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8" r:id="rId2"/>
    <p:sldId id="347" r:id="rId3"/>
    <p:sldId id="348" r:id="rId4"/>
    <p:sldId id="363" r:id="rId5"/>
    <p:sldId id="364" r:id="rId6"/>
    <p:sldId id="365" r:id="rId7"/>
    <p:sldId id="390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62" r:id="rId18"/>
    <p:sldId id="361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85" r:id="rId30"/>
    <p:sldId id="274" r:id="rId31"/>
    <p:sldId id="272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2880" userDrawn="1">
          <p15:clr>
            <a:srgbClr val="A4A3A4"/>
          </p15:clr>
        </p15:guide>
        <p15:guide id="3" pos="204" userDrawn="1">
          <p15:clr>
            <a:srgbClr val="A4A3A4"/>
          </p15:clr>
        </p15:guide>
        <p15:guide id="4" pos="5556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orient="horz" pos="6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5DBD2"/>
    <a:srgbClr val="B1D1CE"/>
    <a:srgbClr val="D58584"/>
    <a:srgbClr val="658762"/>
    <a:srgbClr val="F6BBBF"/>
    <a:srgbClr val="E1F2EA"/>
    <a:srgbClr val="F86B74"/>
    <a:srgbClr val="43435B"/>
    <a:srgbClr val="948777"/>
    <a:srgbClr val="977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1" autoAdjust="0"/>
    <p:restoredTop sz="94712" autoAdjust="0"/>
  </p:normalViewPr>
  <p:slideViewPr>
    <p:cSldViewPr>
      <p:cViewPr varScale="1">
        <p:scale>
          <a:sx n="87" d="100"/>
          <a:sy n="87" d="100"/>
        </p:scale>
        <p:origin x="-1589" y="-82"/>
      </p:cViewPr>
      <p:guideLst>
        <p:guide orient="horz" pos="210"/>
        <p:guide orient="horz" pos="4088"/>
        <p:guide orient="horz" pos="2160"/>
        <p:guide orient="horz" pos="663"/>
        <p:guide pos="2880"/>
        <p:guide pos="204"/>
        <p:guide pos="55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702" y="108"/>
      </p:cViewPr>
      <p:guideLst/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0B1E-1C71-4203-B134-4CDC729AEC97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FAB76-E660-4882-82F9-C93BDF736C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3854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12/6/2017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소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017" y="-11017"/>
            <a:ext cx="9161367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873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8124603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-13102"/>
            <a:ext cx="9163050" cy="687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017" y="-11017"/>
            <a:ext cx="4913313" cy="6878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12/6/2017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7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12/6/2017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68" r:id="rId15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sqlitebrowser.org/" TargetMode="Externa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548680"/>
            <a:ext cx="6762750" cy="1877064"/>
          </a:xfrm>
          <a:prstGeom prst="rect">
            <a:avLst/>
          </a:prstGeom>
          <a:noFill/>
        </p:spPr>
        <p:txBody>
          <a:bodyPr wrap="squar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/>
            <a:r>
              <a:rPr lang="en-US" altLang="ko-KR" sz="6600" b="1" dirty="0" smtClean="0">
                <a:solidFill>
                  <a:srgbClr val="1CCAB9"/>
                </a:solidFill>
                <a:latin typeface="+mn-ea"/>
              </a:rPr>
              <a:t>Unity &amp; SQLite</a:t>
            </a:r>
            <a:endParaRPr lang="en-US" altLang="ko-KR" sz="6600" b="1" dirty="0" smtClean="0">
              <a:solidFill>
                <a:srgbClr val="1CCAB9"/>
              </a:solidFill>
              <a:latin typeface="+mn-ea"/>
            </a:endParaRPr>
          </a:p>
          <a:p>
            <a:pPr algn="r"/>
            <a:r>
              <a:rPr lang="en-US" altLang="ko-KR" sz="3600" b="1" dirty="0" smtClean="0">
                <a:solidFill>
                  <a:schemeClr val="bg1"/>
                </a:solidFill>
                <a:latin typeface="+mn-ea"/>
              </a:rPr>
              <a:t>Unity Version 2017.2.0f3</a:t>
            </a:r>
            <a:endParaRPr lang="en-US" altLang="ko-KR" sz="36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2106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9532" y="1869740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DB Browser for SQLite</a:t>
            </a:r>
            <a:r>
              <a:rPr lang="ko-KR" altLang="en-US" sz="1200" dirty="0" smtClean="0">
                <a:latin typeface="+mj-lt"/>
              </a:rPr>
              <a:t>를 연다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540" y="2157772"/>
            <a:ext cx="3544007" cy="278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319972" y="1743199"/>
            <a:ext cx="4212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새 데이터베이스를 눌러 새 </a:t>
            </a:r>
            <a:r>
              <a:rPr lang="en-US" altLang="ko-KR" sz="1200" dirty="0" smtClean="0">
                <a:latin typeface="+mj-lt"/>
              </a:rPr>
              <a:t>DB table</a:t>
            </a:r>
            <a:r>
              <a:rPr lang="ko-KR" altLang="en-US" sz="1200" dirty="0" smtClean="0">
                <a:latin typeface="+mj-lt"/>
              </a:rPr>
              <a:t>을 만든다</a:t>
            </a:r>
            <a:r>
              <a:rPr lang="en-US" altLang="ko-KR" sz="1200" dirty="0" smtClean="0">
                <a:latin typeface="+mj-lt"/>
              </a:rPr>
              <a:t>. </a:t>
            </a:r>
            <a:r>
              <a:rPr lang="ko-KR" altLang="en-US" sz="1200" dirty="0" smtClean="0">
                <a:latin typeface="+mj-lt"/>
              </a:rPr>
              <a:t>파일이름은 </a:t>
            </a:r>
            <a:r>
              <a:rPr lang="en-US" altLang="ko-KR" sz="1200" dirty="0" smtClean="0">
                <a:latin typeface="+mj-lt"/>
              </a:rPr>
              <a:t>Login</a:t>
            </a:r>
            <a:r>
              <a:rPr lang="ko-KR" altLang="en-US" sz="1200" dirty="0" smtClean="0">
                <a:latin typeface="+mj-lt"/>
              </a:rPr>
              <a:t>으로 한다</a:t>
            </a:r>
            <a:r>
              <a:rPr lang="en-US" altLang="ko-KR" sz="1200" dirty="0" smtClean="0">
                <a:latin typeface="+mj-lt"/>
              </a:rPr>
              <a:t>.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(</a:t>
            </a:r>
            <a:r>
              <a:rPr lang="ko-KR" altLang="en-US" sz="1200" dirty="0" smtClean="0">
                <a:latin typeface="+mj-lt"/>
              </a:rPr>
              <a:t>이때 위치는 </a:t>
            </a:r>
            <a:r>
              <a:rPr lang="en-US" altLang="ko-KR" sz="1200" dirty="0" smtClean="0">
                <a:latin typeface="+mj-lt"/>
              </a:rPr>
              <a:t>Assets</a:t>
            </a:r>
            <a:r>
              <a:rPr lang="ko-KR" altLang="en-US" sz="1200" dirty="0" smtClean="0">
                <a:latin typeface="+mj-lt"/>
              </a:rPr>
              <a:t>폴더 안에 만든다</a:t>
            </a:r>
            <a:r>
              <a:rPr lang="en-US" altLang="ko-KR" sz="1200" dirty="0" smtClean="0">
                <a:latin typeface="+mj-lt"/>
              </a:rPr>
              <a:t>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3699" y="2337792"/>
            <a:ext cx="4208741" cy="2639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6264188" y="2517812"/>
            <a:ext cx="252028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004048" y="4318012"/>
            <a:ext cx="252028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640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1740" y="1124744"/>
            <a:ext cx="4464400" cy="4375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375756" y="1592796"/>
            <a:ext cx="432048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411760" y="2744924"/>
            <a:ext cx="2808312" cy="6120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231740" y="728700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다음과 같이 테이블을 만든다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31740" y="5481228"/>
            <a:ext cx="36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No = not null</a:t>
            </a:r>
          </a:p>
          <a:p>
            <a:r>
              <a:rPr lang="en-US" altLang="ko-KR" sz="1200" dirty="0" smtClean="0">
                <a:latin typeface="+mj-lt"/>
              </a:rPr>
              <a:t>PK = primary key(</a:t>
            </a:r>
            <a:r>
              <a:rPr lang="ko-KR" altLang="en-US" sz="1200" dirty="0" smtClean="0">
                <a:latin typeface="+mj-lt"/>
              </a:rPr>
              <a:t>주 키</a:t>
            </a:r>
            <a:r>
              <a:rPr lang="en-US" altLang="ko-KR" sz="1200" dirty="0" smtClean="0">
                <a:latin typeface="+mj-lt"/>
              </a:rPr>
              <a:t>)</a:t>
            </a:r>
          </a:p>
          <a:p>
            <a:r>
              <a:rPr lang="en-US" altLang="ko-KR" sz="1200" dirty="0" smtClean="0">
                <a:latin typeface="+mj-lt"/>
              </a:rPr>
              <a:t>AI = </a:t>
            </a:r>
            <a:r>
              <a:rPr lang="ko-KR" altLang="en-US" sz="1200" dirty="0" smtClean="0">
                <a:latin typeface="+mj-lt"/>
              </a:rPr>
              <a:t>숫자를 자동 증가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 smtClean="0">
                <a:latin typeface="+mj-lt"/>
              </a:rPr>
              <a:t>U = unique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4064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04764"/>
            <a:ext cx="3980818" cy="3132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516" y="944724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다음과 같이 테이블에 데이터를 만든다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827584" y="1592796"/>
            <a:ext cx="324036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9532" y="1988840"/>
            <a:ext cx="129614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08004" y="908720"/>
            <a:ext cx="3852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또는 </a:t>
            </a:r>
            <a:r>
              <a:rPr lang="en-US" altLang="ko-KR" sz="1200" dirty="0" smtClean="0">
                <a:latin typeface="+mj-lt"/>
              </a:rPr>
              <a:t>SQL</a:t>
            </a:r>
            <a:r>
              <a:rPr lang="ko-KR" altLang="en-US" sz="1200" dirty="0" smtClean="0">
                <a:latin typeface="+mj-lt"/>
              </a:rPr>
              <a:t>실행으로 테이블에 데이터를 만들 수 있다</a:t>
            </a:r>
            <a:r>
              <a:rPr lang="en-US" altLang="ko-KR" sz="1200" dirty="0" smtClean="0">
                <a:latin typeface="+mj-lt"/>
              </a:rPr>
              <a:t>.</a:t>
            </a:r>
          </a:p>
          <a:p>
            <a:r>
              <a:rPr lang="en-US" altLang="ko-KR" sz="1200" dirty="0" smtClean="0">
                <a:latin typeface="+mj-lt"/>
              </a:rPr>
              <a:t>insert into Login(ID,Password) values('C','12345');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8004" y="1376772"/>
            <a:ext cx="4026576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/>
        </p:nvSpPr>
        <p:spPr>
          <a:xfrm>
            <a:off x="4824028" y="2096852"/>
            <a:ext cx="1512168" cy="1080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716016" y="3933056"/>
            <a:ext cx="1692188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35796" y="5229200"/>
            <a:ext cx="3423109" cy="1496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735796" y="4869160"/>
            <a:ext cx="3420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결과 </a:t>
            </a:r>
            <a:r>
              <a:rPr lang="en-US" altLang="ko-KR" sz="1200" dirty="0" smtClean="0">
                <a:latin typeface="+mj-lt"/>
              </a:rPr>
              <a:t>(</a:t>
            </a:r>
            <a:r>
              <a:rPr lang="ko-KR" altLang="en-US" sz="1200" dirty="0" smtClean="0">
                <a:latin typeface="+mj-lt"/>
              </a:rPr>
              <a:t>성공적으로 데이터가 추가되었다</a:t>
            </a:r>
            <a:r>
              <a:rPr lang="en-US" altLang="ko-KR" sz="1200" dirty="0" smtClean="0">
                <a:latin typeface="+mj-lt"/>
              </a:rPr>
              <a:t>)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15816" y="6489340"/>
            <a:ext cx="280831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64064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86247"/>
            <a:ext cx="423862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모서리가 둥근 직사각형 3"/>
          <p:cNvSpPr/>
          <p:nvPr/>
        </p:nvSpPr>
        <p:spPr>
          <a:xfrm>
            <a:off x="395536" y="1566267"/>
            <a:ext cx="61206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11560" y="3942531"/>
            <a:ext cx="61206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951820" y="4734619"/>
            <a:ext cx="61206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8044" y="1386247"/>
            <a:ext cx="4015662" cy="698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23528" y="954199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Create – UI – Button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44" y="918195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Text</a:t>
            </a:r>
            <a:r>
              <a:rPr lang="ko-KR" altLang="en-US" sz="1200" dirty="0" smtClean="0">
                <a:latin typeface="+mj-lt"/>
              </a:rPr>
              <a:t>를 로그인으로 수정한다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2646387"/>
            <a:ext cx="3744577" cy="2049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932040" y="2250343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smtClean="0">
                <a:latin typeface="+mj-lt"/>
              </a:rPr>
              <a:t>다음과 같이 로그인 버튼의 위치를 옮긴다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40052" y="5229200"/>
            <a:ext cx="15335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860032" y="4869160"/>
            <a:ext cx="4032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4. </a:t>
            </a:r>
            <a:r>
              <a:rPr lang="ko-KR" altLang="en-US" sz="1200" dirty="0" smtClean="0">
                <a:latin typeface="+mj-lt"/>
              </a:rPr>
              <a:t>다음과 같이 로그인 버튼을 </a:t>
            </a:r>
            <a:r>
              <a:rPr lang="en-US" altLang="ko-KR" sz="1200" dirty="0" smtClean="0">
                <a:latin typeface="+mj-lt"/>
              </a:rPr>
              <a:t>LoginPanel</a:t>
            </a:r>
            <a:r>
              <a:rPr lang="ko-KR" altLang="en-US" sz="1200" dirty="0" smtClean="0">
                <a:latin typeface="+mj-lt"/>
              </a:rPr>
              <a:t>에 상속시킨다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4064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052736"/>
            <a:ext cx="8382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59632" y="1052736"/>
            <a:ext cx="1980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Assets – </a:t>
            </a:r>
            <a:r>
              <a:rPr lang="ko-KR" altLang="en-US" sz="1200" dirty="0" smtClean="0">
                <a:latin typeface="+mj-lt"/>
              </a:rPr>
              <a:t>오른쪽 클릭 </a:t>
            </a:r>
            <a:r>
              <a:rPr lang="en-US" altLang="ko-KR" sz="1200" dirty="0" smtClean="0">
                <a:latin typeface="+mj-lt"/>
              </a:rPr>
              <a:t>– Create – C# Script – Rename : GameManager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9892" y="1088740"/>
            <a:ext cx="34099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984268" y="1016732"/>
            <a:ext cx="1980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 </a:t>
            </a:r>
            <a:r>
              <a:rPr lang="ko-KR" altLang="en-US" sz="1200" dirty="0" smtClean="0">
                <a:latin typeface="+mj-lt"/>
              </a:rPr>
              <a:t>왼쪽 그림과 같이 코드를 입력하고 저장한다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9891" y="2096852"/>
            <a:ext cx="3930847" cy="464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64064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1454" y="1232756"/>
            <a:ext cx="38290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1454" y="2276872"/>
            <a:ext cx="8382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2031454" y="2276872"/>
            <a:ext cx="828092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319486" y="1808820"/>
            <a:ext cx="1008112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6"/>
          <p:cNvCxnSpPr>
            <a:stCxn id="5" idx="0"/>
            <a:endCxn id="6" idx="2"/>
          </p:cNvCxnSpPr>
          <p:nvPr/>
        </p:nvCxnSpPr>
        <p:spPr>
          <a:xfrm rot="5400000" flipH="1" flipV="1">
            <a:off x="2490505" y="1943835"/>
            <a:ext cx="288032" cy="37804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11574" y="2276872"/>
            <a:ext cx="1980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GameManager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Main Carmera</a:t>
            </a:r>
            <a:r>
              <a:rPr lang="ko-KR" altLang="en-US" sz="1200" dirty="0" smtClean="0">
                <a:latin typeface="+mj-lt"/>
              </a:rPr>
              <a:t>에 드래그한다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5589240"/>
            <a:ext cx="52768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5716" y="3645024"/>
            <a:ext cx="13525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2015716" y="3645024"/>
            <a:ext cx="1116124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139952" y="6021288"/>
            <a:ext cx="1332148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구부러진 연결선 15"/>
          <p:cNvCxnSpPr>
            <a:stCxn id="14" idx="3"/>
            <a:endCxn id="15" idx="0"/>
          </p:cNvCxnSpPr>
          <p:nvPr/>
        </p:nvCxnSpPr>
        <p:spPr>
          <a:xfrm>
            <a:off x="3131840" y="3771038"/>
            <a:ext cx="1674186" cy="225025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2015716" y="4185084"/>
            <a:ext cx="1116124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139952" y="6237312"/>
            <a:ext cx="1332148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구부러진 연결선 25"/>
          <p:cNvCxnSpPr>
            <a:stCxn id="24" idx="3"/>
            <a:endCxn id="25" idx="0"/>
          </p:cNvCxnSpPr>
          <p:nvPr/>
        </p:nvCxnSpPr>
        <p:spPr>
          <a:xfrm>
            <a:off x="3131840" y="4311098"/>
            <a:ext cx="1674186" cy="192621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11960" y="4005064"/>
            <a:ext cx="262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IDInputField</a:t>
            </a:r>
            <a:r>
              <a:rPr lang="ko-KR" altLang="en-US" sz="1200" dirty="0" smtClean="0">
                <a:latin typeface="+mj-lt"/>
              </a:rPr>
              <a:t>와 </a:t>
            </a:r>
            <a:r>
              <a:rPr lang="en-US" altLang="ko-KR" sz="1200" dirty="0" smtClean="0">
                <a:latin typeface="+mj-lt"/>
              </a:rPr>
              <a:t>PWInputField</a:t>
            </a:r>
            <a:r>
              <a:rPr lang="ko-KR" altLang="en-US" sz="1200" dirty="0" smtClean="0">
                <a:latin typeface="+mj-lt"/>
              </a:rPr>
              <a:t>를 각각 드래그한다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4064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052736"/>
            <a:ext cx="50958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모서리가 둥근 직사각형 3"/>
          <p:cNvSpPr/>
          <p:nvPr/>
        </p:nvSpPr>
        <p:spPr>
          <a:xfrm>
            <a:off x="6336196" y="1844824"/>
            <a:ext cx="324036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07704" y="728700"/>
            <a:ext cx="5112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Button - Inspector</a:t>
            </a:r>
            <a:endParaRPr lang="ko-KR" altLang="en-US" sz="1200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564904"/>
            <a:ext cx="51149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907704" y="2096852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/>
              <a:t>① 빨간색상자를 클릭해서 </a:t>
            </a:r>
            <a:r>
              <a:rPr lang="en-US" altLang="ko-KR" sz="1200" dirty="0" smtClean="0"/>
              <a:t>MainCamera</a:t>
            </a:r>
            <a:r>
              <a:rPr lang="ko-KR" altLang="en-US" sz="1200" dirty="0" smtClean="0"/>
              <a:t>를 선택하고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② 빨간색상자를 클릭해서 </a:t>
            </a:r>
            <a:r>
              <a:rPr lang="en-US" altLang="ko-KR" sz="1200" dirty="0" smtClean="0"/>
              <a:t>GameManager</a:t>
            </a:r>
            <a:r>
              <a:rPr lang="ko-KR" altLang="en-US" sz="1200" dirty="0" smtClean="0"/>
              <a:t>를 클릭하고 </a:t>
            </a:r>
            <a:r>
              <a:rPr lang="en-US" altLang="ko-KR" sz="1200" dirty="0" smtClean="0"/>
              <a:t>LoginBtn</a:t>
            </a:r>
            <a:r>
              <a:rPr lang="ko-KR" altLang="en-US" sz="1200" dirty="0" smtClean="0"/>
              <a:t>을 찾아서 클릭한다</a:t>
            </a:r>
            <a:r>
              <a:rPr lang="en-US" altLang="ko-KR" sz="1200" dirty="0" smtClean="0"/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275856" y="3068960"/>
            <a:ext cx="180020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527884" y="2816932"/>
            <a:ext cx="1548172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83868" y="299695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4048" y="278092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②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7704" y="3753036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3. (</a:t>
            </a:r>
            <a:r>
              <a:rPr lang="ko-KR" altLang="en-US" sz="1200" dirty="0" smtClean="0"/>
              <a:t>결과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게임을 실행시키고</a:t>
            </a:r>
            <a:r>
              <a:rPr lang="en-US" altLang="ko-KR" sz="1200" dirty="0" smtClean="0"/>
              <a:t>, DBTable</a:t>
            </a:r>
            <a:r>
              <a:rPr lang="ko-KR" altLang="en-US" sz="1200" dirty="0" smtClean="0"/>
              <a:t>에 저장된 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PW</a:t>
            </a:r>
            <a:r>
              <a:rPr lang="ko-KR" altLang="en-US" sz="1200" dirty="0" smtClean="0"/>
              <a:t>를 넣고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로그인 버튼을 눌리면 </a:t>
            </a:r>
            <a:r>
              <a:rPr lang="en-US" altLang="ko-KR" sz="1200" dirty="0" smtClean="0"/>
              <a:t>Main</a:t>
            </a:r>
            <a:r>
              <a:rPr lang="ko-KR" altLang="en-US" sz="1200" dirty="0" smtClean="0"/>
              <a:t>씬으로 넘어가는 것을 보게 된다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329100"/>
            <a:ext cx="3491949" cy="220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구부러진 연결선 15"/>
          <p:cNvCxnSpPr>
            <a:stCxn id="13316" idx="3"/>
            <a:endCxn id="13317" idx="1"/>
          </p:cNvCxnSpPr>
          <p:nvPr/>
        </p:nvCxnSpPr>
        <p:spPr>
          <a:xfrm flipV="1">
            <a:off x="3887485" y="5427222"/>
            <a:ext cx="828531" cy="431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4329100"/>
            <a:ext cx="3468902" cy="2196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640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90861"/>
            <a:ext cx="30194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1520" y="908720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Hierarchy – Create – UI – Text</a:t>
            </a:r>
            <a:r>
              <a:rPr lang="ko-KR" altLang="en-US" sz="1200" dirty="0" smtClean="0"/>
              <a:t>를 만들어준다</a:t>
            </a:r>
            <a:r>
              <a:rPr lang="en-US" altLang="ko-KR" sz="1200" dirty="0" smtClean="0"/>
              <a:t>. Rename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LoginTitle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3988" y="1252128"/>
            <a:ext cx="4513144" cy="361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463988" y="856084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다음과 같이 수정한다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608004" y="1612168"/>
            <a:ext cx="684076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228184" y="2584276"/>
            <a:ext cx="28803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444208" y="3304356"/>
            <a:ext cx="21602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128284" y="3304356"/>
            <a:ext cx="21602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228184" y="3700400"/>
            <a:ext cx="2736304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676" y="3212976"/>
            <a:ext cx="3934288" cy="216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323528" y="2863969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3. Text</a:t>
            </a:r>
            <a:r>
              <a:rPr lang="ko-KR" altLang="en-US" sz="1200" dirty="0" smtClean="0"/>
              <a:t>의 위치를 임의로 변경 해준다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xmlns="" val="2464064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299064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 smtClean="0">
                <a:solidFill>
                  <a:schemeClr val="bg1"/>
                </a:solidFill>
                <a:latin typeface="+mn-ea"/>
              </a:rPr>
              <a:t>FINAL REPORT</a:t>
            </a:r>
          </a:p>
          <a:p>
            <a:pPr>
              <a:lnSpc>
                <a:spcPct val="90000"/>
              </a:lnSpc>
            </a:pPr>
            <a:r>
              <a:rPr lang="ko-KR" altLang="en-US" sz="3600" b="1" spc="-50" dirty="0" smtClean="0">
                <a:solidFill>
                  <a:srgbClr val="1CCAB9"/>
                </a:solidFill>
                <a:latin typeface="+mn-ea"/>
              </a:rPr>
              <a:t>회원가입 만들기</a:t>
            </a:r>
            <a:endParaRPr lang="en-US" altLang="ko-KR" sz="36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</a:t>
            </a:r>
            <a:endParaRPr lang="en-US" altLang="ko-KR" sz="6600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3469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회원가입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52120" y="908720"/>
            <a:ext cx="262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Hierarchy – Create – UI – Panel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Rename : CreateAccountPanel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24" y="908720"/>
            <a:ext cx="5316291" cy="2916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524" y="4041067"/>
            <a:ext cx="52673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688124" y="4041068"/>
            <a:ext cx="3419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/>
              <a:t>① 빨간색 상자를 클릭하여 </a:t>
            </a:r>
            <a:r>
              <a:rPr lang="en-US" altLang="ko-KR" sz="1200" dirty="0" smtClean="0"/>
              <a:t>Background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None</a:t>
            </a:r>
            <a:r>
              <a:rPr lang="ko-KR" altLang="en-US" sz="1200" dirty="0" smtClean="0"/>
              <a:t>으로 바꾸고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② 빨간색 상자를 클릭하여 흰색으로 바꾼다</a:t>
            </a:r>
            <a:r>
              <a:rPr lang="en-US" altLang="ko-KR" sz="1200" dirty="0" smtClean="0"/>
              <a:t>.</a:t>
            </a:r>
            <a:endParaRPr lang="en-US" altLang="ko-KR" sz="1200" dirty="0" smtClean="0">
              <a:latin typeface="+mj-lt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400092" y="5481228"/>
            <a:ext cx="180020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375756" y="5697252"/>
            <a:ext cx="2952328" cy="1910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08104" y="5409220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08104" y="566124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xmlns="" val="246406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299064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 smtClean="0">
                <a:solidFill>
                  <a:schemeClr val="bg1"/>
                </a:solidFill>
                <a:latin typeface="+mn-ea"/>
              </a:rPr>
              <a:t>FINAL REPORT</a:t>
            </a:r>
          </a:p>
          <a:p>
            <a:pPr>
              <a:lnSpc>
                <a:spcPct val="90000"/>
              </a:lnSpc>
            </a:pPr>
            <a:r>
              <a:rPr lang="ko-KR" altLang="en-US" sz="3600" b="1" spc="-50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6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</a:t>
            </a:r>
            <a:endParaRPr lang="en-US" altLang="ko-KR" sz="6600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3469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회원가입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32756"/>
            <a:ext cx="38100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391980" y="1196752"/>
            <a:ext cx="4068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LoginPanel</a:t>
            </a:r>
            <a:r>
              <a:rPr lang="ko-KR" altLang="en-US" sz="1200" dirty="0" smtClean="0">
                <a:latin typeface="+mj-lt"/>
              </a:rPr>
              <a:t>에 있는 </a:t>
            </a:r>
            <a:r>
              <a:rPr lang="en-US" altLang="ko-KR" sz="1200" dirty="0" smtClean="0">
                <a:latin typeface="+mj-lt"/>
              </a:rPr>
              <a:t>IDInputField</a:t>
            </a:r>
            <a:r>
              <a:rPr lang="ko-KR" altLang="en-US" sz="1200" dirty="0" smtClean="0">
                <a:latin typeface="+mj-lt"/>
              </a:rPr>
              <a:t>와 </a:t>
            </a:r>
            <a:r>
              <a:rPr lang="en-US" altLang="ko-KR" sz="1200" dirty="0" smtClean="0">
                <a:latin typeface="+mj-lt"/>
              </a:rPr>
              <a:t>PWInputField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Ctrl+d</a:t>
            </a:r>
            <a:r>
              <a:rPr lang="ko-KR" altLang="en-US" sz="1200" dirty="0" smtClean="0">
                <a:latin typeface="+mj-lt"/>
              </a:rPr>
              <a:t>를 눌러 복사한다</a:t>
            </a:r>
            <a:r>
              <a:rPr lang="en-US" altLang="ko-KR" sz="1200" dirty="0" smtClean="0">
                <a:latin typeface="+mj-lt"/>
              </a:rPr>
              <a:t>.</a:t>
            </a:r>
          </a:p>
          <a:p>
            <a:r>
              <a:rPr lang="en-US" altLang="ko-KR" sz="1200" dirty="0" smtClean="0">
                <a:latin typeface="+mj-lt"/>
              </a:rPr>
              <a:t>2. CreateAccountPanel</a:t>
            </a:r>
            <a:r>
              <a:rPr lang="ko-KR" altLang="en-US" sz="1200" dirty="0" smtClean="0">
                <a:latin typeface="+mj-lt"/>
              </a:rPr>
              <a:t>에 </a:t>
            </a:r>
            <a:r>
              <a:rPr lang="en-US" altLang="ko-KR" sz="1200" dirty="0" smtClean="0">
                <a:latin typeface="+mj-lt"/>
              </a:rPr>
              <a:t>Drage</a:t>
            </a:r>
            <a:r>
              <a:rPr lang="ko-KR" altLang="en-US" sz="1200" dirty="0" smtClean="0">
                <a:latin typeface="+mj-lt"/>
              </a:rPr>
              <a:t>한다</a:t>
            </a:r>
            <a:r>
              <a:rPr lang="en-US" altLang="ko-KR" sz="1200" dirty="0" smtClean="0">
                <a:latin typeface="+mj-lt"/>
              </a:rPr>
              <a:t>.</a:t>
            </a:r>
          </a:p>
          <a:p>
            <a:r>
              <a:rPr lang="en-US" altLang="ko-KR" sz="1200" dirty="0" smtClean="0">
                <a:latin typeface="+mj-lt"/>
              </a:rPr>
              <a:t>3.</a:t>
            </a:r>
            <a:r>
              <a:rPr lang="ko-KR" altLang="en-US" sz="1200" dirty="0" smtClean="0">
                <a:latin typeface="+mj-lt"/>
              </a:rPr>
              <a:t> 각각의 이름을 </a:t>
            </a:r>
            <a:r>
              <a:rPr lang="en-US" altLang="ko-KR" sz="1200" dirty="0" smtClean="0">
                <a:latin typeface="+mj-lt"/>
              </a:rPr>
              <a:t>New</a:t>
            </a:r>
            <a:r>
              <a:rPr lang="en-US" altLang="ko-KR" sz="1200" dirty="0" smtClean="0"/>
              <a:t>IDInputField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NewPWInputField</a:t>
            </a:r>
            <a:r>
              <a:rPr lang="ko-KR" altLang="en-US" sz="1200" dirty="0" smtClean="0"/>
              <a:t>으로 </a:t>
            </a:r>
            <a:r>
              <a:rPr lang="en-US" altLang="ko-KR" sz="1200" dirty="0" smtClean="0"/>
              <a:t>Rename</a:t>
            </a:r>
            <a:r>
              <a:rPr lang="ko-KR" altLang="en-US" sz="1200" dirty="0" smtClean="0"/>
              <a:t>한다</a:t>
            </a:r>
            <a:r>
              <a:rPr lang="en-US" altLang="ko-KR" sz="1200" dirty="0" smtClean="0"/>
              <a:t>.</a:t>
            </a:r>
            <a:endParaRPr lang="en-US" altLang="ko-KR" sz="1200" dirty="0" smtClean="0">
              <a:latin typeface="+mj-lt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47564" y="3320988"/>
            <a:ext cx="1764196" cy="6120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64064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회원가입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908721"/>
            <a:ext cx="3420833" cy="1862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644008" y="872716"/>
            <a:ext cx="4068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Hierarchy – Create – UI – Button</a:t>
            </a:r>
            <a:r>
              <a:rPr lang="ko-KR" altLang="en-US" sz="1200" dirty="0" smtClean="0">
                <a:latin typeface="+mj-lt"/>
              </a:rPr>
              <a:t>을 생성하고</a:t>
            </a:r>
            <a:r>
              <a:rPr lang="en-US" altLang="ko-KR" sz="1200" dirty="0" smtClean="0">
                <a:latin typeface="+mj-lt"/>
              </a:rPr>
              <a:t>, CreateAccountPanel</a:t>
            </a:r>
            <a:r>
              <a:rPr lang="ko-KR" altLang="en-US" sz="1200" dirty="0" smtClean="0">
                <a:latin typeface="+mj-lt"/>
              </a:rPr>
              <a:t>에 상속시킨다</a:t>
            </a:r>
            <a:r>
              <a:rPr lang="en-US" altLang="ko-KR" sz="1200" dirty="0" smtClean="0">
                <a:latin typeface="+mj-lt"/>
              </a:rPr>
              <a:t>.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996952"/>
            <a:ext cx="3469242" cy="1407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716016" y="2996952"/>
            <a:ext cx="406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Button</a:t>
            </a:r>
            <a:r>
              <a:rPr lang="ko-KR" altLang="en-US" sz="1200" dirty="0" smtClean="0">
                <a:latin typeface="+mj-lt"/>
              </a:rPr>
              <a:t>의 </a:t>
            </a:r>
            <a:r>
              <a:rPr lang="en-US" altLang="ko-KR" sz="1200" dirty="0" smtClean="0">
                <a:latin typeface="+mj-lt"/>
              </a:rPr>
              <a:t>Text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‘</a:t>
            </a:r>
            <a:r>
              <a:rPr lang="ko-KR" altLang="en-US" sz="1200" dirty="0" smtClean="0">
                <a:latin typeface="+mj-lt"/>
              </a:rPr>
              <a:t>계정 생성</a:t>
            </a:r>
            <a:r>
              <a:rPr lang="en-US" altLang="ko-KR" sz="1200" dirty="0" smtClean="0">
                <a:latin typeface="+mj-lt"/>
              </a:rPr>
              <a:t>’</a:t>
            </a:r>
            <a:r>
              <a:rPr lang="ko-KR" altLang="en-US" sz="1200" dirty="0" smtClean="0">
                <a:latin typeface="+mj-lt"/>
              </a:rPr>
              <a:t>이라고 수정한다</a:t>
            </a:r>
            <a:r>
              <a:rPr lang="en-US" altLang="ko-KR" sz="1200" dirty="0" smtClean="0">
                <a:latin typeface="+mj-lt"/>
              </a:rPr>
              <a:t>.</a:t>
            </a: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7" y="4617132"/>
            <a:ext cx="3476626" cy="190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716016" y="4617132"/>
            <a:ext cx="4104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Button</a:t>
            </a:r>
            <a:r>
              <a:rPr lang="ko-KR" altLang="en-US" sz="1200" dirty="0" smtClean="0">
                <a:latin typeface="+mj-lt"/>
              </a:rPr>
              <a:t>의 위치를 옮겨주고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dirty="0" smtClean="0">
                <a:latin typeface="+mj-lt"/>
              </a:rPr>
              <a:t>임의로 크기를 조절해 준다</a:t>
            </a:r>
            <a:r>
              <a:rPr lang="en-US" altLang="ko-KR" sz="1200" dirty="0" smtClean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464064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0908"/>
            <a:ext cx="6572250" cy="29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회원가입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980728"/>
            <a:ext cx="32480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052736"/>
            <a:ext cx="8382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59632" y="1052736"/>
            <a:ext cx="198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GameManager</a:t>
            </a:r>
            <a:r>
              <a:rPr lang="ko-KR" altLang="en-US" sz="1200" dirty="0" smtClean="0">
                <a:latin typeface="+mj-lt"/>
              </a:rPr>
              <a:t>를 연다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8224" y="1016732"/>
            <a:ext cx="198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다음과 같이 추가한다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72100" y="2600908"/>
            <a:ext cx="198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smtClean="0">
                <a:latin typeface="+mj-lt"/>
              </a:rPr>
              <a:t>다음과 같이 추가한다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4064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회원가입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87835"/>
            <a:ext cx="526732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012160" y="1887835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Main Camera – Inspector</a:t>
            </a:r>
            <a:r>
              <a:rPr lang="ko-KR" altLang="en-US" sz="1200" dirty="0" smtClean="0">
                <a:latin typeface="+mj-lt"/>
              </a:rPr>
              <a:t>에서 </a:t>
            </a:r>
            <a:r>
              <a:rPr lang="en-US" altLang="ko-KR" sz="1200" dirty="0" smtClean="0">
                <a:latin typeface="+mj-lt"/>
              </a:rPr>
              <a:t>NewIDInputField</a:t>
            </a:r>
            <a:r>
              <a:rPr lang="ko-KR" altLang="en-US" sz="1200" dirty="0" smtClean="0">
                <a:latin typeface="+mj-lt"/>
              </a:rPr>
              <a:t>와 </a:t>
            </a:r>
            <a:r>
              <a:rPr lang="en-US" altLang="ko-KR" sz="1200" dirty="0" smtClean="0">
                <a:latin typeface="+mj-lt"/>
              </a:rPr>
              <a:t>NewPWInputField</a:t>
            </a:r>
            <a:r>
              <a:rPr lang="ko-KR" altLang="en-US" sz="1200" dirty="0" smtClean="0">
                <a:latin typeface="+mj-lt"/>
              </a:rPr>
              <a:t>를 ①과 ② 빨간색 상자에 각각 </a:t>
            </a:r>
            <a:r>
              <a:rPr lang="en-US" altLang="ko-KR" sz="1200" dirty="0" smtClean="0">
                <a:latin typeface="+mj-lt"/>
              </a:rPr>
              <a:t>Drag</a:t>
            </a:r>
            <a:r>
              <a:rPr lang="ko-KR" altLang="en-US" sz="1200" dirty="0" smtClean="0">
                <a:latin typeface="+mj-lt"/>
              </a:rPr>
              <a:t>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519772" y="4444119"/>
            <a:ext cx="2952328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9772" y="4660143"/>
            <a:ext cx="2952328" cy="1910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43908" y="4383144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43908" y="458813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xmlns="" val="2464064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회원가입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338561"/>
            <a:ext cx="52673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모서리가 둥근 직사각형 3"/>
          <p:cNvSpPr/>
          <p:nvPr/>
        </p:nvSpPr>
        <p:spPr>
          <a:xfrm>
            <a:off x="935596" y="2626593"/>
            <a:ext cx="252028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904148" y="2302557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그림과 같이 </a:t>
            </a:r>
            <a:r>
              <a:rPr lang="en-US" altLang="ko-KR" sz="1200" dirty="0" smtClean="0">
                <a:latin typeface="+mj-lt"/>
              </a:rPr>
              <a:t>CreateAccountPanel – Inspector</a:t>
            </a:r>
            <a:r>
              <a:rPr lang="ko-KR" altLang="en-US" sz="1200" dirty="0" smtClean="0">
                <a:latin typeface="+mj-lt"/>
              </a:rPr>
              <a:t>에서 빨간색 상자를 클릭하여 체크를 해제해준다</a:t>
            </a:r>
            <a:r>
              <a:rPr lang="en-US" altLang="ko-KR" sz="1200" dirty="0" smtClean="0">
                <a:latin typeface="+mj-lt"/>
              </a:rPr>
              <a:t>.(</a:t>
            </a:r>
            <a:r>
              <a:rPr lang="ko-KR" altLang="en-US" sz="1200" dirty="0" smtClean="0">
                <a:latin typeface="+mj-lt"/>
              </a:rPr>
              <a:t>비활성화</a:t>
            </a:r>
            <a:r>
              <a:rPr lang="en-US" altLang="ko-KR" sz="1200" dirty="0" smtClean="0">
                <a:latin typeface="+mj-lt"/>
              </a:rPr>
              <a:t>)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4064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회원가입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94259"/>
            <a:ext cx="423862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395536" y="1664804"/>
            <a:ext cx="61206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1560" y="4041068"/>
            <a:ext cx="61206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951820" y="4833156"/>
            <a:ext cx="61206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3528" y="954199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Create – UI – Button</a:t>
            </a:r>
            <a:r>
              <a:rPr lang="ko-KR" altLang="en-US" sz="1200" dirty="0" smtClean="0">
                <a:latin typeface="+mj-lt"/>
              </a:rPr>
              <a:t>을 생성하고 </a:t>
            </a:r>
            <a:r>
              <a:rPr lang="en-US" altLang="ko-KR" sz="1200" dirty="0" smtClean="0">
                <a:latin typeface="+mj-lt"/>
              </a:rPr>
              <a:t>CreateAccountButton</a:t>
            </a:r>
            <a:r>
              <a:rPr lang="ko-KR" altLang="en-US" sz="1200" dirty="0" smtClean="0">
                <a:latin typeface="+mj-lt"/>
              </a:rPr>
              <a:t>으로 </a:t>
            </a:r>
            <a:r>
              <a:rPr lang="en-US" altLang="ko-KR" sz="1200" dirty="0" smtClean="0"/>
              <a:t>Rename</a:t>
            </a:r>
            <a:r>
              <a:rPr lang="ko-KR" altLang="en-US" sz="1200" dirty="0" smtClean="0"/>
              <a:t>한다</a:t>
            </a:r>
            <a:r>
              <a:rPr lang="en-US" altLang="ko-KR" sz="1200" dirty="0" smtClean="0"/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68044" y="918195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Text</a:t>
            </a:r>
            <a:r>
              <a:rPr lang="ko-KR" altLang="en-US" sz="1200" dirty="0" smtClean="0">
                <a:latin typeface="+mj-lt"/>
              </a:rPr>
              <a:t>를 로그인으로 수정한다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2040" y="2250343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smtClean="0">
                <a:latin typeface="+mj-lt"/>
              </a:rPr>
              <a:t>다음과 같이 로그인 버튼의 위치를 옮긴다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60032" y="4869160"/>
            <a:ext cx="4032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4. </a:t>
            </a:r>
            <a:r>
              <a:rPr lang="ko-KR" altLang="en-US" sz="1200" dirty="0" smtClean="0">
                <a:latin typeface="+mj-lt"/>
              </a:rPr>
              <a:t>다음과 같이 로그인 버튼을 </a:t>
            </a:r>
            <a:r>
              <a:rPr lang="en-US" altLang="ko-KR" sz="1200" dirty="0" smtClean="0">
                <a:latin typeface="+mj-lt"/>
              </a:rPr>
              <a:t>LoginPanel</a:t>
            </a:r>
            <a:r>
              <a:rPr lang="ko-KR" altLang="en-US" sz="1200" dirty="0" smtClean="0">
                <a:latin typeface="+mj-lt"/>
              </a:rPr>
              <a:t>에 상속시킨다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8044" y="1304763"/>
            <a:ext cx="3924436" cy="687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5265204"/>
            <a:ext cx="18764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68043" y="2564904"/>
            <a:ext cx="3953239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64064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회원가입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145" y="1448780"/>
            <a:ext cx="33051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772816"/>
            <a:ext cx="36290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391980" y="1412776"/>
            <a:ext cx="417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GameManager</a:t>
            </a:r>
            <a:r>
              <a:rPr lang="ko-KR" altLang="en-US" sz="1200" dirty="0" smtClean="0">
                <a:latin typeface="+mj-lt"/>
              </a:rPr>
              <a:t>을 열어서 다음과 같이 코드를 추가한다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5516" y="3027387"/>
            <a:ext cx="4026629" cy="245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391980" y="3027387"/>
            <a:ext cx="417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빨간색 상자에 </a:t>
            </a:r>
            <a:r>
              <a:rPr lang="en-US" altLang="ko-KR" sz="1200" dirty="0" smtClean="0">
                <a:latin typeface="+mj-lt"/>
              </a:rPr>
              <a:t>CreateAccountPanel</a:t>
            </a:r>
            <a:r>
              <a:rPr lang="ko-KR" altLang="en-US" sz="1200" dirty="0" smtClean="0">
                <a:latin typeface="+mj-lt"/>
              </a:rPr>
              <a:t>을 </a:t>
            </a:r>
            <a:r>
              <a:rPr lang="en-US" altLang="ko-KR" sz="1200" dirty="0" smtClean="0">
                <a:latin typeface="+mj-lt"/>
              </a:rPr>
              <a:t>Drag</a:t>
            </a:r>
            <a:r>
              <a:rPr lang="ko-KR" altLang="en-US" sz="1200" dirty="0" smtClean="0">
                <a:latin typeface="+mj-lt"/>
              </a:rPr>
              <a:t>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763688" y="5295639"/>
            <a:ext cx="2304256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64064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회원가입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44725"/>
            <a:ext cx="3276364" cy="3306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모서리가 둥근 직사각형 3"/>
          <p:cNvSpPr/>
          <p:nvPr/>
        </p:nvSpPr>
        <p:spPr>
          <a:xfrm>
            <a:off x="3239852" y="4041068"/>
            <a:ext cx="216024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532" y="4653136"/>
            <a:ext cx="51054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139952" y="94472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CreateAccountButton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– Inspector</a:t>
            </a:r>
            <a:r>
              <a:rPr lang="ko-KR" altLang="en-US" sz="1200" dirty="0" smtClean="0">
                <a:latin typeface="+mj-lt"/>
              </a:rPr>
              <a:t>에서 빨간색 상자를 클릭한다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4617132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/>
              <a:t>①을 클릭해서 </a:t>
            </a:r>
            <a:r>
              <a:rPr lang="en-US" altLang="ko-KR" sz="1200" dirty="0" smtClean="0"/>
              <a:t>Main Camera</a:t>
            </a:r>
            <a:r>
              <a:rPr lang="ko-KR" altLang="en-US" sz="1200" dirty="0" smtClean="0"/>
              <a:t>를 선택하고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②에서 </a:t>
            </a:r>
            <a:r>
              <a:rPr lang="en-US" altLang="ko-KR" sz="1200" dirty="0" smtClean="0"/>
              <a:t>GameManager</a:t>
            </a:r>
            <a:r>
              <a:rPr lang="ko-KR" altLang="en-US" sz="1200" dirty="0" smtClean="0"/>
              <a:t>를 선택한 뒤 </a:t>
            </a:r>
            <a:r>
              <a:rPr lang="en-US" altLang="ko-KR" sz="1200" dirty="0" smtClean="0"/>
              <a:t>OpenCreateAccountBtn</a:t>
            </a:r>
            <a:r>
              <a:rPr lang="ko-KR" altLang="en-US" sz="1200" dirty="0" smtClean="0"/>
              <a:t>을 선택한다</a:t>
            </a:r>
            <a:r>
              <a:rPr lang="en-US" altLang="ko-KR" sz="1200" dirty="0" smtClean="0"/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727684" y="5157192"/>
            <a:ext cx="180020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979712" y="4941168"/>
            <a:ext cx="2952328" cy="1910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35696" y="5085184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32" y="4869160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xmlns="" val="2464064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회원가입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516" y="2024844"/>
            <a:ext cx="3939293" cy="2484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1980" y="1484784"/>
            <a:ext cx="4572508" cy="3597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836712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latin typeface="+mj-lt"/>
              </a:rPr>
              <a:t>실행결과</a:t>
            </a:r>
          </a:p>
        </p:txBody>
      </p:sp>
    </p:spTree>
    <p:extLst>
      <p:ext uri="{BB962C8B-B14F-4D97-AF65-F5344CB8AC3E}">
        <p14:creationId xmlns:p14="http://schemas.microsoft.com/office/powerpoint/2010/main" xmlns="" val="2464064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232756"/>
            <a:ext cx="4549618" cy="3636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회원가입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390861"/>
            <a:ext cx="30194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51520" y="908720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Hierarchy – Create – UI – Text</a:t>
            </a:r>
            <a:r>
              <a:rPr lang="ko-KR" altLang="en-US" sz="1200" dirty="0" smtClean="0"/>
              <a:t>를 만들어준다</a:t>
            </a:r>
            <a:r>
              <a:rPr lang="en-US" altLang="ko-KR" sz="1200" dirty="0" smtClean="0"/>
              <a:t>. Rename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CreateTitle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63988" y="856084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다음과 같이 수정한다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72000" y="1592796"/>
            <a:ext cx="792088" cy="1633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228184" y="2584276"/>
            <a:ext cx="28803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444208" y="3304356"/>
            <a:ext cx="21602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128284" y="3304356"/>
            <a:ext cx="21602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28184" y="3700400"/>
            <a:ext cx="2736304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23528" y="2863969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3. Text</a:t>
            </a:r>
            <a:r>
              <a:rPr lang="ko-KR" altLang="en-US" sz="1200" dirty="0" smtClean="0"/>
              <a:t>의 위치를 임의로 변경 해준다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532" y="3248980"/>
            <a:ext cx="3937994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6406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564" y="836713"/>
            <a:ext cx="6408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  <a:hlinkClick r:id="rId2"/>
              </a:rPr>
              <a:t>http://sqlitebrowser.org/</a:t>
            </a:r>
            <a:r>
              <a:rPr lang="ko-KR" altLang="en-US" sz="1200" dirty="0" smtClean="0">
                <a:latin typeface="+mj-lt"/>
              </a:rPr>
              <a:t>에 들어가서 자신의 컴퓨터에 맞게 설치하시오</a:t>
            </a:r>
            <a:r>
              <a:rPr lang="en-US" altLang="ko-KR" sz="1200" dirty="0" smtClean="0">
                <a:latin typeface="+mj-lt"/>
              </a:rPr>
              <a:t>.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필자는 </a:t>
            </a:r>
            <a:r>
              <a:rPr lang="en-US" altLang="ko-KR" sz="1200" dirty="0" smtClean="0"/>
              <a:t>64bit)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196752"/>
            <a:ext cx="8120824" cy="435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모서리가 둥근 직사각형 8"/>
          <p:cNvSpPr/>
          <p:nvPr/>
        </p:nvSpPr>
        <p:spPr>
          <a:xfrm>
            <a:off x="719572" y="836712"/>
            <a:ext cx="1872208" cy="2506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64064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Reference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43719" y="1021080"/>
            <a:ext cx="7856562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28600" indent="-228600">
              <a:spcBef>
                <a:spcPts val="600"/>
              </a:spcBef>
              <a:buAutoNum type="arabicPeriod"/>
              <a:defRPr/>
            </a:pPr>
            <a:r>
              <a:rPr lang="en-US" altLang="ko-KR" sz="1100" b="1" dirty="0" smtClean="0">
                <a:latin typeface="맑은 고딕" pitchFamily="50" charset="-127"/>
              </a:rPr>
              <a:t>http</a:t>
            </a:r>
            <a:r>
              <a:rPr lang="en-US" altLang="ko-KR" sz="1100" b="1" dirty="0" smtClean="0">
                <a:latin typeface="맑은 고딕" pitchFamily="50" charset="-127"/>
              </a:rPr>
              <a:t>://dreamzelkova.tistory.com/entry/Unity%EC%99%80-SQLite%EC%97%B0%EB%8F%99%ED%95%98%EA%B8%B0</a:t>
            </a:r>
          </a:p>
          <a:p>
            <a:pPr marL="228600" indent="-228600">
              <a:spcBef>
                <a:spcPts val="600"/>
              </a:spcBef>
              <a:buAutoNum type="arabicPeriod"/>
              <a:defRPr/>
            </a:pP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7673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81250" y="2455912"/>
            <a:ext cx="4381500" cy="1498964"/>
          </a:xfrm>
          <a:prstGeom prst="rect">
            <a:avLst/>
          </a:prstGeom>
          <a:noFill/>
        </p:spPr>
        <p:txBody>
          <a:bodyPr wrap="squar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 algn="ctr"/>
            <a:r>
              <a:rPr lang="en-US" altLang="ko-KR" sz="5500" b="1" spc="-150" dirty="0">
                <a:solidFill>
                  <a:srgbClr val="1CCAB9"/>
                </a:solidFill>
                <a:latin typeface="+mn-ea"/>
              </a:rPr>
              <a:t>Thank </a:t>
            </a:r>
            <a:r>
              <a:rPr lang="en-US" altLang="ko-KR" sz="5500" b="1" spc="-150" dirty="0" smtClean="0">
                <a:solidFill>
                  <a:srgbClr val="1CCAB9"/>
                </a:solidFill>
                <a:latin typeface="+mn-ea"/>
              </a:rPr>
              <a:t>you</a:t>
            </a:r>
            <a:endParaRPr lang="en-US" altLang="ko-KR" sz="5500" b="1" spc="-150" dirty="0">
              <a:solidFill>
                <a:srgbClr val="1CCAB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388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7564" y="836712"/>
            <a:ext cx="5256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LodingScene</a:t>
            </a:r>
            <a:r>
              <a:rPr lang="ko-KR" altLang="en-US" sz="1200" dirty="0" smtClean="0">
                <a:latin typeface="+mj-lt"/>
              </a:rPr>
              <a:t>에서 </a:t>
            </a:r>
            <a:r>
              <a:rPr lang="en-US" altLang="ko-KR" sz="1200" dirty="0" smtClean="0">
                <a:latin typeface="+mj-lt"/>
              </a:rPr>
              <a:t>Aseets – Create – Floder – </a:t>
            </a:r>
            <a:r>
              <a:rPr lang="ko-KR" altLang="en-US" sz="1200" dirty="0" smtClean="0">
                <a:latin typeface="+mj-lt"/>
              </a:rPr>
              <a:t>이름을 </a:t>
            </a:r>
            <a:r>
              <a:rPr lang="en-US" altLang="ko-KR" sz="1200" dirty="0" smtClean="0">
                <a:latin typeface="+mj-lt"/>
              </a:rPr>
              <a:t>Plugins</a:t>
            </a:r>
            <a:r>
              <a:rPr lang="ko-KR" altLang="en-US" sz="1200" dirty="0" smtClean="0">
                <a:latin typeface="+mj-lt"/>
              </a:rPr>
              <a:t>로 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572" y="1232756"/>
            <a:ext cx="19812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1727684" y="1628800"/>
            <a:ext cx="936104" cy="8987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2852936"/>
            <a:ext cx="8244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자기 컴퓨터에 깔려있는 </a:t>
            </a:r>
            <a:r>
              <a:rPr lang="en-US" altLang="ko-KR" sz="1200" dirty="0" smtClean="0">
                <a:latin typeface="+mj-lt"/>
              </a:rPr>
              <a:t>Unity</a:t>
            </a:r>
            <a:r>
              <a:rPr lang="ko-KR" altLang="en-US" sz="1200" dirty="0" smtClean="0">
                <a:latin typeface="+mj-lt"/>
              </a:rPr>
              <a:t>폴더위치</a:t>
            </a:r>
            <a:r>
              <a:rPr lang="en-US" altLang="ko-KR" sz="1200" dirty="0" smtClean="0">
                <a:latin typeface="+mj-lt"/>
              </a:rPr>
              <a:t>\Editor\Data\Mono\lib\mono\2.0</a:t>
            </a:r>
            <a:r>
              <a:rPr lang="ko-KR" altLang="en-US" sz="1200" dirty="0" smtClean="0">
                <a:latin typeface="+mj-lt"/>
              </a:rPr>
              <a:t>에서 </a:t>
            </a:r>
            <a:r>
              <a:rPr lang="en-US" altLang="ko-KR" sz="1200" dirty="0" smtClean="0">
                <a:latin typeface="+mj-lt"/>
              </a:rPr>
              <a:t>Mono.Data.Sqlite.dll</a:t>
            </a:r>
            <a:r>
              <a:rPr lang="ko-KR" altLang="en-US" sz="1200" dirty="0" smtClean="0">
                <a:latin typeface="+mj-lt"/>
              </a:rPr>
              <a:t>과 </a:t>
            </a:r>
            <a:r>
              <a:rPr lang="en-US" altLang="ko-KR" sz="1200" dirty="0" smtClean="0">
                <a:latin typeface="+mj-lt"/>
              </a:rPr>
              <a:t>System.Data.dll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Plugins</a:t>
            </a:r>
            <a:r>
              <a:rPr lang="ko-KR" altLang="en-US" sz="1200" dirty="0" smtClean="0">
                <a:latin typeface="+mj-lt"/>
              </a:rPr>
              <a:t>에 넣는다</a:t>
            </a:r>
            <a:r>
              <a:rPr lang="en-US" altLang="ko-KR" sz="1200" dirty="0" smtClean="0">
                <a:latin typeface="+mj-lt"/>
              </a:rPr>
              <a:t>. 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429000"/>
            <a:ext cx="30289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모서리가 둥근 직사각형 7"/>
          <p:cNvSpPr/>
          <p:nvPr/>
        </p:nvSpPr>
        <p:spPr>
          <a:xfrm>
            <a:off x="1043608" y="5373216"/>
            <a:ext cx="936104" cy="1786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267744" y="4041068"/>
            <a:ext cx="1476164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64064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7564" y="836712"/>
            <a:ext cx="72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https://www.sqlite.org/download.html</a:t>
            </a:r>
            <a:r>
              <a:rPr lang="ko-KR" altLang="en-US" sz="1200" dirty="0" smtClean="0">
                <a:latin typeface="+mj-lt"/>
              </a:rPr>
              <a:t>에 들어가서 자신의 컴퓨터에 맞게 설치하시오</a:t>
            </a:r>
            <a:r>
              <a:rPr lang="en-US" altLang="ko-KR" sz="1200" dirty="0" smtClean="0">
                <a:latin typeface="+mj-lt"/>
              </a:rPr>
              <a:t>. (</a:t>
            </a:r>
            <a:r>
              <a:rPr lang="ko-KR" altLang="en-US" sz="1200" dirty="0" smtClean="0">
                <a:latin typeface="+mj-lt"/>
              </a:rPr>
              <a:t>필자는 </a:t>
            </a:r>
            <a:r>
              <a:rPr lang="en-US" altLang="ko-KR" sz="1200" dirty="0" smtClean="0">
                <a:latin typeface="+mj-lt"/>
              </a:rPr>
              <a:t>64bit)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719572" y="872716"/>
            <a:ext cx="2592288" cy="2146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572" y="1160748"/>
            <a:ext cx="7975199" cy="42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1223628" y="3501008"/>
            <a:ext cx="972108" cy="3960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6406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7564" y="1844824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압축을 푼다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564" y="2204863"/>
            <a:ext cx="3492388" cy="2565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1511660" y="2816932"/>
            <a:ext cx="468052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3987" y="2204864"/>
            <a:ext cx="3783339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6300192" y="3176972"/>
            <a:ext cx="936104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63988" y="1808820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Plugins</a:t>
            </a:r>
            <a:r>
              <a:rPr lang="ko-KR" altLang="en-US" sz="1200" dirty="0" smtClean="0">
                <a:latin typeface="+mj-lt"/>
              </a:rPr>
              <a:t>의 폴더에 넣는다</a:t>
            </a:r>
          </a:p>
        </p:txBody>
      </p:sp>
    </p:spTree>
    <p:extLst>
      <p:ext uri="{BB962C8B-B14F-4D97-AF65-F5344CB8AC3E}">
        <p14:creationId xmlns:p14="http://schemas.microsoft.com/office/powerpoint/2010/main" xmlns="" val="246406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52120" y="908720"/>
            <a:ext cx="262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Hierarchy – Create – UI – Panel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Rename : LoginPanel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24" y="908720"/>
            <a:ext cx="5316291" cy="2916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524" y="4041067"/>
            <a:ext cx="52673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688124" y="4041068"/>
            <a:ext cx="3419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/>
              <a:t>① 빨간색 상자를 클릭하여 </a:t>
            </a:r>
            <a:r>
              <a:rPr lang="en-US" altLang="ko-KR" sz="1200" dirty="0" smtClean="0"/>
              <a:t>Background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None</a:t>
            </a:r>
            <a:r>
              <a:rPr lang="ko-KR" altLang="en-US" sz="1200" dirty="0" smtClean="0"/>
              <a:t>으로 바꾸고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② 빨간색 상자를 클릭하여 흰색으로 바꾼다</a:t>
            </a:r>
            <a:r>
              <a:rPr lang="en-US" altLang="ko-KR" sz="1200" dirty="0" smtClean="0"/>
              <a:t>.</a:t>
            </a:r>
            <a:endParaRPr lang="en-US" altLang="ko-KR" sz="1200" dirty="0" smtClean="0">
              <a:latin typeface="+mj-lt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400092" y="5481228"/>
            <a:ext cx="180020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375756" y="5697252"/>
            <a:ext cx="2952328" cy="1910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08104" y="5409220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08104" y="566124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xmlns="" val="2464064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1160748"/>
            <a:ext cx="421957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431540" y="1304764"/>
            <a:ext cx="576064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1560" y="3681028"/>
            <a:ext cx="576064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915816" y="5769260"/>
            <a:ext cx="864096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88024" y="764704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Ctrl + d</a:t>
            </a:r>
            <a:r>
              <a:rPr lang="ko-KR" altLang="en-US" sz="1200" dirty="0" smtClean="0">
                <a:latin typeface="+mj-lt"/>
              </a:rPr>
              <a:t>를 눌러 하나 더 복사한다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6036" y="1124744"/>
            <a:ext cx="13906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824028" y="1808820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smtClean="0">
                <a:latin typeface="+mj-lt"/>
              </a:rPr>
              <a:t>각각의 이름을 </a:t>
            </a:r>
            <a:r>
              <a:rPr lang="en-US" altLang="ko-KR" sz="1200" dirty="0" smtClean="0">
                <a:latin typeface="+mj-lt"/>
              </a:rPr>
              <a:t>IDInputField</a:t>
            </a:r>
            <a:r>
              <a:rPr lang="ko-KR" altLang="en-US" sz="1200" dirty="0" smtClean="0">
                <a:latin typeface="+mj-lt"/>
              </a:rPr>
              <a:t>와 </a:t>
            </a:r>
            <a:r>
              <a:rPr lang="en-US" altLang="ko-KR" sz="1200" dirty="0" smtClean="0">
                <a:latin typeface="+mj-lt"/>
              </a:rPr>
              <a:t>PWInputField</a:t>
            </a:r>
            <a:r>
              <a:rPr lang="ko-KR" altLang="en-US" sz="1200" dirty="0" smtClean="0">
                <a:latin typeface="+mj-lt"/>
              </a:rPr>
              <a:t>로 수정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2240868"/>
            <a:ext cx="11811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59532" y="800708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Hierarchy – Create – UI – Input Field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3248980"/>
            <a:ext cx="13525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4824028" y="27559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4. </a:t>
            </a:r>
            <a:r>
              <a:rPr lang="en-US" altLang="ko-KR" sz="1200" dirty="0" smtClean="0"/>
              <a:t>IDInputField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PWInputField</a:t>
            </a:r>
            <a:r>
              <a:rPr lang="ko-KR" altLang="en-US" sz="1200" dirty="0" smtClean="0"/>
              <a:t>를 </a:t>
            </a:r>
            <a:r>
              <a:rPr lang="en-US" altLang="ko-KR" sz="1200" dirty="0" smtClean="0">
                <a:latin typeface="+mj-lt"/>
              </a:rPr>
              <a:t>LoginPanel</a:t>
            </a:r>
            <a:r>
              <a:rPr lang="ko-KR" altLang="en-US" sz="1200" dirty="0" smtClean="0">
                <a:latin typeface="+mj-lt"/>
              </a:rPr>
              <a:t>에 </a:t>
            </a:r>
            <a:r>
              <a:rPr lang="en-US" altLang="ko-KR" sz="1200" dirty="0" smtClean="0">
                <a:latin typeface="+mj-lt"/>
              </a:rPr>
              <a:t>Drag</a:t>
            </a:r>
            <a:r>
              <a:rPr lang="ko-KR" altLang="en-US" sz="1200" dirty="0" smtClean="0">
                <a:latin typeface="+mj-lt"/>
              </a:rPr>
              <a:t>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4064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540" y="1232756"/>
            <a:ext cx="355636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4028" y="3573016"/>
            <a:ext cx="4000302" cy="2196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9532" y="800708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위치는 임의로 옮겨준다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295636" y="1952836"/>
            <a:ext cx="2016224" cy="4680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1540" y="3573016"/>
            <a:ext cx="12668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59532" y="3248980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Placeholder</a:t>
            </a:r>
            <a:r>
              <a:rPr lang="ko-KR" altLang="en-US" sz="1200" dirty="0" smtClean="0">
                <a:latin typeface="+mj-lt"/>
              </a:rPr>
              <a:t>에서 </a:t>
            </a:r>
            <a:r>
              <a:rPr lang="en-US" altLang="ko-KR" sz="1200" dirty="0" smtClean="0">
                <a:latin typeface="+mj-lt"/>
              </a:rPr>
              <a:t>text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‘ID</a:t>
            </a:r>
            <a:r>
              <a:rPr lang="ko-KR" altLang="en-US" sz="1200" dirty="0" smtClean="0">
                <a:latin typeface="+mj-lt"/>
              </a:rPr>
              <a:t>를 입력하시오</a:t>
            </a:r>
            <a:r>
              <a:rPr lang="en-US" altLang="ko-KR" sz="1200" dirty="0" smtClean="0">
                <a:latin typeface="+mj-lt"/>
              </a:rPr>
              <a:t>’</a:t>
            </a:r>
            <a:r>
              <a:rPr lang="ko-KR" altLang="en-US" sz="1200" dirty="0" smtClean="0">
                <a:latin typeface="+mj-lt"/>
              </a:rPr>
              <a:t>로 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1540" y="4077073"/>
            <a:ext cx="3155087" cy="54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모서리가 둥근 직사각형 8"/>
          <p:cNvSpPr/>
          <p:nvPr/>
        </p:nvSpPr>
        <p:spPr>
          <a:xfrm>
            <a:off x="503548" y="4293096"/>
            <a:ext cx="720080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55576" y="3753036"/>
            <a:ext cx="93610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716016" y="3284984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PWInputField</a:t>
            </a:r>
            <a:r>
              <a:rPr lang="ko-KR" altLang="en-US" sz="1200" dirty="0" smtClean="0">
                <a:latin typeface="+mj-lt"/>
              </a:rPr>
              <a:t>도 </a:t>
            </a:r>
            <a:r>
              <a:rPr lang="en-US" altLang="ko-KR" sz="1200" dirty="0" smtClean="0">
                <a:latin typeface="+mj-lt"/>
              </a:rPr>
              <a:t>text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‘PW</a:t>
            </a:r>
            <a:r>
              <a:rPr lang="ko-KR" altLang="en-US" sz="1200" dirty="0" smtClean="0">
                <a:latin typeface="+mj-lt"/>
              </a:rPr>
              <a:t>를 입력하시오</a:t>
            </a:r>
            <a:r>
              <a:rPr lang="en-US" altLang="ko-KR" sz="1200" dirty="0" smtClean="0">
                <a:latin typeface="+mj-lt"/>
              </a:rPr>
              <a:t>’</a:t>
            </a:r>
            <a:r>
              <a:rPr lang="ko-KR" altLang="en-US" sz="1200" dirty="0" smtClean="0">
                <a:latin typeface="+mj-lt"/>
              </a:rPr>
              <a:t>로 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832140" y="4437112"/>
            <a:ext cx="219624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640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4847</TotalTime>
  <Words>783</Words>
  <Application>Microsoft Office PowerPoint</Application>
  <PresentationFormat>화면 슬라이드 쇼(4:3)</PresentationFormat>
  <Paragraphs>112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광장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ptlineH</dc:creator>
  <cp:lastModifiedBy>User</cp:lastModifiedBy>
  <cp:revision>636</cp:revision>
  <dcterms:created xsi:type="dcterms:W3CDTF">2015-03-27T04:47:41Z</dcterms:created>
  <dcterms:modified xsi:type="dcterms:W3CDTF">2017-12-06T06:03:19Z</dcterms:modified>
</cp:coreProperties>
</file>