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8" r:id="rId2"/>
    <p:sldId id="347" r:id="rId3"/>
    <p:sldId id="348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274" r:id="rId41"/>
    <p:sldId id="272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66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5DBD2"/>
    <a:srgbClr val="B1D1CE"/>
    <a:srgbClr val="D58584"/>
    <a:srgbClr val="658762"/>
    <a:srgbClr val="F6BBBF"/>
    <a:srgbClr val="E1F2EA"/>
    <a:srgbClr val="F86B74"/>
    <a:srgbClr val="43435B"/>
    <a:srgbClr val="948777"/>
    <a:srgbClr val="977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1" autoAdjust="0"/>
    <p:restoredTop sz="94712" autoAdjust="0"/>
  </p:normalViewPr>
  <p:slideViewPr>
    <p:cSldViewPr>
      <p:cViewPr varScale="1">
        <p:scale>
          <a:sx n="87" d="100"/>
          <a:sy n="87" d="100"/>
        </p:scale>
        <p:origin x="-1589" y="-82"/>
      </p:cViewPr>
      <p:guideLst>
        <p:guide orient="horz" pos="210"/>
        <p:guide orient="horz" pos="4088"/>
        <p:guide orient="horz" pos="2160"/>
        <p:guide orient="horz" pos="663"/>
        <p:guide pos="2880"/>
        <p:guide pos="204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702" y="108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0B1E-1C71-4203-B134-4CDC729AEC97}" type="datetimeFigureOut">
              <a:rPr lang="ko-KR" altLang="en-US" smtClean="0"/>
              <a:pPr/>
              <a:t>2017-12-18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FAB76-E660-4882-82F9-C93BDF736C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385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12/18/2017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9161367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73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-13102"/>
            <a:ext cx="9163050" cy="687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4913313" cy="687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12/18/2017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7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12/18/2017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68" r:id="rId1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qlitebrowser.org/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qlitebrowser.org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548680"/>
            <a:ext cx="6762750" cy="18770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/>
            <a:r>
              <a:rPr lang="en-US" altLang="ko-KR" sz="6600" b="1" dirty="0" smtClean="0">
                <a:solidFill>
                  <a:srgbClr val="1CCAB9"/>
                </a:solidFill>
                <a:latin typeface="+mn-ea"/>
              </a:rPr>
              <a:t>Unity &amp; SQLite</a:t>
            </a:r>
          </a:p>
          <a:p>
            <a:pPr algn="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Unity Version 2017.2.0f3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21061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1160748"/>
            <a:ext cx="42195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431540" y="1304764"/>
            <a:ext cx="576064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3681028"/>
            <a:ext cx="576064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915816" y="5769260"/>
            <a:ext cx="864096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88024" y="764704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Ctrl + d</a:t>
            </a:r>
            <a:r>
              <a:rPr lang="ko-KR" altLang="en-US" sz="1200" dirty="0" smtClean="0">
                <a:latin typeface="+mj-lt"/>
              </a:rPr>
              <a:t>를 눌러 하나 더 복사한다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6036" y="1124744"/>
            <a:ext cx="13906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824028" y="1808820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각각의 이름을 </a:t>
            </a:r>
            <a:r>
              <a:rPr lang="en-US" altLang="ko-KR" sz="1200" dirty="0" smtClean="0">
                <a:latin typeface="+mj-lt"/>
              </a:rPr>
              <a:t>IDInputField</a:t>
            </a:r>
            <a:r>
              <a:rPr lang="ko-KR" altLang="en-US" sz="1200" dirty="0" smtClean="0">
                <a:latin typeface="+mj-lt"/>
              </a:rPr>
              <a:t>와 </a:t>
            </a:r>
            <a:r>
              <a:rPr lang="en-US" altLang="ko-KR" sz="1200" dirty="0" smtClean="0">
                <a:latin typeface="+mj-lt"/>
              </a:rPr>
              <a:t>PWInputField</a:t>
            </a:r>
            <a:r>
              <a:rPr lang="ko-KR" altLang="en-US" sz="1200" dirty="0" smtClean="0">
                <a:latin typeface="+mj-lt"/>
              </a:rPr>
              <a:t>로 수정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240868"/>
            <a:ext cx="11811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59532" y="800708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Hierarchy – Create – UI – Input Field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3068960"/>
            <a:ext cx="13525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824028" y="27559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en-US" altLang="ko-KR" sz="1200" dirty="0" smtClean="0"/>
              <a:t>IDInputField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PWInputField</a:t>
            </a:r>
            <a:r>
              <a:rPr lang="ko-KR" altLang="en-US" sz="1200" dirty="0" smtClean="0"/>
              <a:t>를 </a:t>
            </a:r>
            <a:r>
              <a:rPr lang="en-US" altLang="ko-KR" sz="1200" dirty="0" smtClean="0">
                <a:latin typeface="+mj-lt"/>
              </a:rPr>
              <a:t>LoginPanel</a:t>
            </a:r>
            <a:r>
              <a:rPr lang="ko-KR" altLang="en-US" sz="1200" dirty="0" smtClean="0">
                <a:latin typeface="+mj-lt"/>
              </a:rPr>
              <a:t>에 </a:t>
            </a:r>
            <a:r>
              <a:rPr lang="en-US" altLang="ko-KR" sz="1200" dirty="0" smtClean="0">
                <a:latin typeface="+mj-lt"/>
              </a:rPr>
              <a:t>Drag</a:t>
            </a:r>
            <a:r>
              <a:rPr lang="ko-KR" altLang="en-US" sz="1200" dirty="0" smtClean="0">
                <a:latin typeface="+mj-lt"/>
              </a:rPr>
              <a:t>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783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540" y="944724"/>
            <a:ext cx="355636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4028" y="3573016"/>
            <a:ext cx="4000302" cy="219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5956" y="980728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latin typeface="+mj-lt"/>
              </a:rPr>
              <a:t>IDInputField</a:t>
            </a:r>
            <a:r>
              <a:rPr lang="ko-KR" altLang="en-US" sz="1200" dirty="0" smtClean="0">
                <a:latin typeface="+mj-lt"/>
              </a:rPr>
              <a:t>의 위치는 </a:t>
            </a:r>
            <a:r>
              <a:rPr lang="en-US" altLang="ko-KR" sz="1200" dirty="0" smtClean="0">
                <a:latin typeface="+mj-lt"/>
              </a:rPr>
              <a:t>Pos X : 17.4 </a:t>
            </a:r>
            <a:r>
              <a:rPr lang="en-US" altLang="ko-KR" sz="1200" dirty="0" smtClean="0"/>
              <a:t>Pos Y : 21 Pos Z : 0 </a:t>
            </a:r>
            <a:r>
              <a:rPr lang="en-US" altLang="ko-KR" sz="1200" dirty="0" smtClean="0">
                <a:latin typeface="+mj-lt"/>
              </a:rPr>
              <a:t>Width : 398.8 Height : 31.4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+mj-lt"/>
              </a:rPr>
              <a:t>PWInputFiled</a:t>
            </a:r>
            <a:r>
              <a:rPr lang="ko-KR" altLang="en-US" sz="1200" dirty="0" smtClean="0">
                <a:latin typeface="+mj-lt"/>
              </a:rPr>
              <a:t>의 위치는 </a:t>
            </a:r>
            <a:r>
              <a:rPr lang="en-US" altLang="ko-KR" sz="1200" dirty="0" smtClean="0"/>
              <a:t>Pos X : 17.4 Pos Y : -20 Pos Z : 0 Width : 398.8 Height : 31.4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295636" y="1664804"/>
            <a:ext cx="2016224" cy="4680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540" y="3573016"/>
            <a:ext cx="12668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59532" y="3248980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Placeholder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smtClean="0">
                <a:latin typeface="+mj-lt"/>
              </a:rPr>
              <a:t>text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‘ID</a:t>
            </a:r>
            <a:r>
              <a:rPr lang="ko-KR" altLang="en-US" sz="1200" dirty="0" smtClean="0">
                <a:latin typeface="+mj-lt"/>
              </a:rPr>
              <a:t>를 입력하시오</a:t>
            </a:r>
            <a:r>
              <a:rPr lang="en-US" altLang="ko-KR" sz="1200" dirty="0" smtClean="0">
                <a:latin typeface="+mj-lt"/>
              </a:rPr>
              <a:t>’</a:t>
            </a:r>
            <a:r>
              <a:rPr lang="ko-KR" altLang="en-US" sz="1200" dirty="0" smtClean="0">
                <a:latin typeface="+mj-lt"/>
              </a:rPr>
              <a:t>로 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1540" y="4077073"/>
            <a:ext cx="3155087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503548" y="4293096"/>
            <a:ext cx="72008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55576" y="3753036"/>
            <a:ext cx="93610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716016" y="3284984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PWInputField</a:t>
            </a:r>
            <a:r>
              <a:rPr lang="ko-KR" altLang="en-US" sz="1200" dirty="0" smtClean="0">
                <a:latin typeface="+mj-lt"/>
              </a:rPr>
              <a:t>도 </a:t>
            </a:r>
            <a:r>
              <a:rPr lang="en-US" altLang="ko-KR" sz="1200" dirty="0" smtClean="0">
                <a:latin typeface="+mj-lt"/>
              </a:rPr>
              <a:t>text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‘PW</a:t>
            </a:r>
            <a:r>
              <a:rPr lang="ko-KR" altLang="en-US" sz="1200" dirty="0" smtClean="0">
                <a:latin typeface="+mj-lt"/>
              </a:rPr>
              <a:t>를 입력하시오</a:t>
            </a:r>
            <a:r>
              <a:rPr lang="en-US" altLang="ko-KR" sz="1200" dirty="0" smtClean="0">
                <a:latin typeface="+mj-lt"/>
              </a:rPr>
              <a:t>’</a:t>
            </a:r>
            <a:r>
              <a:rPr lang="ko-KR" altLang="en-US" sz="1200" dirty="0" smtClean="0">
                <a:latin typeface="+mj-lt"/>
              </a:rPr>
              <a:t>로 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32140" y="4437112"/>
            <a:ext cx="219624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600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9532" y="1869740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DB Browser for SQLite</a:t>
            </a:r>
            <a:r>
              <a:rPr lang="ko-KR" altLang="en-US" sz="1200" dirty="0" smtClean="0">
                <a:latin typeface="+mj-lt"/>
              </a:rPr>
              <a:t>를 연다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540" y="2157772"/>
            <a:ext cx="3544007" cy="278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19972" y="1869740"/>
            <a:ext cx="421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새 데이터베이스를 눌러 새 </a:t>
            </a:r>
            <a:r>
              <a:rPr lang="en-US" altLang="ko-KR" sz="1200" dirty="0" smtClean="0">
                <a:latin typeface="+mj-lt"/>
              </a:rPr>
              <a:t>DB table</a:t>
            </a:r>
            <a:r>
              <a:rPr lang="ko-KR" altLang="en-US" sz="1200" dirty="0" smtClean="0">
                <a:latin typeface="+mj-lt"/>
              </a:rPr>
              <a:t>을 만든다</a:t>
            </a:r>
            <a:r>
              <a:rPr lang="en-US" altLang="ko-KR" sz="1200" dirty="0" smtClean="0">
                <a:latin typeface="+mj-lt"/>
              </a:rPr>
              <a:t>. </a:t>
            </a:r>
            <a:r>
              <a:rPr lang="ko-KR" altLang="en-US" sz="1200" dirty="0" smtClean="0">
                <a:latin typeface="+mj-lt"/>
              </a:rPr>
              <a:t>파일이름은 </a:t>
            </a:r>
            <a:r>
              <a:rPr lang="en-US" altLang="ko-KR" sz="1200" dirty="0" smtClean="0">
                <a:latin typeface="+mj-lt"/>
              </a:rPr>
              <a:t>Login</a:t>
            </a:r>
            <a:r>
              <a:rPr lang="ko-KR" altLang="en-US" sz="1200" dirty="0" smtClean="0">
                <a:latin typeface="+mj-lt"/>
              </a:rPr>
              <a:t>으로 한다</a:t>
            </a:r>
            <a:r>
              <a:rPr lang="en-US" altLang="ko-KR" sz="1200" dirty="0" smtClean="0">
                <a:latin typeface="+mj-lt"/>
              </a:rPr>
              <a:t>.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(</a:t>
            </a:r>
            <a:r>
              <a:rPr lang="ko-KR" altLang="en-US" sz="1200" dirty="0" smtClean="0">
                <a:latin typeface="+mj-lt"/>
              </a:rPr>
              <a:t>이때 위치는 </a:t>
            </a:r>
            <a:r>
              <a:rPr lang="en-US" altLang="ko-KR" sz="1200" dirty="0" smtClean="0">
                <a:latin typeface="+mj-lt"/>
              </a:rPr>
              <a:t>Assets</a:t>
            </a:r>
            <a:r>
              <a:rPr lang="ko-KR" altLang="en-US" sz="1200" dirty="0" smtClean="0">
                <a:latin typeface="+mj-lt"/>
              </a:rPr>
              <a:t>폴더 안에 만든다</a:t>
            </a:r>
            <a:r>
              <a:rPr lang="en-US" altLang="ko-KR" sz="1200" dirty="0" smtClean="0">
                <a:latin typeface="+mj-lt"/>
              </a:rPr>
              <a:t>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3699" y="2337792"/>
            <a:ext cx="4208741" cy="263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6264188" y="2517812"/>
            <a:ext cx="252028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04048" y="4318012"/>
            <a:ext cx="252028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645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1740" y="1124744"/>
            <a:ext cx="4464400" cy="437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375756" y="1592796"/>
            <a:ext cx="432048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11760" y="2744924"/>
            <a:ext cx="2808312" cy="6120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31740" y="728700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다음과 같이 테이블을 만든다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1740" y="5481228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No = not null</a:t>
            </a:r>
          </a:p>
          <a:p>
            <a:r>
              <a:rPr lang="en-US" altLang="ko-KR" sz="1200" dirty="0" smtClean="0">
                <a:latin typeface="+mj-lt"/>
              </a:rPr>
              <a:t>PK = primary key(</a:t>
            </a:r>
            <a:r>
              <a:rPr lang="ko-KR" altLang="en-US" sz="1200" dirty="0" smtClean="0">
                <a:latin typeface="+mj-lt"/>
              </a:rPr>
              <a:t>주 키</a:t>
            </a:r>
            <a:r>
              <a:rPr lang="en-US" altLang="ko-KR" sz="1200" dirty="0" smtClean="0">
                <a:latin typeface="+mj-lt"/>
              </a:rPr>
              <a:t>)</a:t>
            </a:r>
          </a:p>
          <a:p>
            <a:r>
              <a:rPr lang="en-US" altLang="ko-KR" sz="1200" dirty="0" smtClean="0">
                <a:latin typeface="+mj-lt"/>
              </a:rPr>
              <a:t>AI = </a:t>
            </a:r>
            <a:r>
              <a:rPr lang="ko-KR" altLang="en-US" sz="1200" dirty="0" smtClean="0">
                <a:latin typeface="+mj-lt"/>
              </a:rPr>
              <a:t>숫자를 자동 증가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U = unique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64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04764"/>
            <a:ext cx="3980818" cy="313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516" y="94472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다음과 같이 테이블에 데이터를 만든다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27584" y="1592796"/>
            <a:ext cx="324036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9532" y="1988840"/>
            <a:ext cx="129614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08004" y="908720"/>
            <a:ext cx="385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또는 </a:t>
            </a:r>
            <a:r>
              <a:rPr lang="en-US" altLang="ko-KR" sz="1200" dirty="0" smtClean="0">
                <a:latin typeface="+mj-lt"/>
              </a:rPr>
              <a:t>SQL</a:t>
            </a:r>
            <a:r>
              <a:rPr lang="ko-KR" altLang="en-US" sz="1200" dirty="0" smtClean="0">
                <a:latin typeface="+mj-lt"/>
              </a:rPr>
              <a:t>실행으로 테이블에 데이터를 만들 수 있다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r>
              <a:rPr lang="en-US" altLang="ko-KR" sz="1200" dirty="0" smtClean="0">
                <a:latin typeface="+mj-lt"/>
              </a:rPr>
              <a:t>insert into Login(ID,Password) values('C','12345');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8004" y="1376772"/>
            <a:ext cx="402657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4824028" y="2096852"/>
            <a:ext cx="1512168" cy="1080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16016" y="3933056"/>
            <a:ext cx="1692188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35796" y="5229200"/>
            <a:ext cx="3423109" cy="149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735796" y="4869160"/>
            <a:ext cx="342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결과 </a:t>
            </a:r>
            <a:r>
              <a:rPr lang="en-US" altLang="ko-KR" sz="1200" dirty="0" smtClean="0">
                <a:latin typeface="+mj-lt"/>
              </a:rPr>
              <a:t>(</a:t>
            </a:r>
            <a:r>
              <a:rPr lang="ko-KR" altLang="en-US" sz="1200" dirty="0" smtClean="0">
                <a:latin typeface="+mj-lt"/>
              </a:rPr>
              <a:t>성공적으로 데이터가 추가되었다</a:t>
            </a:r>
            <a:r>
              <a:rPr lang="en-US" altLang="ko-KR" sz="1200" dirty="0" smtClean="0">
                <a:latin typeface="+mj-lt"/>
              </a:rPr>
              <a:t>)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15816" y="6489340"/>
            <a:ext cx="280831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504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86247"/>
            <a:ext cx="423862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395536" y="1566267"/>
            <a:ext cx="61206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3942531"/>
            <a:ext cx="61206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951820" y="4734619"/>
            <a:ext cx="61206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8044" y="1386247"/>
            <a:ext cx="4015662" cy="69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23528" y="954199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Create – UI – Button – Rename : LoginButton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44" y="918195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Text</a:t>
            </a:r>
            <a:r>
              <a:rPr lang="ko-KR" altLang="en-US" sz="1200" dirty="0" smtClean="0">
                <a:latin typeface="+mj-lt"/>
              </a:rPr>
              <a:t>를 로그인으로 수정한다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924944"/>
            <a:ext cx="3744577" cy="204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932040" y="2250343"/>
            <a:ext cx="392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LoginButton</a:t>
            </a:r>
            <a:r>
              <a:rPr lang="ko-KR" altLang="en-US" sz="1200" dirty="0" smtClean="0">
                <a:latin typeface="+mj-lt"/>
              </a:rPr>
              <a:t>의 위치는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smtClean="0"/>
              <a:t>Pos X : -101 Pos Y : -93 Pos Z : 0</a:t>
            </a:r>
          </a:p>
          <a:p>
            <a:r>
              <a:rPr lang="en-US" altLang="ko-KR" sz="1200" dirty="0" smtClean="0"/>
              <a:t>Width : 160 Height : 30</a:t>
            </a:r>
            <a:r>
              <a:rPr lang="ko-KR" altLang="en-US" sz="1200" dirty="0" smtClean="0">
                <a:latin typeface="+mj-lt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60032" y="5121188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ko-KR" altLang="en-US" sz="1200" dirty="0" smtClean="0">
                <a:latin typeface="+mj-lt"/>
              </a:rPr>
              <a:t>다음과 같이 로그인 버튼을 </a:t>
            </a:r>
            <a:r>
              <a:rPr lang="en-US" altLang="ko-KR" sz="1200" dirty="0" smtClean="0">
                <a:latin typeface="+mj-lt"/>
              </a:rPr>
              <a:t>LoginPanel</a:t>
            </a:r>
            <a:r>
              <a:rPr lang="ko-KR" altLang="en-US" sz="1200" dirty="0" smtClean="0">
                <a:latin typeface="+mj-lt"/>
              </a:rPr>
              <a:t>에 상속시킨다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96036" y="5445224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0205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1660" y="1888815"/>
            <a:ext cx="838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91780" y="1888815"/>
            <a:ext cx="5220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Assets – </a:t>
            </a:r>
            <a:r>
              <a:rPr lang="ko-KR" altLang="en-US" sz="1200" dirty="0" smtClean="0">
                <a:latin typeface="+mj-lt"/>
              </a:rPr>
              <a:t>오른쪽 클릭 </a:t>
            </a:r>
            <a:r>
              <a:rPr lang="en-US" altLang="ko-KR" sz="1200" dirty="0" smtClean="0">
                <a:latin typeface="+mj-lt"/>
              </a:rPr>
              <a:t>– Create – C# Script – Rename : GameManager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1660" y="3148955"/>
            <a:ext cx="34099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788024" y="3256967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 </a:t>
            </a:r>
            <a:r>
              <a:rPr lang="ko-KR" altLang="en-US" sz="1200" dirty="0" smtClean="0">
                <a:latin typeface="+mj-lt"/>
              </a:rPr>
              <a:t>왼쪽 그림과 같이 코드를 추가한다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75756" y="1088740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다음 그림의 코드를 입력하여 </a:t>
            </a:r>
            <a:r>
              <a:rPr lang="en-US" altLang="ko-KR" sz="1200" dirty="0" smtClean="0">
                <a:latin typeface="+mj-lt"/>
              </a:rPr>
              <a:t>SQL </a:t>
            </a:r>
            <a:r>
              <a:rPr lang="ko-KR" altLang="en-US" sz="1200" dirty="0" smtClean="0">
                <a:latin typeface="+mj-lt"/>
              </a:rPr>
              <a:t>테이블을 생성한다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772816"/>
            <a:ext cx="910910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862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75756" y="764704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다음 그림의 코드를 입력하여 </a:t>
            </a:r>
            <a:r>
              <a:rPr lang="en-US" altLang="ko-KR" sz="1200" dirty="0" smtClean="0">
                <a:latin typeface="+mj-lt"/>
              </a:rPr>
              <a:t>SQL </a:t>
            </a:r>
            <a:r>
              <a:rPr lang="ko-KR" altLang="en-US" sz="1200" dirty="0" smtClean="0">
                <a:latin typeface="+mj-lt"/>
              </a:rPr>
              <a:t>테이블을 읽기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3668" y="1016732"/>
            <a:ext cx="5487169" cy="555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862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1454" y="1232756"/>
            <a:ext cx="38290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1454" y="2276872"/>
            <a:ext cx="838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2031454" y="2276872"/>
            <a:ext cx="828092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19486" y="1808820"/>
            <a:ext cx="1008112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6"/>
          <p:cNvCxnSpPr>
            <a:stCxn id="5" idx="0"/>
            <a:endCxn id="6" idx="2"/>
          </p:cNvCxnSpPr>
          <p:nvPr/>
        </p:nvCxnSpPr>
        <p:spPr>
          <a:xfrm rot="5400000" flipH="1" flipV="1">
            <a:off x="2490505" y="1943835"/>
            <a:ext cx="288032" cy="37804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11574" y="2276872"/>
            <a:ext cx="198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GameManager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Main Carmera</a:t>
            </a:r>
            <a:r>
              <a:rPr lang="ko-KR" altLang="en-US" sz="1200" dirty="0" smtClean="0">
                <a:latin typeface="+mj-lt"/>
              </a:rPr>
              <a:t>에 드래그한다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5589240"/>
            <a:ext cx="52768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5716" y="3645024"/>
            <a:ext cx="13525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2015716" y="3645024"/>
            <a:ext cx="1116124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39952" y="6021288"/>
            <a:ext cx="1332148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구부러진 연결선 15"/>
          <p:cNvCxnSpPr>
            <a:stCxn id="14" idx="3"/>
            <a:endCxn id="15" idx="0"/>
          </p:cNvCxnSpPr>
          <p:nvPr/>
        </p:nvCxnSpPr>
        <p:spPr>
          <a:xfrm>
            <a:off x="3131840" y="3771038"/>
            <a:ext cx="1674186" cy="225025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2015716" y="4185084"/>
            <a:ext cx="1116124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39952" y="6237312"/>
            <a:ext cx="1332148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구부러진 연결선 25"/>
          <p:cNvCxnSpPr>
            <a:stCxn id="24" idx="3"/>
            <a:endCxn id="25" idx="0"/>
          </p:cNvCxnSpPr>
          <p:nvPr/>
        </p:nvCxnSpPr>
        <p:spPr>
          <a:xfrm>
            <a:off x="3131840" y="4311098"/>
            <a:ext cx="1674186" cy="192621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11960" y="4005064"/>
            <a:ext cx="262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IDInputField</a:t>
            </a:r>
            <a:r>
              <a:rPr lang="ko-KR" altLang="en-US" sz="1200" dirty="0" smtClean="0">
                <a:latin typeface="+mj-lt"/>
              </a:rPr>
              <a:t>와 </a:t>
            </a:r>
            <a:r>
              <a:rPr lang="en-US" altLang="ko-KR" sz="1200" dirty="0" smtClean="0">
                <a:latin typeface="+mj-lt"/>
              </a:rPr>
              <a:t>PWInputField</a:t>
            </a:r>
            <a:r>
              <a:rPr lang="ko-KR" altLang="en-US" sz="1200" dirty="0" smtClean="0">
                <a:latin typeface="+mj-lt"/>
              </a:rPr>
              <a:t>를 각각 드래그한다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03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23034699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052736"/>
            <a:ext cx="50958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6336196" y="1844824"/>
            <a:ext cx="324036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07704" y="728700"/>
            <a:ext cx="5112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Button - Inspector</a:t>
            </a:r>
            <a:endParaRPr lang="ko-KR" altLang="en-US" sz="1200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564904"/>
            <a:ext cx="51149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07704" y="2096852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/>
              <a:t>① 빨간색상자를 클릭해서 </a:t>
            </a:r>
            <a:r>
              <a:rPr lang="en-US" altLang="ko-KR" sz="1200" dirty="0" smtClean="0"/>
              <a:t>MainCamera</a:t>
            </a:r>
            <a:r>
              <a:rPr lang="ko-KR" altLang="en-US" sz="1200" dirty="0" smtClean="0"/>
              <a:t>를 선택하고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② 빨간색상자를 클릭해서 </a:t>
            </a:r>
            <a:r>
              <a:rPr lang="en-US" altLang="ko-KR" sz="1200" dirty="0" smtClean="0"/>
              <a:t>GameManager</a:t>
            </a:r>
            <a:r>
              <a:rPr lang="ko-KR" altLang="en-US" sz="1200" dirty="0" smtClean="0"/>
              <a:t>를 클릭하고 </a:t>
            </a:r>
            <a:r>
              <a:rPr lang="en-US" altLang="ko-KR" sz="1200" dirty="0" smtClean="0"/>
              <a:t>LoginBtn</a:t>
            </a:r>
            <a:r>
              <a:rPr lang="ko-KR" altLang="en-US" sz="1200" dirty="0" smtClean="0"/>
              <a:t>을 찾아서 클릭한다</a:t>
            </a:r>
            <a:r>
              <a:rPr lang="en-US" altLang="ko-KR" sz="1200" dirty="0" smtClean="0"/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75856" y="3068960"/>
            <a:ext cx="18002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27884" y="2816932"/>
            <a:ext cx="1548172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83868" y="299695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4048" y="278092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7704" y="375303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 (</a:t>
            </a:r>
            <a:r>
              <a:rPr lang="ko-KR" altLang="en-US" sz="1200" dirty="0" smtClean="0"/>
              <a:t>결과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게임을 실행시키고</a:t>
            </a:r>
            <a:r>
              <a:rPr lang="en-US" altLang="ko-KR" sz="1200" dirty="0" smtClean="0"/>
              <a:t>, DBTable</a:t>
            </a:r>
            <a:r>
              <a:rPr lang="ko-KR" altLang="en-US" sz="1200" dirty="0" smtClean="0"/>
              <a:t>에 저장된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PW</a:t>
            </a:r>
            <a:r>
              <a:rPr lang="ko-KR" altLang="en-US" sz="1200" dirty="0" smtClean="0"/>
              <a:t>를 넣고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로그인 버튼을 눌리면 </a:t>
            </a:r>
            <a:r>
              <a:rPr lang="en-US" altLang="ko-KR" sz="1200" dirty="0" smtClean="0"/>
              <a:t>Main</a:t>
            </a:r>
            <a:r>
              <a:rPr lang="ko-KR" altLang="en-US" sz="1200" dirty="0" smtClean="0"/>
              <a:t>씬으로 넘어가는 것을 보게 된다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329100"/>
            <a:ext cx="3491949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구부러진 연결선 15"/>
          <p:cNvCxnSpPr>
            <a:stCxn id="13316" idx="3"/>
            <a:endCxn id="13317" idx="1"/>
          </p:cNvCxnSpPr>
          <p:nvPr/>
        </p:nvCxnSpPr>
        <p:spPr>
          <a:xfrm flipV="1">
            <a:off x="3887485" y="5427222"/>
            <a:ext cx="828531" cy="431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4329100"/>
            <a:ext cx="3468902" cy="219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659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90861"/>
            <a:ext cx="30194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520" y="908720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Hierarchy – Create – UI – Text</a:t>
            </a:r>
            <a:r>
              <a:rPr lang="ko-KR" altLang="en-US" sz="1200" dirty="0" smtClean="0"/>
              <a:t>를 만들어준다</a:t>
            </a:r>
            <a:r>
              <a:rPr lang="en-US" altLang="ko-KR" sz="1200" dirty="0" smtClean="0"/>
              <a:t>. Rename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LoginTitle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3988" y="1252128"/>
            <a:ext cx="4513144" cy="36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63988" y="85608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다음과 같이 수정한다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608004" y="1612168"/>
            <a:ext cx="684076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228184" y="2584276"/>
            <a:ext cx="28803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444208" y="3304356"/>
            <a:ext cx="2160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28284" y="3304356"/>
            <a:ext cx="2160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28184" y="3700400"/>
            <a:ext cx="273630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516" y="3710719"/>
            <a:ext cx="3934288" cy="216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15516" y="300167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 LoginTitle</a:t>
            </a:r>
            <a:r>
              <a:rPr lang="ko-KR" altLang="en-US" sz="1200" dirty="0" smtClean="0"/>
              <a:t>의 위치는</a:t>
            </a:r>
            <a:endParaRPr lang="en-US" altLang="ko-KR" sz="1200" dirty="0" smtClean="0"/>
          </a:p>
          <a:p>
            <a:r>
              <a:rPr lang="en-US" altLang="ko-KR" sz="1200" dirty="0" smtClean="0"/>
              <a:t>Pos X : 21 Pos Y : 104 Pos Z : 0</a:t>
            </a:r>
          </a:p>
          <a:p>
            <a:r>
              <a:rPr lang="en-US" altLang="ko-KR" sz="1200" dirty="0" smtClean="0"/>
              <a:t>Width : 160 Height : 30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1559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396826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2120" y="908720"/>
            <a:ext cx="262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Hierarchy – Create – UI – Panel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Rename : CreateAccountPanel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908720"/>
            <a:ext cx="5316291" cy="291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4041067"/>
            <a:ext cx="52673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688124" y="4041068"/>
            <a:ext cx="341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/>
              <a:t>① 빨간색 상자를 클릭하여 </a:t>
            </a:r>
            <a:r>
              <a:rPr lang="en-US" altLang="ko-KR" sz="1200" dirty="0" smtClean="0"/>
              <a:t>Background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None</a:t>
            </a:r>
            <a:r>
              <a:rPr lang="ko-KR" altLang="en-US" sz="1200" dirty="0" smtClean="0"/>
              <a:t>으로 바꾸고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② 빨간색 상자를 클릭하여 흰색으로 바꾼다</a:t>
            </a:r>
            <a:r>
              <a:rPr lang="en-US" altLang="ko-KR" sz="1200" dirty="0" smtClean="0"/>
              <a:t>.</a:t>
            </a:r>
            <a:endParaRPr lang="en-US" altLang="ko-KR" sz="1200" dirty="0" smtClean="0"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400092" y="5481228"/>
            <a:ext cx="18002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75756" y="5697252"/>
            <a:ext cx="2952328" cy="1910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08104" y="540922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8104" y="566124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xmlns="" val="209941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32756"/>
            <a:ext cx="38100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91980" y="1196752"/>
            <a:ext cx="4068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LoginPanel</a:t>
            </a:r>
            <a:r>
              <a:rPr lang="ko-KR" altLang="en-US" sz="1200" dirty="0" smtClean="0">
                <a:latin typeface="+mj-lt"/>
              </a:rPr>
              <a:t>에 있는 </a:t>
            </a:r>
            <a:r>
              <a:rPr lang="en-US" altLang="ko-KR" sz="1200" dirty="0" smtClean="0">
                <a:latin typeface="+mj-lt"/>
              </a:rPr>
              <a:t>IDInputField</a:t>
            </a:r>
            <a:r>
              <a:rPr lang="ko-KR" altLang="en-US" sz="1200" dirty="0" smtClean="0">
                <a:latin typeface="+mj-lt"/>
              </a:rPr>
              <a:t>와 </a:t>
            </a:r>
            <a:r>
              <a:rPr lang="en-US" altLang="ko-KR" sz="1200" dirty="0" smtClean="0">
                <a:latin typeface="+mj-lt"/>
              </a:rPr>
              <a:t>PWInputField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Ctrl+d</a:t>
            </a:r>
            <a:r>
              <a:rPr lang="ko-KR" altLang="en-US" sz="1200" dirty="0" smtClean="0">
                <a:latin typeface="+mj-lt"/>
              </a:rPr>
              <a:t>를 눌러 복사한다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r>
              <a:rPr lang="en-US" altLang="ko-KR" sz="1200" dirty="0" smtClean="0">
                <a:latin typeface="+mj-lt"/>
              </a:rPr>
              <a:t>2. CreateAccountPanel</a:t>
            </a:r>
            <a:r>
              <a:rPr lang="ko-KR" altLang="en-US" sz="1200" dirty="0" smtClean="0">
                <a:latin typeface="+mj-lt"/>
              </a:rPr>
              <a:t>에 </a:t>
            </a:r>
            <a:r>
              <a:rPr lang="en-US" altLang="ko-KR" sz="1200" dirty="0" smtClean="0">
                <a:latin typeface="+mj-lt"/>
              </a:rPr>
              <a:t>Drage</a:t>
            </a:r>
            <a:r>
              <a:rPr lang="ko-KR" altLang="en-US" sz="1200" dirty="0" smtClean="0">
                <a:latin typeface="+mj-lt"/>
              </a:rPr>
              <a:t>한다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r>
              <a:rPr lang="en-US" altLang="ko-KR" sz="1200" dirty="0" smtClean="0">
                <a:latin typeface="+mj-lt"/>
              </a:rPr>
              <a:t>3.</a:t>
            </a:r>
            <a:r>
              <a:rPr lang="ko-KR" altLang="en-US" sz="1200" dirty="0" smtClean="0">
                <a:latin typeface="+mj-lt"/>
              </a:rPr>
              <a:t> 각각의 이름을 </a:t>
            </a:r>
            <a:r>
              <a:rPr lang="en-US" altLang="ko-KR" sz="1200" dirty="0" smtClean="0">
                <a:latin typeface="+mj-lt"/>
              </a:rPr>
              <a:t>New</a:t>
            </a:r>
            <a:r>
              <a:rPr lang="en-US" altLang="ko-KR" sz="1200" dirty="0" smtClean="0"/>
              <a:t>IDInputField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NewPWInputField</a:t>
            </a:r>
            <a:r>
              <a:rPr lang="ko-KR" altLang="en-US" sz="1200" dirty="0" smtClean="0"/>
              <a:t>으로 </a:t>
            </a:r>
            <a:r>
              <a:rPr lang="en-US" altLang="ko-KR" sz="1200" dirty="0" smtClean="0"/>
              <a:t>Rename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  <a:endParaRPr lang="en-US" altLang="ko-KR" sz="1200" dirty="0" smtClean="0"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47564" y="3320988"/>
            <a:ext cx="1764196" cy="6120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1373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908721"/>
            <a:ext cx="3420833" cy="186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44008" y="872716"/>
            <a:ext cx="4068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Hierarchy – Create – UI – Button</a:t>
            </a:r>
            <a:r>
              <a:rPr lang="ko-KR" altLang="en-US" sz="1200" dirty="0" smtClean="0">
                <a:latin typeface="+mj-lt"/>
              </a:rPr>
              <a:t>을 생성하고</a:t>
            </a:r>
            <a:r>
              <a:rPr lang="en-US" altLang="ko-KR" sz="1200" dirty="0" smtClean="0">
                <a:latin typeface="+mj-lt"/>
              </a:rPr>
              <a:t>, CreateAccountPanel</a:t>
            </a:r>
            <a:r>
              <a:rPr lang="ko-KR" altLang="en-US" sz="1200" dirty="0" smtClean="0">
                <a:latin typeface="+mj-lt"/>
              </a:rPr>
              <a:t>에 상속시킨다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996952"/>
            <a:ext cx="3469242" cy="140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716016" y="2996952"/>
            <a:ext cx="406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Button</a:t>
            </a:r>
            <a:r>
              <a:rPr lang="ko-KR" altLang="en-US" sz="1200" dirty="0" smtClean="0">
                <a:latin typeface="+mj-lt"/>
              </a:rPr>
              <a:t>의 </a:t>
            </a:r>
            <a:r>
              <a:rPr lang="en-US" altLang="ko-KR" sz="1200" dirty="0" smtClean="0">
                <a:latin typeface="+mj-lt"/>
              </a:rPr>
              <a:t>Text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‘</a:t>
            </a:r>
            <a:r>
              <a:rPr lang="ko-KR" altLang="en-US" sz="1200" dirty="0" smtClean="0">
                <a:latin typeface="+mj-lt"/>
              </a:rPr>
              <a:t>계정 생성</a:t>
            </a:r>
            <a:r>
              <a:rPr lang="en-US" altLang="ko-KR" sz="1200" dirty="0" smtClean="0">
                <a:latin typeface="+mj-lt"/>
              </a:rPr>
              <a:t>’</a:t>
            </a:r>
            <a:r>
              <a:rPr lang="ko-KR" altLang="en-US" sz="1200" dirty="0" smtClean="0">
                <a:latin typeface="+mj-lt"/>
              </a:rPr>
              <a:t>이라고 수정한다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7" y="4617132"/>
            <a:ext cx="3476626" cy="190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716016" y="461713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Button</a:t>
            </a:r>
            <a:r>
              <a:rPr lang="ko-KR" altLang="en-US" sz="1200" dirty="0" smtClean="0">
                <a:latin typeface="+mj-lt"/>
              </a:rPr>
              <a:t>의 위치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Pos X : 17.4 Pos Y : -93.5 Pos Z : 0 Width : 398.8 Height : 31.4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5443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708920"/>
            <a:ext cx="7380820" cy="346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980728"/>
            <a:ext cx="32480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052736"/>
            <a:ext cx="838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59632" y="1052736"/>
            <a:ext cx="198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GameManager</a:t>
            </a:r>
            <a:r>
              <a:rPr lang="ko-KR" altLang="en-US" sz="1200" dirty="0" smtClean="0">
                <a:latin typeface="+mj-lt"/>
              </a:rPr>
              <a:t>를 연다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8224" y="1016732"/>
            <a:ext cx="198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다음과 같이 추가한다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6056" y="2744924"/>
            <a:ext cx="198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다음과 같이 추가한다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87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87835"/>
            <a:ext cx="52673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12160" y="1887835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Main Camera – Inspector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smtClean="0">
                <a:latin typeface="+mj-lt"/>
              </a:rPr>
              <a:t>NewIDInputField</a:t>
            </a:r>
            <a:r>
              <a:rPr lang="ko-KR" altLang="en-US" sz="1200" dirty="0" smtClean="0">
                <a:latin typeface="+mj-lt"/>
              </a:rPr>
              <a:t>와 </a:t>
            </a:r>
            <a:r>
              <a:rPr lang="en-US" altLang="ko-KR" sz="1200" dirty="0" smtClean="0">
                <a:latin typeface="+mj-lt"/>
              </a:rPr>
              <a:t>NewPWInputField</a:t>
            </a:r>
            <a:r>
              <a:rPr lang="ko-KR" altLang="en-US" sz="1200" dirty="0" smtClean="0">
                <a:latin typeface="+mj-lt"/>
              </a:rPr>
              <a:t>를 ①과 ② 빨간색 상자에 각각 </a:t>
            </a:r>
            <a:r>
              <a:rPr lang="en-US" altLang="ko-KR" sz="1200" dirty="0" smtClean="0">
                <a:latin typeface="+mj-lt"/>
              </a:rPr>
              <a:t>Drag</a:t>
            </a:r>
            <a:r>
              <a:rPr lang="ko-KR" altLang="en-US" sz="1200" dirty="0" smtClean="0">
                <a:latin typeface="+mj-lt"/>
              </a:rPr>
              <a:t>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9772" y="4444119"/>
            <a:ext cx="2952328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9772" y="4660143"/>
            <a:ext cx="2952328" cy="1910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43908" y="4383144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43908" y="458813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xmlns="" val="41749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08" y="917029"/>
            <a:ext cx="4800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7536" y="908720"/>
            <a:ext cx="3996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CreateAccountPanel - Button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– Inspector</a:t>
            </a:r>
            <a:r>
              <a:rPr lang="ko-KR" altLang="en-US" sz="1200" dirty="0" smtClean="0">
                <a:latin typeface="+mj-lt"/>
              </a:rPr>
              <a:t>에서 빨간색 상자를 클릭한다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/>
              <a:t>①을 클릭해서 </a:t>
            </a:r>
            <a:r>
              <a:rPr lang="en-US" altLang="ko-KR" sz="1200" dirty="0" smtClean="0"/>
              <a:t>Main Camera</a:t>
            </a:r>
            <a:r>
              <a:rPr lang="ko-KR" altLang="en-US" sz="1200" dirty="0" smtClean="0"/>
              <a:t>를 선택하고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②에서 </a:t>
            </a:r>
            <a:r>
              <a:rPr lang="en-US" altLang="ko-KR" sz="1200" dirty="0" smtClean="0"/>
              <a:t>GameManager</a:t>
            </a:r>
            <a:r>
              <a:rPr lang="ko-KR" altLang="en-US" sz="1200" dirty="0" smtClean="0"/>
              <a:t>를 선택한 뒤 </a:t>
            </a:r>
            <a:r>
              <a:rPr lang="en-US" altLang="ko-KR" sz="1200" dirty="0" smtClean="0"/>
              <a:t>CreateAccountBtn</a:t>
            </a:r>
            <a:r>
              <a:rPr lang="ko-KR" altLang="en-US" sz="1200" dirty="0" smtClean="0"/>
              <a:t>을 선택한다</a:t>
            </a:r>
            <a:r>
              <a:rPr lang="en-US" altLang="ko-KR" sz="1200" dirty="0" smtClean="0"/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11152" y="5669557"/>
            <a:ext cx="18002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63180" y="5453533"/>
            <a:ext cx="2952328" cy="1910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19164" y="5597549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3988" y="538152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xmlns="" val="11170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38561"/>
            <a:ext cx="52673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935596" y="2626593"/>
            <a:ext cx="252028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04148" y="2302557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그림과 같이 </a:t>
            </a:r>
            <a:r>
              <a:rPr lang="en-US" altLang="ko-KR" sz="1200" dirty="0" smtClean="0">
                <a:latin typeface="+mj-lt"/>
              </a:rPr>
              <a:t>CreateAccountPanel – Inspector</a:t>
            </a:r>
            <a:r>
              <a:rPr lang="ko-KR" altLang="en-US" sz="1200" dirty="0" smtClean="0">
                <a:latin typeface="+mj-lt"/>
              </a:rPr>
              <a:t>에서 빨간색 상자를 클릭하여 체크를 해제해준다</a:t>
            </a:r>
            <a:r>
              <a:rPr lang="en-US" altLang="ko-KR" sz="1200" dirty="0" smtClean="0">
                <a:latin typeface="+mj-lt"/>
              </a:rPr>
              <a:t>.(</a:t>
            </a:r>
            <a:r>
              <a:rPr lang="ko-KR" altLang="en-US" sz="1200" dirty="0" smtClean="0">
                <a:latin typeface="+mj-lt"/>
              </a:rPr>
              <a:t>비활성화</a:t>
            </a:r>
            <a:r>
              <a:rPr lang="en-US" altLang="ko-KR" sz="1200" dirty="0" smtClean="0">
                <a:latin typeface="+mj-lt"/>
              </a:rPr>
              <a:t>)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709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564" y="836713"/>
            <a:ext cx="640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  <a:hlinkClick r:id="rId2"/>
              </a:rPr>
              <a:t>http://sqlitebrowser.org/</a:t>
            </a:r>
            <a:r>
              <a:rPr lang="ko-KR" altLang="en-US" sz="1200" dirty="0" smtClean="0">
                <a:latin typeface="+mj-lt"/>
              </a:rPr>
              <a:t>에 들어가서 자신의 컴퓨터에 맞게 설치하시오</a:t>
            </a:r>
            <a:r>
              <a:rPr lang="en-US" altLang="ko-KR" sz="1200" dirty="0" smtClean="0">
                <a:latin typeface="+mj-lt"/>
              </a:rPr>
              <a:t>.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필자는 </a:t>
            </a:r>
            <a:r>
              <a:rPr lang="en-US" altLang="ko-KR" sz="1200" dirty="0" smtClean="0"/>
              <a:t>64bit)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96752"/>
            <a:ext cx="8120824" cy="435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719572" y="836712"/>
            <a:ext cx="1872208" cy="2506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64064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94259"/>
            <a:ext cx="423862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395536" y="1664804"/>
            <a:ext cx="61206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4041068"/>
            <a:ext cx="61206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951820" y="4833156"/>
            <a:ext cx="61206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528" y="954199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Create – UI – Button</a:t>
            </a:r>
            <a:r>
              <a:rPr lang="ko-KR" altLang="en-US" sz="1200" dirty="0" smtClean="0">
                <a:latin typeface="+mj-lt"/>
              </a:rPr>
              <a:t>을 생성하고 </a:t>
            </a:r>
            <a:r>
              <a:rPr lang="en-US" altLang="ko-KR" sz="1200" dirty="0" smtClean="0">
                <a:latin typeface="+mj-lt"/>
              </a:rPr>
              <a:t>CreateAccountButton</a:t>
            </a:r>
            <a:r>
              <a:rPr lang="ko-KR" altLang="en-US" sz="1200" dirty="0" smtClean="0">
                <a:latin typeface="+mj-lt"/>
              </a:rPr>
              <a:t>으로 </a:t>
            </a:r>
            <a:r>
              <a:rPr lang="en-US" altLang="ko-KR" sz="1200" dirty="0" smtClean="0"/>
              <a:t>Rename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8044" y="918195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Text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ko-KR" altLang="en-US" sz="1200" dirty="0" smtClean="0">
                <a:latin typeface="+mj-lt"/>
              </a:rPr>
              <a:t>회원가</a:t>
            </a:r>
            <a:r>
              <a:rPr lang="ko-KR" altLang="en-US" sz="1200" dirty="0" smtClean="0">
                <a:latin typeface="+mj-lt"/>
              </a:rPr>
              <a:t>입</a:t>
            </a:r>
            <a:r>
              <a:rPr lang="ko-KR" altLang="en-US" sz="1200" dirty="0" smtClean="0">
                <a:latin typeface="+mj-lt"/>
              </a:rPr>
              <a:t>으로 </a:t>
            </a:r>
            <a:r>
              <a:rPr lang="ko-KR" altLang="en-US" sz="1200" dirty="0" smtClean="0">
                <a:latin typeface="+mj-lt"/>
              </a:rPr>
              <a:t>수정한다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209685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CreateAccountButton</a:t>
            </a:r>
            <a:r>
              <a:rPr lang="ko-KR" altLang="en-US" sz="1200" dirty="0" smtClean="0">
                <a:latin typeface="+mj-lt"/>
              </a:rPr>
              <a:t>의 위치는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smtClean="0"/>
              <a:t>Pos X : 137 Pos Y : -93 Pos Z : 0</a:t>
            </a:r>
          </a:p>
          <a:p>
            <a:r>
              <a:rPr lang="en-US" altLang="ko-KR" sz="1200" dirty="0" smtClean="0"/>
              <a:t>Width : 160 Height : 30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0032" y="4952201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ko-KR" altLang="en-US" sz="1200" dirty="0" smtClean="0">
                <a:latin typeface="+mj-lt"/>
              </a:rPr>
              <a:t>다음과 </a:t>
            </a:r>
            <a:r>
              <a:rPr lang="ko-KR" altLang="en-US" sz="1200" smtClean="0">
                <a:latin typeface="+mj-lt"/>
              </a:rPr>
              <a:t>같이 </a:t>
            </a:r>
            <a:r>
              <a:rPr lang="ko-KR" altLang="en-US" sz="1200" smtClean="0">
                <a:latin typeface="+mj-lt"/>
              </a:rPr>
              <a:t>회원가입 </a:t>
            </a:r>
            <a:r>
              <a:rPr lang="ko-KR" altLang="en-US" sz="1200" dirty="0" smtClean="0">
                <a:latin typeface="+mj-lt"/>
              </a:rPr>
              <a:t>버튼을 </a:t>
            </a:r>
            <a:r>
              <a:rPr lang="en-US" altLang="ko-KR" sz="1200" dirty="0" smtClean="0">
                <a:latin typeface="+mj-lt"/>
              </a:rPr>
              <a:t>LoginPanel</a:t>
            </a:r>
            <a:r>
              <a:rPr lang="ko-KR" altLang="en-US" sz="1200" dirty="0" smtClean="0">
                <a:latin typeface="+mj-lt"/>
              </a:rPr>
              <a:t>에 상속시킨다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8044" y="1304763"/>
            <a:ext cx="3924436" cy="68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5265204"/>
            <a:ext cx="18764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68044" y="2744924"/>
            <a:ext cx="395323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215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145" y="1448780"/>
            <a:ext cx="33051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72816"/>
            <a:ext cx="36290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91980" y="1412776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GameManager</a:t>
            </a:r>
            <a:r>
              <a:rPr lang="ko-KR" altLang="en-US" sz="1200" dirty="0" smtClean="0">
                <a:latin typeface="+mj-lt"/>
              </a:rPr>
              <a:t>을 열어서 다음과 같이 코드를 추가한다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516" y="3027387"/>
            <a:ext cx="4026629" cy="245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391980" y="3027387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빨간색 상자에 </a:t>
            </a:r>
            <a:r>
              <a:rPr lang="en-US" altLang="ko-KR" sz="1200" dirty="0" smtClean="0">
                <a:latin typeface="+mj-lt"/>
              </a:rPr>
              <a:t>CreateAccountPanel</a:t>
            </a:r>
            <a:r>
              <a:rPr lang="ko-KR" altLang="en-US" sz="1200" dirty="0" smtClean="0">
                <a:latin typeface="+mj-lt"/>
              </a:rPr>
              <a:t>을 </a:t>
            </a:r>
            <a:r>
              <a:rPr lang="en-US" altLang="ko-KR" sz="1200" dirty="0" smtClean="0">
                <a:latin typeface="+mj-lt"/>
              </a:rPr>
              <a:t>Drag</a:t>
            </a:r>
            <a:r>
              <a:rPr lang="ko-KR" altLang="en-US" sz="1200" dirty="0" smtClean="0">
                <a:latin typeface="+mj-lt"/>
              </a:rPr>
              <a:t>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63688" y="5295639"/>
            <a:ext cx="2304256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546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44725"/>
            <a:ext cx="3276364" cy="3306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3239852" y="4041068"/>
            <a:ext cx="216024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532" y="4653136"/>
            <a:ext cx="51054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139952" y="94472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CreateAccountButton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– Inspector</a:t>
            </a:r>
            <a:r>
              <a:rPr lang="ko-KR" altLang="en-US" sz="1200" dirty="0" smtClean="0">
                <a:latin typeface="+mj-lt"/>
              </a:rPr>
              <a:t>에서 빨간색 상자를 클릭한다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4617132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/>
              <a:t>①을 클릭해서 </a:t>
            </a:r>
            <a:r>
              <a:rPr lang="en-US" altLang="ko-KR" sz="1200" dirty="0" smtClean="0"/>
              <a:t>Main Camera</a:t>
            </a:r>
            <a:r>
              <a:rPr lang="ko-KR" altLang="en-US" sz="1200" dirty="0" smtClean="0"/>
              <a:t>를 선택하고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②에서 </a:t>
            </a:r>
            <a:r>
              <a:rPr lang="en-US" altLang="ko-KR" sz="1200" dirty="0" smtClean="0"/>
              <a:t>GameManager</a:t>
            </a:r>
            <a:r>
              <a:rPr lang="ko-KR" altLang="en-US" sz="1200" dirty="0" smtClean="0"/>
              <a:t>를 선택한 뒤 </a:t>
            </a:r>
            <a:r>
              <a:rPr lang="en-US" altLang="ko-KR" sz="1200" dirty="0" smtClean="0"/>
              <a:t>OpenCreateAccountBtn</a:t>
            </a:r>
            <a:r>
              <a:rPr lang="ko-KR" altLang="en-US" sz="1200" dirty="0" smtClean="0"/>
              <a:t>을 선택한다</a:t>
            </a:r>
            <a:r>
              <a:rPr lang="en-US" altLang="ko-KR" sz="1200" dirty="0" smtClean="0"/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27684" y="5157192"/>
            <a:ext cx="18002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79712" y="4941168"/>
            <a:ext cx="2952328" cy="1910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35696" y="5085184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32" y="486916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xmlns="" val="24979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516" y="2024844"/>
            <a:ext cx="3939293" cy="248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1980" y="1484784"/>
            <a:ext cx="4572508" cy="359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83671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latin typeface="+mj-lt"/>
              </a:rPr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xmlns="" val="22308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232756"/>
            <a:ext cx="4549618" cy="3636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390861"/>
            <a:ext cx="30194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1520" y="908720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Hierarchy – Create – UI – Text</a:t>
            </a:r>
            <a:r>
              <a:rPr lang="ko-KR" altLang="en-US" sz="1200" dirty="0" smtClean="0"/>
              <a:t>를 만들어준다</a:t>
            </a:r>
            <a:r>
              <a:rPr lang="en-US" altLang="ko-KR" sz="1200" dirty="0" smtClean="0"/>
              <a:t>. Rename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CreateAccountTitle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3988" y="85608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다음과 같이 수정한다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72000" y="1592796"/>
            <a:ext cx="792088" cy="1633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228184" y="2584276"/>
            <a:ext cx="28803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444208" y="3304356"/>
            <a:ext cx="2160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128284" y="3304356"/>
            <a:ext cx="2160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28184" y="3700400"/>
            <a:ext cx="273630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3528" y="263691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 CreateAccountTitle</a:t>
            </a:r>
            <a:r>
              <a:rPr lang="ko-KR" altLang="en-US" sz="1200" dirty="0" smtClean="0"/>
              <a:t>의 위치는</a:t>
            </a:r>
            <a:endParaRPr lang="en-US" altLang="ko-KR" sz="1200" dirty="0" smtClean="0"/>
          </a:p>
          <a:p>
            <a:r>
              <a:rPr lang="en-US" altLang="ko-KR" sz="1200" dirty="0" smtClean="0"/>
              <a:t>Pos X : 21 Pos Y : 103 Pos Z : 0</a:t>
            </a:r>
          </a:p>
          <a:p>
            <a:r>
              <a:rPr lang="en-US" altLang="ko-KR" sz="1200" dirty="0" smtClean="0"/>
              <a:t>Width : 160 Height : 30</a:t>
            </a:r>
            <a:endParaRPr lang="ko-KR" altLang="en-US" sz="1200" dirty="0" smtClean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532" y="3248980"/>
            <a:ext cx="393799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389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836712"/>
            <a:ext cx="633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+mj-lt"/>
              </a:rPr>
              <a:t>여기서 잠깐</a:t>
            </a:r>
            <a:r>
              <a:rPr lang="en-US" altLang="ko-KR" sz="1600" dirty="0" smtClean="0">
                <a:solidFill>
                  <a:srgbClr val="FF0000"/>
                </a:solidFill>
                <a:latin typeface="+mj-lt"/>
              </a:rPr>
              <a:t>! </a:t>
            </a:r>
            <a:r>
              <a:rPr lang="en-US" altLang="ko-KR" sz="1200" dirty="0" smtClean="0">
                <a:latin typeface="+mj-lt"/>
              </a:rPr>
              <a:t>ID</a:t>
            </a:r>
            <a:r>
              <a:rPr lang="ko-KR" altLang="en-US" sz="1200" dirty="0" smtClean="0">
                <a:latin typeface="+mj-lt"/>
              </a:rPr>
              <a:t>와 </a:t>
            </a:r>
            <a:r>
              <a:rPr lang="en-US" altLang="ko-KR" sz="1200" dirty="0" smtClean="0">
                <a:latin typeface="+mj-lt"/>
              </a:rPr>
              <a:t>PW</a:t>
            </a:r>
            <a:r>
              <a:rPr lang="ko-KR" altLang="en-US" sz="1200" dirty="0" smtClean="0">
                <a:latin typeface="+mj-lt"/>
              </a:rPr>
              <a:t>가 공백이라도 로그인 또는 회원가입이 된다</a:t>
            </a:r>
            <a:r>
              <a:rPr lang="en-US" altLang="ko-KR" sz="1200" dirty="0" smtClean="0">
                <a:latin typeface="+mj-lt"/>
              </a:rPr>
              <a:t>?!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257092"/>
            <a:ext cx="773686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1484784"/>
            <a:ext cx="51244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175956" y="1556792"/>
            <a:ext cx="464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LoginCo</a:t>
            </a:r>
            <a:r>
              <a:rPr lang="ko-KR" altLang="en-US" sz="1200" dirty="0" smtClean="0"/>
              <a:t>함수에서는 왼쪽과 같이 코드를 수정한다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103948" y="4761148"/>
            <a:ext cx="464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CreateAccountBtn</a:t>
            </a:r>
            <a:r>
              <a:rPr lang="ko-KR" altLang="en-US" sz="1200" dirty="0" smtClean="0"/>
              <a:t>함수에서는 왼쪽과 같이 코드를 수정한다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37389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rgbClr val="1CCAB9"/>
                </a:solidFill>
                <a:latin typeface="+mn-ea"/>
              </a:rPr>
              <a:t>BackButton</a:t>
            </a: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4251906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BackButton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517" y="1052736"/>
            <a:ext cx="3384376" cy="288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503548" y="3068960"/>
            <a:ext cx="288032" cy="1993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39752" y="3717032"/>
            <a:ext cx="432048" cy="1993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7524" y="1196752"/>
            <a:ext cx="432048" cy="1993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9912" y="1016732"/>
            <a:ext cx="464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Hierarchy – Create – UI – Button – Rename : BackButton </a:t>
            </a:r>
            <a:endParaRPr lang="ko-KR" altLang="en-US" sz="12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7684" y="4149080"/>
            <a:ext cx="18669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51920" y="4149080"/>
            <a:ext cx="464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CreateAccountPanel</a:t>
            </a:r>
            <a:r>
              <a:rPr lang="ko-KR" altLang="en-US" sz="1200" dirty="0" smtClean="0"/>
              <a:t>에 상속시킨다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907704" y="5121188"/>
            <a:ext cx="972108" cy="1633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389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BackButton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80" y="1646737"/>
            <a:ext cx="371497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88024" y="1646737"/>
            <a:ext cx="248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200" dirty="0" smtClean="0"/>
              <a:t>1. BackButton</a:t>
            </a:r>
            <a:r>
              <a:rPr lang="ko-KR" altLang="en-US" sz="1200" dirty="0" smtClean="0"/>
              <a:t>의 위치는</a:t>
            </a:r>
            <a:endParaRPr lang="en-US" altLang="ko-KR" sz="1200" dirty="0" smtClean="0"/>
          </a:p>
          <a:p>
            <a:pPr marL="228600" indent="-228600"/>
            <a:r>
              <a:rPr lang="en-US" altLang="ko-KR" sz="1200" dirty="0" smtClean="0"/>
              <a:t>Pos X : 187 Pos Y : 100 Pos Z : 0</a:t>
            </a:r>
          </a:p>
          <a:p>
            <a:pPr marL="228600" indent="-228600"/>
            <a:r>
              <a:rPr lang="en-US" altLang="ko-KR" sz="1200" dirty="0" smtClean="0"/>
              <a:t>Width : 60 Height : 30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914989"/>
            <a:ext cx="3636404" cy="630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788024" y="3878985"/>
            <a:ext cx="2484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200" dirty="0" smtClean="0"/>
              <a:t>2. Text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Back</a:t>
            </a:r>
            <a:r>
              <a:rPr lang="ko-KR" altLang="en-US" sz="1200" dirty="0" smtClean="0"/>
              <a:t>으로 수정한다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7389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BackButton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838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331640" y="1052736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200" dirty="0" smtClean="0"/>
              <a:t>1. GameManager</a:t>
            </a:r>
            <a:r>
              <a:rPr lang="ko-KR" altLang="en-US" sz="1200" dirty="0" smtClean="0"/>
              <a:t>을 연다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04864"/>
            <a:ext cx="3810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175956" y="2168860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200" dirty="0" smtClean="0"/>
              <a:t>2. </a:t>
            </a:r>
            <a:r>
              <a:rPr lang="ko-KR" altLang="en-US" sz="1200" dirty="0" smtClean="0"/>
              <a:t>다음과 같이 코드를 추가한다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068960"/>
            <a:ext cx="51054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4788024" y="3789040"/>
            <a:ext cx="288032" cy="1993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52120" y="3104964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200" dirty="0" smtClean="0"/>
              <a:t>3. +</a:t>
            </a:r>
            <a:r>
              <a:rPr lang="ko-KR" altLang="en-US" sz="1200" dirty="0" smtClean="0"/>
              <a:t>를 눌러 추가한다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401108"/>
            <a:ext cx="50958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1691680" y="4905164"/>
            <a:ext cx="18002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43708" y="4689140"/>
            <a:ext cx="2952328" cy="1910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9692" y="483315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4028" y="461713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②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4108" y="440110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ko-KR" altLang="en-US" sz="1200" dirty="0" smtClean="0"/>
              <a:t>①을 클릭해서 </a:t>
            </a:r>
            <a:r>
              <a:rPr lang="en-US" altLang="ko-KR" sz="1200" dirty="0" smtClean="0"/>
              <a:t>Main Camera</a:t>
            </a:r>
            <a:r>
              <a:rPr lang="ko-KR" altLang="en-US" sz="1200" dirty="0" smtClean="0"/>
              <a:t>를 선택하고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②에서 </a:t>
            </a:r>
            <a:r>
              <a:rPr lang="en-US" altLang="ko-KR" sz="1200" dirty="0" smtClean="0"/>
              <a:t>GameManager</a:t>
            </a:r>
            <a:r>
              <a:rPr lang="ko-KR" altLang="en-US" sz="1200" dirty="0" smtClean="0"/>
              <a:t>를 선택한 뒤 </a:t>
            </a:r>
            <a:r>
              <a:rPr lang="en-US" altLang="ko-KR" sz="1200" dirty="0" smtClean="0"/>
              <a:t>BackBtn</a:t>
            </a:r>
            <a:r>
              <a:rPr lang="ko-KR" altLang="en-US" sz="1200" dirty="0" smtClean="0"/>
              <a:t>을 선택한다</a:t>
            </a:r>
            <a:r>
              <a:rPr lang="en-US" altLang="ko-KR" sz="1200" dirty="0" smtClean="0"/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89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1224343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Reference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en-US" altLang="ko-KR" sz="1100" b="1" dirty="0" smtClean="0">
                <a:latin typeface="맑은 고딕" pitchFamily="50" charset="-127"/>
              </a:rPr>
              <a:t>http://dreamzelkova.tistory.com/entry/Unity%EC%99%80-SQLite%EC%97%B0%EB%8F%99%ED%95%98%EA%B8%B0</a:t>
            </a:r>
          </a:p>
          <a:p>
            <a:pPr marL="228600" indent="-228600">
              <a:spcBef>
                <a:spcPts val="600"/>
              </a:spcBef>
              <a:buAutoNum type="arabicPeriod"/>
              <a:defRPr/>
            </a:pP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76735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81250" y="2455912"/>
            <a:ext cx="4381500" cy="14989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ctr"/>
            <a:r>
              <a:rPr lang="en-US" altLang="ko-KR" sz="5500" b="1" spc="-150" dirty="0">
                <a:solidFill>
                  <a:srgbClr val="1CCAB9"/>
                </a:solidFill>
                <a:latin typeface="+mn-ea"/>
              </a:rPr>
              <a:t>Thank </a:t>
            </a:r>
            <a:r>
              <a:rPr lang="en-US" altLang="ko-KR" sz="5500" b="1" spc="-150" dirty="0" smtClean="0">
                <a:solidFill>
                  <a:srgbClr val="1CCAB9"/>
                </a:solidFill>
                <a:latin typeface="+mn-ea"/>
              </a:rPr>
              <a:t>you</a:t>
            </a:r>
            <a:endParaRPr lang="en-US" altLang="ko-KR" sz="5500" b="1" spc="-150" dirty="0">
              <a:solidFill>
                <a:srgbClr val="1CCAB9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3880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564" y="836713"/>
            <a:ext cx="640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  <a:hlinkClick r:id="rId2"/>
              </a:rPr>
              <a:t>http://sqlitebrowser.org/</a:t>
            </a:r>
            <a:r>
              <a:rPr lang="ko-KR" altLang="en-US" sz="1200" dirty="0" smtClean="0">
                <a:latin typeface="+mj-lt"/>
              </a:rPr>
              <a:t>에 들어가서 자신의 컴퓨터에 맞게 설치하시오</a:t>
            </a:r>
            <a:r>
              <a:rPr lang="en-US" altLang="ko-KR" sz="1200" dirty="0" smtClean="0">
                <a:latin typeface="+mj-lt"/>
              </a:rPr>
              <a:t>.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필자는 </a:t>
            </a:r>
            <a:r>
              <a:rPr lang="en-US" altLang="ko-KR" sz="1200" dirty="0" smtClean="0"/>
              <a:t>64bit)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96752"/>
            <a:ext cx="8120824" cy="435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719572" y="872716"/>
            <a:ext cx="1656184" cy="2146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726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564" y="836712"/>
            <a:ext cx="5256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LodingScene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smtClean="0">
                <a:latin typeface="+mj-lt"/>
              </a:rPr>
              <a:t>Aseets – Create – Floder – </a:t>
            </a:r>
            <a:r>
              <a:rPr lang="ko-KR" altLang="en-US" sz="1200" dirty="0" smtClean="0">
                <a:latin typeface="+mj-lt"/>
              </a:rPr>
              <a:t>이름을 </a:t>
            </a:r>
            <a:r>
              <a:rPr lang="en-US" altLang="ko-KR" sz="1200" dirty="0" smtClean="0">
                <a:latin typeface="+mj-lt"/>
              </a:rPr>
              <a:t>Plugins</a:t>
            </a:r>
            <a:r>
              <a:rPr lang="ko-KR" altLang="en-US" sz="1200" dirty="0" smtClean="0">
                <a:latin typeface="+mj-lt"/>
              </a:rPr>
              <a:t>로 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572" y="1232756"/>
            <a:ext cx="19812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1727684" y="1628800"/>
            <a:ext cx="936104" cy="8987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2852936"/>
            <a:ext cx="8244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자기 컴퓨터에 깔려있는 </a:t>
            </a:r>
            <a:r>
              <a:rPr lang="en-US" altLang="ko-KR" sz="1200" dirty="0" smtClean="0">
                <a:latin typeface="+mj-lt"/>
              </a:rPr>
              <a:t>Unity</a:t>
            </a:r>
            <a:r>
              <a:rPr lang="ko-KR" altLang="en-US" sz="1200" dirty="0" smtClean="0">
                <a:latin typeface="+mj-lt"/>
              </a:rPr>
              <a:t>폴더위치</a:t>
            </a:r>
            <a:r>
              <a:rPr lang="en-US" altLang="ko-KR" sz="1200" dirty="0" smtClean="0">
                <a:latin typeface="+mj-lt"/>
              </a:rPr>
              <a:t>\Editor\Data\Mono\lib\mono\2.0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smtClean="0">
                <a:latin typeface="+mj-lt"/>
              </a:rPr>
              <a:t>Mono.Data.Sqlite.dll</a:t>
            </a:r>
            <a:r>
              <a:rPr lang="ko-KR" altLang="en-US" sz="1200" dirty="0" smtClean="0">
                <a:latin typeface="+mj-lt"/>
              </a:rPr>
              <a:t>과 </a:t>
            </a:r>
            <a:r>
              <a:rPr lang="en-US" altLang="ko-KR" sz="1200" dirty="0" smtClean="0">
                <a:latin typeface="+mj-lt"/>
              </a:rPr>
              <a:t>System.Data.dll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Plugins</a:t>
            </a:r>
            <a:r>
              <a:rPr lang="ko-KR" altLang="en-US" sz="1200" dirty="0" smtClean="0">
                <a:latin typeface="+mj-lt"/>
              </a:rPr>
              <a:t>에 넣는다</a:t>
            </a:r>
            <a:r>
              <a:rPr lang="en-US" altLang="ko-KR" sz="1200" dirty="0" smtClean="0">
                <a:latin typeface="+mj-lt"/>
              </a:rPr>
              <a:t>. 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429000"/>
            <a:ext cx="30289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1043608" y="5373216"/>
            <a:ext cx="936104" cy="1786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67744" y="4041068"/>
            <a:ext cx="147616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748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564" y="836712"/>
            <a:ext cx="72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https://www.sqlite.org/download.html</a:t>
            </a:r>
            <a:r>
              <a:rPr lang="ko-KR" altLang="en-US" sz="1200" dirty="0" smtClean="0">
                <a:latin typeface="+mj-lt"/>
              </a:rPr>
              <a:t>에 들어가서 자신의 컴퓨터에 맞게 설치하시오</a:t>
            </a:r>
            <a:r>
              <a:rPr lang="en-US" altLang="ko-KR" sz="1200" dirty="0" smtClean="0">
                <a:latin typeface="+mj-lt"/>
              </a:rPr>
              <a:t>. (</a:t>
            </a:r>
            <a:r>
              <a:rPr lang="ko-KR" altLang="en-US" sz="1200" dirty="0" smtClean="0">
                <a:latin typeface="+mj-lt"/>
              </a:rPr>
              <a:t>필자는 </a:t>
            </a:r>
            <a:r>
              <a:rPr lang="en-US" altLang="ko-KR" sz="1200" dirty="0" smtClean="0">
                <a:latin typeface="+mj-lt"/>
              </a:rPr>
              <a:t>64bit)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19572" y="872716"/>
            <a:ext cx="2592288" cy="2146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572" y="1160748"/>
            <a:ext cx="7975199" cy="42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1223628" y="3501008"/>
            <a:ext cx="972108" cy="3960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038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564" y="1844824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압축을 푼다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564" y="2204863"/>
            <a:ext cx="3492388" cy="2565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1511660" y="2816932"/>
            <a:ext cx="468052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3987" y="2204864"/>
            <a:ext cx="378333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6300192" y="3176972"/>
            <a:ext cx="93610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63988" y="1808820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Plugins</a:t>
            </a:r>
            <a:r>
              <a:rPr lang="ko-KR" altLang="en-US" sz="1200" dirty="0" smtClean="0">
                <a:latin typeface="+mj-lt"/>
              </a:rPr>
              <a:t>의 폴더에 넣는다</a:t>
            </a:r>
          </a:p>
        </p:txBody>
      </p:sp>
    </p:spTree>
    <p:extLst>
      <p:ext uri="{BB962C8B-B14F-4D97-AF65-F5344CB8AC3E}">
        <p14:creationId xmlns:p14="http://schemas.microsoft.com/office/powerpoint/2010/main" xmlns="" val="290112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2120" y="908720"/>
            <a:ext cx="262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Hierarchy – Create – UI – Panel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Rename : LoginPanel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908720"/>
            <a:ext cx="5316291" cy="291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4041067"/>
            <a:ext cx="52673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688124" y="4041068"/>
            <a:ext cx="341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/>
              <a:t>① 빨간색 상자를 클릭하여 </a:t>
            </a:r>
            <a:r>
              <a:rPr lang="en-US" altLang="ko-KR" sz="1200" dirty="0" smtClean="0"/>
              <a:t>Background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None</a:t>
            </a:r>
            <a:r>
              <a:rPr lang="ko-KR" altLang="en-US" sz="1200" dirty="0" smtClean="0"/>
              <a:t>으로 바꾸고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② 빨간색 상자를 클릭하여 흰색으로 바꾼다</a:t>
            </a:r>
            <a:r>
              <a:rPr lang="en-US" altLang="ko-KR" sz="1200" dirty="0" smtClean="0"/>
              <a:t>.</a:t>
            </a:r>
            <a:endParaRPr lang="en-US" altLang="ko-KR" sz="1200" dirty="0" smtClean="0"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400092" y="5481228"/>
            <a:ext cx="18002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75756" y="5697252"/>
            <a:ext cx="2952328" cy="1910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08104" y="540922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8104" y="566124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xmlns="" val="21620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4852</TotalTime>
  <Words>1103</Words>
  <Application>Microsoft Office PowerPoint</Application>
  <PresentationFormat>화면 슬라이드 쇼(4:3)</PresentationFormat>
  <Paragraphs>158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광장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User</cp:lastModifiedBy>
  <cp:revision>640</cp:revision>
  <dcterms:created xsi:type="dcterms:W3CDTF">2015-03-27T04:47:41Z</dcterms:created>
  <dcterms:modified xsi:type="dcterms:W3CDTF">2017-12-18T02:27:44Z</dcterms:modified>
</cp:coreProperties>
</file>