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3"/>
  </p:notesMasterIdLst>
  <p:sldIdLst>
    <p:sldId id="258" r:id="rId2"/>
    <p:sldId id="347" r:id="rId3"/>
    <p:sldId id="348" r:id="rId4"/>
    <p:sldId id="395" r:id="rId5"/>
    <p:sldId id="396" r:id="rId6"/>
    <p:sldId id="397" r:id="rId7"/>
    <p:sldId id="398" r:id="rId8"/>
    <p:sldId id="399" r:id="rId9"/>
    <p:sldId id="400" r:id="rId10"/>
    <p:sldId id="401" r:id="rId11"/>
    <p:sldId id="402" r:id="rId12"/>
    <p:sldId id="403" r:id="rId13"/>
    <p:sldId id="404" r:id="rId14"/>
    <p:sldId id="405" r:id="rId15"/>
    <p:sldId id="406" r:id="rId16"/>
    <p:sldId id="407" r:id="rId17"/>
    <p:sldId id="408" r:id="rId18"/>
    <p:sldId id="409" r:id="rId19"/>
    <p:sldId id="410" r:id="rId20"/>
    <p:sldId id="411" r:id="rId21"/>
    <p:sldId id="412" r:id="rId22"/>
    <p:sldId id="413" r:id="rId23"/>
    <p:sldId id="414" r:id="rId24"/>
    <p:sldId id="415" r:id="rId25"/>
    <p:sldId id="416" r:id="rId26"/>
    <p:sldId id="417" r:id="rId27"/>
    <p:sldId id="418" r:id="rId28"/>
    <p:sldId id="419" r:id="rId29"/>
    <p:sldId id="420" r:id="rId30"/>
    <p:sldId id="421" r:id="rId31"/>
    <p:sldId id="422" r:id="rId32"/>
    <p:sldId id="423" r:id="rId33"/>
    <p:sldId id="424" r:id="rId34"/>
    <p:sldId id="425" r:id="rId35"/>
    <p:sldId id="426" r:id="rId36"/>
    <p:sldId id="427" r:id="rId37"/>
    <p:sldId id="428" r:id="rId38"/>
    <p:sldId id="429" r:id="rId39"/>
    <p:sldId id="430" r:id="rId40"/>
    <p:sldId id="274" r:id="rId41"/>
    <p:sldId id="272" r:id="rId4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2880" userDrawn="1">
          <p15:clr>
            <a:srgbClr val="A4A3A4"/>
          </p15:clr>
        </p15:guide>
        <p15:guide id="3" pos="204" userDrawn="1">
          <p15:clr>
            <a:srgbClr val="A4A3A4"/>
          </p15:clr>
        </p15:guide>
        <p15:guide id="4" pos="5556" userDrawn="1">
          <p15:clr>
            <a:srgbClr val="A4A3A4"/>
          </p15:clr>
        </p15:guide>
        <p15:guide id="5" orient="horz" pos="210" userDrawn="1">
          <p15:clr>
            <a:srgbClr val="A4A3A4"/>
          </p15:clr>
        </p15:guide>
        <p15:guide id="6" orient="horz" pos="4088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  <p15:guide id="8" orient="horz" pos="66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5DBD2"/>
    <a:srgbClr val="B1D1CE"/>
    <a:srgbClr val="D58584"/>
    <a:srgbClr val="658762"/>
    <a:srgbClr val="F6BBBF"/>
    <a:srgbClr val="E1F2EA"/>
    <a:srgbClr val="F86B74"/>
    <a:srgbClr val="43435B"/>
    <a:srgbClr val="948777"/>
    <a:srgbClr val="9773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61" autoAdjust="0"/>
    <p:restoredTop sz="94712" autoAdjust="0"/>
  </p:normalViewPr>
  <p:slideViewPr>
    <p:cSldViewPr>
      <p:cViewPr varScale="1">
        <p:scale>
          <a:sx n="87" d="100"/>
          <a:sy n="87" d="100"/>
        </p:scale>
        <p:origin x="-1589" y="-82"/>
      </p:cViewPr>
      <p:guideLst>
        <p:guide orient="horz" pos="210"/>
        <p:guide orient="horz" pos="4088"/>
        <p:guide orient="horz" pos="2160"/>
        <p:guide orient="horz" pos="663"/>
        <p:guide pos="2880"/>
        <p:guide pos="204"/>
        <p:guide pos="55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8" d="100"/>
          <a:sy n="108" d="100"/>
        </p:scale>
        <p:origin x="702" y="108"/>
      </p:cViewPr>
      <p:guideLst/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30B1E-1C71-4203-B134-4CDC729AEC97}" type="datetimeFigureOut">
              <a:rPr lang="ko-KR" altLang="en-US" smtClean="0"/>
              <a:pPr/>
              <a:t>2017-12-08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FAB76-E660-4882-82F9-C93BDF736C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3854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12/8/2017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소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017" y="-11017"/>
            <a:ext cx="9161367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873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본문흰색"/>
          <p:cNvPicPr>
            <a:picLocks noChangeAspect="1" noChangeArrowheads="1"/>
          </p:cNvPicPr>
          <p:nvPr userDrawn="1"/>
        </p:nvPicPr>
        <p:blipFill>
          <a:blip r:embed="rId2" cstate="print">
            <a:lum bright="-100000" contrast="-100000"/>
          </a:blip>
          <a:srcRect/>
          <a:stretch>
            <a:fillRect/>
          </a:stretch>
        </p:blipFill>
        <p:spPr bwMode="auto">
          <a:xfrm>
            <a:off x="8124603" y="6244378"/>
            <a:ext cx="79216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5" y="-13102"/>
            <a:ext cx="9163050" cy="687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017" y="-11017"/>
            <a:ext cx="4913313" cy="6878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12/8/2017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7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12/8/2017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68" r:id="rId15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sqlitebrowser.org/" TargetMode="Externa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sqlitebrowser.org/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5736" y="548680"/>
            <a:ext cx="6762750" cy="1877064"/>
          </a:xfrm>
          <a:prstGeom prst="rect">
            <a:avLst/>
          </a:prstGeom>
          <a:noFill/>
        </p:spPr>
        <p:txBody>
          <a:bodyPr wrap="squar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/>
            <a:r>
              <a:rPr lang="en-US" altLang="ko-KR" sz="6600" b="1" dirty="0" smtClean="0">
                <a:solidFill>
                  <a:srgbClr val="1CCAB9"/>
                </a:solidFill>
                <a:latin typeface="+mn-ea"/>
              </a:rPr>
              <a:t>Unity &amp; SQLite</a:t>
            </a:r>
          </a:p>
          <a:p>
            <a:pPr algn="r"/>
            <a:r>
              <a:rPr lang="en-US" altLang="ko-KR" sz="3600" b="1" dirty="0" smtClean="0">
                <a:solidFill>
                  <a:schemeClr val="bg1"/>
                </a:solidFill>
                <a:latin typeface="+mn-ea"/>
              </a:rPr>
              <a:t>Unity Version 2017.2.0f3</a:t>
            </a:r>
            <a:endParaRPr lang="en-US" altLang="ko-KR" sz="36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2106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로그인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532" y="1160748"/>
            <a:ext cx="4219575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모서리가 둥근 직사각형 4"/>
          <p:cNvSpPr/>
          <p:nvPr/>
        </p:nvSpPr>
        <p:spPr>
          <a:xfrm>
            <a:off x="431540" y="1304764"/>
            <a:ext cx="576064" cy="2520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611560" y="3681028"/>
            <a:ext cx="576064" cy="2520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915816" y="5769260"/>
            <a:ext cx="864096" cy="2520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788024" y="764704"/>
            <a:ext cx="4212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Ctrl + d</a:t>
            </a:r>
            <a:r>
              <a:rPr lang="ko-KR" altLang="en-US" sz="1200" dirty="0" smtClean="0">
                <a:latin typeface="+mj-lt"/>
              </a:rPr>
              <a:t>를 눌러 하나 더 복사한다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96036" y="1124744"/>
            <a:ext cx="13906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824028" y="1808820"/>
            <a:ext cx="4212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</a:t>
            </a:r>
            <a:r>
              <a:rPr lang="ko-KR" altLang="en-US" sz="1200" dirty="0" smtClean="0">
                <a:latin typeface="+mj-lt"/>
              </a:rPr>
              <a:t>각각의 이름을 </a:t>
            </a:r>
            <a:r>
              <a:rPr lang="en-US" altLang="ko-KR" sz="1200" dirty="0" smtClean="0">
                <a:latin typeface="+mj-lt"/>
              </a:rPr>
              <a:t>IDInputField</a:t>
            </a:r>
            <a:r>
              <a:rPr lang="ko-KR" altLang="en-US" sz="1200" dirty="0" smtClean="0">
                <a:latin typeface="+mj-lt"/>
              </a:rPr>
              <a:t>와 </a:t>
            </a:r>
            <a:r>
              <a:rPr lang="en-US" altLang="ko-KR" sz="1200" dirty="0" smtClean="0">
                <a:latin typeface="+mj-lt"/>
              </a:rPr>
              <a:t>PWInputField</a:t>
            </a:r>
            <a:r>
              <a:rPr lang="ko-KR" altLang="en-US" sz="1200" dirty="0" smtClean="0">
                <a:latin typeface="+mj-lt"/>
              </a:rPr>
              <a:t>로 수정</a:t>
            </a: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2240868"/>
            <a:ext cx="11811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359532" y="800708"/>
            <a:ext cx="4212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Hierarchy – Create – UI – Input Field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32040" y="3068960"/>
            <a:ext cx="13525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4824028" y="2755957"/>
            <a:ext cx="4212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4. </a:t>
            </a:r>
            <a:r>
              <a:rPr lang="en-US" altLang="ko-KR" sz="1200" dirty="0" smtClean="0"/>
              <a:t>IDInputField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PWInputField</a:t>
            </a:r>
            <a:r>
              <a:rPr lang="ko-KR" altLang="en-US" sz="1200" dirty="0" smtClean="0"/>
              <a:t>를 </a:t>
            </a:r>
            <a:r>
              <a:rPr lang="en-US" altLang="ko-KR" sz="1200" dirty="0" smtClean="0">
                <a:latin typeface="+mj-lt"/>
              </a:rPr>
              <a:t>LoginPanel</a:t>
            </a:r>
            <a:r>
              <a:rPr lang="ko-KR" altLang="en-US" sz="1200" dirty="0" smtClean="0">
                <a:latin typeface="+mj-lt"/>
              </a:rPr>
              <a:t>에 </a:t>
            </a:r>
            <a:r>
              <a:rPr lang="en-US" altLang="ko-KR" sz="1200" dirty="0" smtClean="0">
                <a:latin typeface="+mj-lt"/>
              </a:rPr>
              <a:t>Drag</a:t>
            </a:r>
            <a:r>
              <a:rPr lang="ko-KR" altLang="en-US" sz="1200" dirty="0" smtClean="0">
                <a:latin typeface="+mj-lt"/>
              </a:rPr>
              <a:t>한다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2783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540" y="944724"/>
            <a:ext cx="3556362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24028" y="3573016"/>
            <a:ext cx="4000302" cy="2196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로그인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75956" y="980728"/>
            <a:ext cx="4392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 smtClean="0">
                <a:latin typeface="+mj-lt"/>
              </a:rPr>
              <a:t>IDInputField</a:t>
            </a:r>
            <a:r>
              <a:rPr lang="ko-KR" altLang="en-US" sz="1200" dirty="0" smtClean="0">
                <a:latin typeface="+mj-lt"/>
              </a:rPr>
              <a:t>의 위치는 </a:t>
            </a:r>
            <a:r>
              <a:rPr lang="en-US" altLang="ko-KR" sz="1200" dirty="0" smtClean="0">
                <a:latin typeface="+mj-lt"/>
              </a:rPr>
              <a:t>Pos X : 17.4 </a:t>
            </a:r>
            <a:r>
              <a:rPr lang="en-US" altLang="ko-KR" sz="1200" dirty="0" smtClean="0"/>
              <a:t>Pos Y : 21 Pos Z : 0 </a:t>
            </a:r>
            <a:r>
              <a:rPr lang="en-US" altLang="ko-KR" sz="1200" dirty="0" smtClean="0">
                <a:latin typeface="+mj-lt"/>
              </a:rPr>
              <a:t>Width : 398.8 Height : 31.4</a:t>
            </a:r>
          </a:p>
          <a:p>
            <a:pPr marL="228600" indent="-228600">
              <a:buAutoNum type="arabicPeriod"/>
            </a:pPr>
            <a:r>
              <a:rPr lang="en-US" altLang="ko-KR" sz="1200" dirty="0" smtClean="0">
                <a:latin typeface="+mj-lt"/>
              </a:rPr>
              <a:t>PWInputFiled</a:t>
            </a:r>
            <a:r>
              <a:rPr lang="ko-KR" altLang="en-US" sz="1200" dirty="0" smtClean="0">
                <a:latin typeface="+mj-lt"/>
              </a:rPr>
              <a:t>의 위치는 </a:t>
            </a:r>
            <a:r>
              <a:rPr lang="en-US" altLang="ko-KR" sz="1200" dirty="0" smtClean="0"/>
              <a:t>Pos X : 17.4 Pos Y : -20 Pos Z : 0 Width : 398.8 Height : 31.4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295636" y="1664804"/>
            <a:ext cx="2016224" cy="4680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1540" y="3573016"/>
            <a:ext cx="12668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59532" y="3248980"/>
            <a:ext cx="4212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Placeholder</a:t>
            </a:r>
            <a:r>
              <a:rPr lang="ko-KR" altLang="en-US" sz="1200" dirty="0" smtClean="0">
                <a:latin typeface="+mj-lt"/>
              </a:rPr>
              <a:t>에서 </a:t>
            </a:r>
            <a:r>
              <a:rPr lang="en-US" altLang="ko-KR" sz="1200" dirty="0" smtClean="0">
                <a:latin typeface="+mj-lt"/>
              </a:rPr>
              <a:t>text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‘ID</a:t>
            </a:r>
            <a:r>
              <a:rPr lang="ko-KR" altLang="en-US" sz="1200" dirty="0" smtClean="0">
                <a:latin typeface="+mj-lt"/>
              </a:rPr>
              <a:t>를 입력하시오</a:t>
            </a:r>
            <a:r>
              <a:rPr lang="en-US" altLang="ko-KR" sz="1200" dirty="0" smtClean="0">
                <a:latin typeface="+mj-lt"/>
              </a:rPr>
              <a:t>’</a:t>
            </a:r>
            <a:r>
              <a:rPr lang="ko-KR" altLang="en-US" sz="1200" dirty="0" smtClean="0">
                <a:latin typeface="+mj-lt"/>
              </a:rPr>
              <a:t>로 한다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1540" y="4077073"/>
            <a:ext cx="3155087" cy="54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모서리가 둥근 직사각형 8"/>
          <p:cNvSpPr/>
          <p:nvPr/>
        </p:nvSpPr>
        <p:spPr>
          <a:xfrm>
            <a:off x="503548" y="4293096"/>
            <a:ext cx="720080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55576" y="3753036"/>
            <a:ext cx="936104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716016" y="3284984"/>
            <a:ext cx="4212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PWInputField</a:t>
            </a:r>
            <a:r>
              <a:rPr lang="ko-KR" altLang="en-US" sz="1200" dirty="0" smtClean="0">
                <a:latin typeface="+mj-lt"/>
              </a:rPr>
              <a:t>도 </a:t>
            </a:r>
            <a:r>
              <a:rPr lang="en-US" altLang="ko-KR" sz="1200" dirty="0" smtClean="0">
                <a:latin typeface="+mj-lt"/>
              </a:rPr>
              <a:t>text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‘PW</a:t>
            </a:r>
            <a:r>
              <a:rPr lang="ko-KR" altLang="en-US" sz="1200" dirty="0" smtClean="0">
                <a:latin typeface="+mj-lt"/>
              </a:rPr>
              <a:t>를 입력하시오</a:t>
            </a:r>
            <a:r>
              <a:rPr lang="en-US" altLang="ko-KR" sz="1200" dirty="0" smtClean="0">
                <a:latin typeface="+mj-lt"/>
              </a:rPr>
              <a:t>’</a:t>
            </a:r>
            <a:r>
              <a:rPr lang="ko-KR" altLang="en-US" sz="1200" dirty="0" smtClean="0">
                <a:latin typeface="+mj-lt"/>
              </a:rPr>
              <a:t>로 한다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832140" y="4437112"/>
            <a:ext cx="2196244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6008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로그인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9532" y="1869740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DB Browser for SQLite</a:t>
            </a:r>
            <a:r>
              <a:rPr lang="ko-KR" altLang="en-US" sz="1200" dirty="0" smtClean="0">
                <a:latin typeface="+mj-lt"/>
              </a:rPr>
              <a:t>를 연다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540" y="2157772"/>
            <a:ext cx="3544007" cy="278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319972" y="1869740"/>
            <a:ext cx="4212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>
                <a:latin typeface="+mj-lt"/>
              </a:rPr>
              <a:t>새 데이터베이스를 눌러 새 </a:t>
            </a:r>
            <a:r>
              <a:rPr lang="en-US" altLang="ko-KR" sz="1200" dirty="0" smtClean="0">
                <a:latin typeface="+mj-lt"/>
              </a:rPr>
              <a:t>DB table</a:t>
            </a:r>
            <a:r>
              <a:rPr lang="ko-KR" altLang="en-US" sz="1200" dirty="0" smtClean="0">
                <a:latin typeface="+mj-lt"/>
              </a:rPr>
              <a:t>을 만든다</a:t>
            </a:r>
            <a:r>
              <a:rPr lang="en-US" altLang="ko-KR" sz="1200" dirty="0" smtClean="0">
                <a:latin typeface="+mj-lt"/>
              </a:rPr>
              <a:t>. </a:t>
            </a:r>
            <a:r>
              <a:rPr lang="ko-KR" altLang="en-US" sz="1200" dirty="0" smtClean="0">
                <a:latin typeface="+mj-lt"/>
              </a:rPr>
              <a:t>파일이름은 </a:t>
            </a:r>
            <a:r>
              <a:rPr lang="en-US" altLang="ko-KR" sz="1200" dirty="0" smtClean="0">
                <a:latin typeface="+mj-lt"/>
              </a:rPr>
              <a:t>Login</a:t>
            </a:r>
            <a:r>
              <a:rPr lang="ko-KR" altLang="en-US" sz="1200" dirty="0" smtClean="0">
                <a:latin typeface="+mj-lt"/>
              </a:rPr>
              <a:t>으로 한다</a:t>
            </a:r>
            <a:r>
              <a:rPr lang="en-US" altLang="ko-KR" sz="1200" dirty="0" smtClean="0">
                <a:latin typeface="+mj-lt"/>
              </a:rPr>
              <a:t>.</a:t>
            </a:r>
            <a:r>
              <a:rPr lang="ko-KR" altLang="en-US" sz="1200" dirty="0" smtClean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(</a:t>
            </a:r>
            <a:r>
              <a:rPr lang="ko-KR" altLang="en-US" sz="1200" dirty="0" smtClean="0">
                <a:latin typeface="+mj-lt"/>
              </a:rPr>
              <a:t>이때 위치는 </a:t>
            </a:r>
            <a:r>
              <a:rPr lang="en-US" altLang="ko-KR" sz="1200" dirty="0" smtClean="0">
                <a:latin typeface="+mj-lt"/>
              </a:rPr>
              <a:t>Assets</a:t>
            </a:r>
            <a:r>
              <a:rPr lang="ko-KR" altLang="en-US" sz="1200" dirty="0" smtClean="0">
                <a:latin typeface="+mj-lt"/>
              </a:rPr>
              <a:t>폴더 안에 만든다</a:t>
            </a:r>
            <a:r>
              <a:rPr lang="en-US" altLang="ko-KR" sz="1200" dirty="0" smtClean="0">
                <a:latin typeface="+mj-lt"/>
              </a:rPr>
              <a:t>)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23699" y="2337792"/>
            <a:ext cx="4208741" cy="2639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모서리가 둥근 직사각형 6"/>
          <p:cNvSpPr/>
          <p:nvPr/>
        </p:nvSpPr>
        <p:spPr>
          <a:xfrm>
            <a:off x="6264188" y="2517812"/>
            <a:ext cx="252028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5004048" y="4318012"/>
            <a:ext cx="252028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6452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1740" y="1124744"/>
            <a:ext cx="4464400" cy="4375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로그인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375756" y="1592796"/>
            <a:ext cx="432048" cy="2520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411760" y="2744924"/>
            <a:ext cx="2808312" cy="61206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231740" y="728700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j-lt"/>
              </a:rPr>
              <a:t>다음과 같이 테이블을 만든다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31740" y="5481228"/>
            <a:ext cx="36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No = not null</a:t>
            </a:r>
          </a:p>
          <a:p>
            <a:r>
              <a:rPr lang="en-US" altLang="ko-KR" sz="1200" dirty="0" smtClean="0">
                <a:latin typeface="+mj-lt"/>
              </a:rPr>
              <a:t>PK = primary key(</a:t>
            </a:r>
            <a:r>
              <a:rPr lang="ko-KR" altLang="en-US" sz="1200" dirty="0" smtClean="0">
                <a:latin typeface="+mj-lt"/>
              </a:rPr>
              <a:t>주 키</a:t>
            </a:r>
            <a:r>
              <a:rPr lang="en-US" altLang="ko-KR" sz="1200" dirty="0" smtClean="0">
                <a:latin typeface="+mj-lt"/>
              </a:rPr>
              <a:t>)</a:t>
            </a:r>
          </a:p>
          <a:p>
            <a:r>
              <a:rPr lang="en-US" altLang="ko-KR" sz="1200" dirty="0" smtClean="0">
                <a:latin typeface="+mj-lt"/>
              </a:rPr>
              <a:t>AI = </a:t>
            </a:r>
            <a:r>
              <a:rPr lang="ko-KR" altLang="en-US" sz="1200" dirty="0" smtClean="0">
                <a:latin typeface="+mj-lt"/>
              </a:rPr>
              <a:t>숫자를 자동 증가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 smtClean="0">
                <a:latin typeface="+mj-lt"/>
              </a:rPr>
              <a:t>U = unique</a:t>
            </a:r>
            <a:endParaRPr lang="ko-KR" altLang="en-US" sz="1200" dirty="0" smtClean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6649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304764"/>
            <a:ext cx="3980818" cy="3132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로그인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5516" y="944724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j-lt"/>
              </a:rPr>
              <a:t>다음과 같이 테이블에 데이터를 만든다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827584" y="1592796"/>
            <a:ext cx="324036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59532" y="1988840"/>
            <a:ext cx="1296144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608004" y="908720"/>
            <a:ext cx="3852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j-lt"/>
              </a:rPr>
              <a:t>또는 </a:t>
            </a:r>
            <a:r>
              <a:rPr lang="en-US" altLang="ko-KR" sz="1200" dirty="0" smtClean="0">
                <a:latin typeface="+mj-lt"/>
              </a:rPr>
              <a:t>SQL</a:t>
            </a:r>
            <a:r>
              <a:rPr lang="ko-KR" altLang="en-US" sz="1200" dirty="0" smtClean="0">
                <a:latin typeface="+mj-lt"/>
              </a:rPr>
              <a:t>실행으로 테이블에 데이터를 만들 수 있다</a:t>
            </a:r>
            <a:r>
              <a:rPr lang="en-US" altLang="ko-KR" sz="1200" dirty="0" smtClean="0">
                <a:latin typeface="+mj-lt"/>
              </a:rPr>
              <a:t>.</a:t>
            </a:r>
          </a:p>
          <a:p>
            <a:r>
              <a:rPr lang="en-US" altLang="ko-KR" sz="1200" dirty="0" smtClean="0">
                <a:latin typeface="+mj-lt"/>
              </a:rPr>
              <a:t>insert into Login(ID,Password) values('C','12345');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08004" y="1376772"/>
            <a:ext cx="4026576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모서리가 둥근 직사각형 9"/>
          <p:cNvSpPr/>
          <p:nvPr/>
        </p:nvSpPr>
        <p:spPr>
          <a:xfrm>
            <a:off x="4824028" y="2096852"/>
            <a:ext cx="1512168" cy="1080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716016" y="3933056"/>
            <a:ext cx="1692188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35796" y="5229200"/>
            <a:ext cx="3423109" cy="1496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2735796" y="4869160"/>
            <a:ext cx="3420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j-lt"/>
              </a:rPr>
              <a:t>결과 </a:t>
            </a:r>
            <a:r>
              <a:rPr lang="en-US" altLang="ko-KR" sz="1200" dirty="0" smtClean="0">
                <a:latin typeface="+mj-lt"/>
              </a:rPr>
              <a:t>(</a:t>
            </a:r>
            <a:r>
              <a:rPr lang="ko-KR" altLang="en-US" sz="1200" dirty="0" smtClean="0">
                <a:latin typeface="+mj-lt"/>
              </a:rPr>
              <a:t>성공적으로 데이터가 추가되었다</a:t>
            </a:r>
            <a:r>
              <a:rPr lang="en-US" altLang="ko-KR" sz="1200" dirty="0" smtClean="0">
                <a:latin typeface="+mj-lt"/>
              </a:rPr>
              <a:t>)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915816" y="6489340"/>
            <a:ext cx="2808312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7504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로그인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386247"/>
            <a:ext cx="4238625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모서리가 둥근 직사각형 3"/>
          <p:cNvSpPr/>
          <p:nvPr/>
        </p:nvSpPr>
        <p:spPr>
          <a:xfrm>
            <a:off x="395536" y="1566267"/>
            <a:ext cx="612068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611560" y="3942531"/>
            <a:ext cx="612068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951820" y="4734619"/>
            <a:ext cx="612068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68044" y="1386247"/>
            <a:ext cx="4015662" cy="698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23528" y="954199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Create – UI – Button – Rename : LoginButton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68044" y="918195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Text</a:t>
            </a:r>
            <a:r>
              <a:rPr lang="ko-KR" altLang="en-US" sz="1200" dirty="0" smtClean="0">
                <a:latin typeface="+mj-lt"/>
              </a:rPr>
              <a:t>를 로그인으로 수정한다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2924944"/>
            <a:ext cx="3744577" cy="2049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932040" y="2250343"/>
            <a:ext cx="3924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LoginButton</a:t>
            </a:r>
            <a:r>
              <a:rPr lang="ko-KR" altLang="en-US" sz="1200" dirty="0" smtClean="0">
                <a:latin typeface="+mj-lt"/>
              </a:rPr>
              <a:t>의 위치는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 smtClean="0"/>
              <a:t>Pos X : -101 Pos Y : -93 Pos Z : 0</a:t>
            </a:r>
          </a:p>
          <a:p>
            <a:r>
              <a:rPr lang="en-US" altLang="ko-KR" sz="1200" dirty="0" smtClean="0"/>
              <a:t>Width : 160 Height : 30</a:t>
            </a:r>
            <a:r>
              <a:rPr lang="ko-KR" altLang="en-US" sz="1200" dirty="0" smtClean="0">
                <a:latin typeface="+mj-lt"/>
              </a:rP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60032" y="5121188"/>
            <a:ext cx="4032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4. </a:t>
            </a:r>
            <a:r>
              <a:rPr lang="ko-KR" altLang="en-US" sz="1200" dirty="0" smtClean="0">
                <a:latin typeface="+mj-lt"/>
              </a:rPr>
              <a:t>다음과 같이 로그인 버튼을 </a:t>
            </a:r>
            <a:r>
              <a:rPr lang="en-US" altLang="ko-KR" sz="1200" dirty="0" smtClean="0">
                <a:latin typeface="+mj-lt"/>
              </a:rPr>
              <a:t>LoginPanel</a:t>
            </a:r>
            <a:r>
              <a:rPr lang="ko-KR" altLang="en-US" sz="1200" dirty="0" smtClean="0">
                <a:latin typeface="+mj-lt"/>
              </a:rPr>
              <a:t>에 상속시킨다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96036" y="5445224"/>
            <a:ext cx="137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40205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로그인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1660" y="1888815"/>
            <a:ext cx="8382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591780" y="1888815"/>
            <a:ext cx="5220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Assets – </a:t>
            </a:r>
            <a:r>
              <a:rPr lang="ko-KR" altLang="en-US" sz="1200" dirty="0" smtClean="0">
                <a:latin typeface="+mj-lt"/>
              </a:rPr>
              <a:t>오른쪽 클릭 </a:t>
            </a:r>
            <a:r>
              <a:rPr lang="en-US" altLang="ko-KR" sz="1200" dirty="0" smtClean="0">
                <a:latin typeface="+mj-lt"/>
              </a:rPr>
              <a:t>– Create – C# Script – Rename : GameManager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11660" y="3148955"/>
            <a:ext cx="34099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788024" y="3256967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 </a:t>
            </a:r>
            <a:r>
              <a:rPr lang="ko-KR" altLang="en-US" sz="1200" dirty="0" smtClean="0">
                <a:latin typeface="+mj-lt"/>
              </a:rPr>
              <a:t>왼쪽 그림과 같이 코드를 추가한다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8628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로그인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75756" y="1088740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j-lt"/>
              </a:rPr>
              <a:t>다음 그림의 코드를 입력하여 </a:t>
            </a:r>
            <a:r>
              <a:rPr lang="en-US" altLang="ko-KR" sz="1200" dirty="0" smtClean="0">
                <a:latin typeface="+mj-lt"/>
              </a:rPr>
              <a:t>SQL </a:t>
            </a:r>
            <a:r>
              <a:rPr lang="ko-KR" altLang="en-US" sz="1200" dirty="0" smtClean="0">
                <a:latin typeface="+mj-lt"/>
              </a:rPr>
              <a:t>테이블을 생성한다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772816"/>
            <a:ext cx="9109106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38628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로그인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75756" y="764704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j-lt"/>
              </a:rPr>
              <a:t>다음 그림의 코드를 입력하여 </a:t>
            </a:r>
            <a:r>
              <a:rPr lang="en-US" altLang="ko-KR" sz="1200" dirty="0" smtClean="0">
                <a:latin typeface="+mj-lt"/>
              </a:rPr>
              <a:t>SQL </a:t>
            </a:r>
            <a:r>
              <a:rPr lang="ko-KR" altLang="en-US" sz="1200" dirty="0" smtClean="0">
                <a:latin typeface="+mj-lt"/>
              </a:rPr>
              <a:t>테이블을 읽기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3668" y="1016732"/>
            <a:ext cx="5487169" cy="5556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38628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로그인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1454" y="1232756"/>
            <a:ext cx="382905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31454" y="2276872"/>
            <a:ext cx="8382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모서리가 둥근 직사각형 4"/>
          <p:cNvSpPr/>
          <p:nvPr/>
        </p:nvSpPr>
        <p:spPr>
          <a:xfrm>
            <a:off x="2031454" y="2276872"/>
            <a:ext cx="828092" cy="8640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319486" y="1808820"/>
            <a:ext cx="1008112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구부러진 연결선 6"/>
          <p:cNvCxnSpPr>
            <a:stCxn id="5" idx="0"/>
            <a:endCxn id="6" idx="2"/>
          </p:cNvCxnSpPr>
          <p:nvPr/>
        </p:nvCxnSpPr>
        <p:spPr>
          <a:xfrm rot="5400000" flipH="1" flipV="1">
            <a:off x="2490505" y="1943835"/>
            <a:ext cx="288032" cy="37804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11574" y="2276872"/>
            <a:ext cx="1980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GameManager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Main Carmera</a:t>
            </a:r>
            <a:r>
              <a:rPr lang="ko-KR" altLang="en-US" sz="1200" dirty="0" smtClean="0">
                <a:latin typeface="+mj-lt"/>
              </a:rPr>
              <a:t>에 드래그한다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1720" y="5589240"/>
            <a:ext cx="52768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15716" y="3645024"/>
            <a:ext cx="135255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모서리가 둥근 직사각형 13"/>
          <p:cNvSpPr/>
          <p:nvPr/>
        </p:nvSpPr>
        <p:spPr>
          <a:xfrm>
            <a:off x="2015716" y="3645024"/>
            <a:ext cx="1116124" cy="2520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139952" y="6021288"/>
            <a:ext cx="1332148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구부러진 연결선 15"/>
          <p:cNvCxnSpPr>
            <a:stCxn id="14" idx="3"/>
            <a:endCxn id="15" idx="0"/>
          </p:cNvCxnSpPr>
          <p:nvPr/>
        </p:nvCxnSpPr>
        <p:spPr>
          <a:xfrm>
            <a:off x="3131840" y="3771038"/>
            <a:ext cx="1674186" cy="2250250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2015716" y="4185084"/>
            <a:ext cx="1116124" cy="2520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4139952" y="6237312"/>
            <a:ext cx="1332148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구부러진 연결선 25"/>
          <p:cNvCxnSpPr>
            <a:stCxn id="24" idx="3"/>
            <a:endCxn id="25" idx="0"/>
          </p:cNvCxnSpPr>
          <p:nvPr/>
        </p:nvCxnSpPr>
        <p:spPr>
          <a:xfrm>
            <a:off x="3131840" y="4311098"/>
            <a:ext cx="1674186" cy="1926214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211960" y="4005064"/>
            <a:ext cx="2628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IDInputField</a:t>
            </a:r>
            <a:r>
              <a:rPr lang="ko-KR" altLang="en-US" sz="1200" dirty="0" smtClean="0">
                <a:latin typeface="+mj-lt"/>
              </a:rPr>
              <a:t>와 </a:t>
            </a:r>
            <a:r>
              <a:rPr lang="en-US" altLang="ko-KR" sz="1200" dirty="0" smtClean="0">
                <a:latin typeface="+mj-lt"/>
              </a:rPr>
              <a:t>PWInputField</a:t>
            </a:r>
            <a:r>
              <a:rPr lang="ko-KR" altLang="en-US" sz="1200" dirty="0" smtClean="0">
                <a:latin typeface="+mj-lt"/>
              </a:rPr>
              <a:t>를 각각 드래그한다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4039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816900" y="2299064"/>
            <a:ext cx="5797073" cy="103998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3600" b="1" spc="-50" dirty="0" smtClean="0">
                <a:solidFill>
                  <a:schemeClr val="bg1"/>
                </a:solidFill>
                <a:latin typeface="+mn-ea"/>
              </a:rPr>
              <a:t>FINAL REPORT</a:t>
            </a:r>
          </a:p>
          <a:p>
            <a:pPr>
              <a:lnSpc>
                <a:spcPct val="90000"/>
              </a:lnSpc>
            </a:pPr>
            <a:r>
              <a:rPr lang="ko-KR" altLang="en-US" sz="3600" b="1" spc="-50" dirty="0" smtClean="0">
                <a:solidFill>
                  <a:srgbClr val="1CCAB9"/>
                </a:solidFill>
                <a:latin typeface="+mn-ea"/>
              </a:rPr>
              <a:t>로그인 만들기</a:t>
            </a:r>
            <a:endParaRPr lang="en-US" altLang="ko-KR" sz="3600" b="1" spc="-50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13429" y="2417650"/>
            <a:ext cx="943206" cy="776307"/>
          </a:xfrm>
          <a:prstGeom prst="rect">
            <a:avLst/>
          </a:prstGeom>
          <a:noFill/>
        </p:spPr>
        <p:txBody>
          <a:bodyPr wrap="none" lIns="36000" tIns="36000" rIns="36000" rtlCol="0" anchor="ctr">
            <a:noAutofit/>
            <a:scene3d>
              <a:camera prst="orthographicFront"/>
              <a:lightRig rig="threePt" dir="t"/>
            </a:scene3d>
            <a:sp3d contourW="50800">
              <a:bevelT w="1270" h="50800"/>
              <a:contourClr>
                <a:schemeClr val="bg1"/>
              </a:contourClr>
            </a:sp3d>
          </a:bodyPr>
          <a:lstStyle/>
          <a:p>
            <a:pPr algn="ctr">
              <a:spcAft>
                <a:spcPts val="1000"/>
              </a:spcAft>
              <a:buClr>
                <a:srgbClr val="977399"/>
              </a:buClr>
            </a:pPr>
            <a:r>
              <a:rPr lang="en-US" altLang="ko-KR" sz="6600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xmlns="" val="2303469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로그인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052736"/>
            <a:ext cx="50958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모서리가 둥근 직사각형 3"/>
          <p:cNvSpPr/>
          <p:nvPr/>
        </p:nvSpPr>
        <p:spPr>
          <a:xfrm>
            <a:off x="6336196" y="1844824"/>
            <a:ext cx="324036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07704" y="728700"/>
            <a:ext cx="5112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 Button - Inspector</a:t>
            </a:r>
            <a:endParaRPr lang="ko-KR" altLang="en-US" sz="1200" dirty="0" smtClean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2564904"/>
            <a:ext cx="511492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907704" y="2096852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/>
              <a:t>① 빨간색상자를 클릭해서 </a:t>
            </a:r>
            <a:r>
              <a:rPr lang="en-US" altLang="ko-KR" sz="1200" dirty="0" smtClean="0"/>
              <a:t>MainCamera</a:t>
            </a:r>
            <a:r>
              <a:rPr lang="ko-KR" altLang="en-US" sz="1200" dirty="0" smtClean="0"/>
              <a:t>를 선택하고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② 빨간색상자를 클릭해서 </a:t>
            </a:r>
            <a:r>
              <a:rPr lang="en-US" altLang="ko-KR" sz="1200" dirty="0" smtClean="0"/>
              <a:t>GameManager</a:t>
            </a:r>
            <a:r>
              <a:rPr lang="ko-KR" altLang="en-US" sz="1200" dirty="0" smtClean="0"/>
              <a:t>를 클릭하고 </a:t>
            </a:r>
            <a:r>
              <a:rPr lang="en-US" altLang="ko-KR" sz="1200" dirty="0" smtClean="0"/>
              <a:t>LoginBtn</a:t>
            </a:r>
            <a:r>
              <a:rPr lang="ko-KR" altLang="en-US" sz="1200" dirty="0" smtClean="0"/>
              <a:t>을 찾아서 클릭한다</a:t>
            </a:r>
            <a:r>
              <a:rPr lang="en-US" altLang="ko-KR" sz="1200" dirty="0" smtClean="0"/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275856" y="3068960"/>
            <a:ext cx="180020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527884" y="2816932"/>
            <a:ext cx="1548172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383868" y="2996952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j-lt"/>
              </a:rPr>
              <a:t>①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04048" y="2780928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j-lt"/>
              </a:rPr>
              <a:t>②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07704" y="3753036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3. (</a:t>
            </a:r>
            <a:r>
              <a:rPr lang="ko-KR" altLang="en-US" sz="1200" dirty="0" smtClean="0"/>
              <a:t>결과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게임을 실행시키고</a:t>
            </a:r>
            <a:r>
              <a:rPr lang="en-US" altLang="ko-KR" sz="1200" dirty="0" smtClean="0"/>
              <a:t>, DBTable</a:t>
            </a:r>
            <a:r>
              <a:rPr lang="ko-KR" altLang="en-US" sz="1200" dirty="0" smtClean="0"/>
              <a:t>에 저장된 </a:t>
            </a:r>
            <a:r>
              <a:rPr lang="en-US" altLang="ko-KR" sz="1200" dirty="0" smtClean="0"/>
              <a:t>ID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PW</a:t>
            </a:r>
            <a:r>
              <a:rPr lang="ko-KR" altLang="en-US" sz="1200" dirty="0" smtClean="0"/>
              <a:t>를 넣고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로그인 버튼을 눌리면 </a:t>
            </a:r>
            <a:r>
              <a:rPr lang="en-US" altLang="ko-KR" sz="1200" dirty="0" smtClean="0"/>
              <a:t>Main</a:t>
            </a:r>
            <a:r>
              <a:rPr lang="ko-KR" altLang="en-US" sz="1200" dirty="0" smtClean="0"/>
              <a:t>씬으로 넘어가는 것을 보게 된다</a:t>
            </a:r>
            <a:r>
              <a:rPr lang="en-US" altLang="ko-KR" sz="1200" dirty="0" smtClean="0"/>
              <a:t>.</a:t>
            </a:r>
            <a:endParaRPr lang="ko-KR" altLang="en-US" sz="1200" dirty="0" smtClean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4329100"/>
            <a:ext cx="3491949" cy="220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구부러진 연결선 15"/>
          <p:cNvCxnSpPr>
            <a:stCxn id="13316" idx="3"/>
            <a:endCxn id="13317" idx="1"/>
          </p:cNvCxnSpPr>
          <p:nvPr/>
        </p:nvCxnSpPr>
        <p:spPr>
          <a:xfrm flipV="1">
            <a:off x="3887485" y="5427222"/>
            <a:ext cx="828531" cy="431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6016" y="4329100"/>
            <a:ext cx="3468902" cy="2196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66591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로그인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390861"/>
            <a:ext cx="30194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51520" y="908720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 Hierarchy – Create – UI – Text</a:t>
            </a:r>
            <a:r>
              <a:rPr lang="ko-KR" altLang="en-US" sz="1200" dirty="0" smtClean="0"/>
              <a:t>를 만들어준다</a:t>
            </a:r>
            <a:r>
              <a:rPr lang="en-US" altLang="ko-KR" sz="1200" dirty="0" smtClean="0"/>
              <a:t>. Rename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LoginTitle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63988" y="1252128"/>
            <a:ext cx="4513144" cy="361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463988" y="856084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2. </a:t>
            </a:r>
            <a:r>
              <a:rPr lang="ko-KR" altLang="en-US" sz="1200" dirty="0" smtClean="0"/>
              <a:t>다음과 같이 수정한다</a:t>
            </a:r>
            <a:r>
              <a:rPr lang="en-US" altLang="ko-KR" sz="1200" dirty="0" smtClean="0"/>
              <a:t>.</a:t>
            </a:r>
            <a:endParaRPr lang="ko-KR" altLang="en-US" sz="1200" dirty="0" smtClean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608004" y="1612168"/>
            <a:ext cx="684076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6228184" y="2584276"/>
            <a:ext cx="288032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444208" y="3304356"/>
            <a:ext cx="216024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128284" y="3304356"/>
            <a:ext cx="216024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228184" y="3700400"/>
            <a:ext cx="2736304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5516" y="3710719"/>
            <a:ext cx="3934288" cy="2166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215516" y="3001672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3. LoginTitle</a:t>
            </a:r>
            <a:r>
              <a:rPr lang="ko-KR" altLang="en-US" sz="1200" dirty="0" smtClean="0"/>
              <a:t>의 위치는</a:t>
            </a:r>
            <a:endParaRPr lang="en-US" altLang="ko-KR" sz="1200" dirty="0" smtClean="0"/>
          </a:p>
          <a:p>
            <a:r>
              <a:rPr lang="en-US" altLang="ko-KR" sz="1200" dirty="0" smtClean="0"/>
              <a:t>Pos X : 21 Pos Y : 104 Pos Z : 0</a:t>
            </a:r>
          </a:p>
          <a:p>
            <a:r>
              <a:rPr lang="en-US" altLang="ko-KR" sz="1200" dirty="0" smtClean="0"/>
              <a:t>Width : 160 Height : 30</a:t>
            </a:r>
            <a:endParaRPr lang="ko-KR" altLang="en-US" sz="1200" dirty="0" smtClean="0"/>
          </a:p>
        </p:txBody>
      </p:sp>
    </p:spTree>
    <p:extLst>
      <p:ext uri="{BB962C8B-B14F-4D97-AF65-F5344CB8AC3E}">
        <p14:creationId xmlns="" xmlns:p14="http://schemas.microsoft.com/office/powerpoint/2010/main" val="15598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816900" y="2299064"/>
            <a:ext cx="5797073" cy="103998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3600" b="1" spc="-50" dirty="0" smtClean="0">
                <a:solidFill>
                  <a:schemeClr val="bg1"/>
                </a:solidFill>
                <a:latin typeface="+mn-ea"/>
              </a:rPr>
              <a:t>FINAL REPORT</a:t>
            </a:r>
          </a:p>
          <a:p>
            <a:pPr>
              <a:lnSpc>
                <a:spcPct val="90000"/>
              </a:lnSpc>
            </a:pPr>
            <a:r>
              <a:rPr lang="ko-KR" altLang="en-US" sz="3600" b="1" spc="-50" dirty="0" smtClean="0">
                <a:solidFill>
                  <a:srgbClr val="1CCAB9"/>
                </a:solidFill>
                <a:latin typeface="+mn-ea"/>
              </a:rPr>
              <a:t>회원가입 만들기</a:t>
            </a:r>
            <a:endParaRPr lang="en-US" altLang="ko-KR" sz="3600" b="1" spc="-50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13429" y="2417650"/>
            <a:ext cx="943206" cy="776307"/>
          </a:xfrm>
          <a:prstGeom prst="rect">
            <a:avLst/>
          </a:prstGeom>
          <a:noFill/>
        </p:spPr>
        <p:txBody>
          <a:bodyPr wrap="none" lIns="36000" tIns="36000" rIns="36000" rtlCol="0" anchor="ctr">
            <a:noAutofit/>
            <a:scene3d>
              <a:camera prst="orthographicFront"/>
              <a:lightRig rig="threePt" dir="t"/>
            </a:scene3d>
            <a:sp3d contourW="50800">
              <a:bevelT w="1270" h="50800"/>
              <a:contourClr>
                <a:schemeClr val="bg1"/>
              </a:contourClr>
            </a:sp3d>
          </a:bodyPr>
          <a:lstStyle/>
          <a:p>
            <a:pPr algn="ctr">
              <a:spcAft>
                <a:spcPts val="1000"/>
              </a:spcAft>
              <a:buClr>
                <a:srgbClr val="977399"/>
              </a:buClr>
            </a:pPr>
            <a:r>
              <a:rPr lang="en-US" altLang="ko-KR" sz="6600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2</a:t>
            </a:r>
            <a:endParaRPr lang="en-US" altLang="ko-KR" sz="6600" spc="-5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68269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회원가입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52120" y="908720"/>
            <a:ext cx="2628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Hierarchy – Create – UI – Panel</a:t>
            </a:r>
            <a:r>
              <a:rPr lang="ko-KR" altLang="en-US" sz="1200" dirty="0" smtClean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Rename : CreateAccountPanel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524" y="908720"/>
            <a:ext cx="5316291" cy="2916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524" y="4041067"/>
            <a:ext cx="526732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688124" y="4041068"/>
            <a:ext cx="3419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/>
              <a:t>① 빨간색 상자를 클릭하여 </a:t>
            </a:r>
            <a:r>
              <a:rPr lang="en-US" altLang="ko-KR" sz="1200" dirty="0" smtClean="0"/>
              <a:t>Background</a:t>
            </a:r>
            <a:r>
              <a:rPr lang="ko-KR" altLang="en-US" sz="1200" dirty="0" smtClean="0"/>
              <a:t>를 </a:t>
            </a:r>
            <a:r>
              <a:rPr lang="en-US" altLang="ko-KR" sz="1200" dirty="0" smtClean="0"/>
              <a:t>None</a:t>
            </a:r>
            <a:r>
              <a:rPr lang="ko-KR" altLang="en-US" sz="1200" dirty="0" smtClean="0"/>
              <a:t>으로 바꾸고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② 빨간색 상자를 클릭하여 흰색으로 바꾼다</a:t>
            </a:r>
            <a:r>
              <a:rPr lang="en-US" altLang="ko-KR" sz="1200" dirty="0" smtClean="0"/>
              <a:t>.</a:t>
            </a:r>
            <a:endParaRPr lang="en-US" altLang="ko-KR" sz="1200" dirty="0" smtClean="0">
              <a:latin typeface="+mj-lt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400092" y="5481228"/>
            <a:ext cx="180020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2375756" y="5697252"/>
            <a:ext cx="2952328" cy="19105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08104" y="5409220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j-lt"/>
              </a:rPr>
              <a:t>①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08104" y="5661248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j-lt"/>
              </a:rPr>
              <a:t>②</a:t>
            </a:r>
          </a:p>
        </p:txBody>
      </p:sp>
    </p:spTree>
    <p:extLst>
      <p:ext uri="{BB962C8B-B14F-4D97-AF65-F5344CB8AC3E}">
        <p14:creationId xmlns="" xmlns:p14="http://schemas.microsoft.com/office/powerpoint/2010/main" val="209941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회원가입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232756"/>
            <a:ext cx="3810000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391980" y="1196752"/>
            <a:ext cx="40684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LoginPanel</a:t>
            </a:r>
            <a:r>
              <a:rPr lang="ko-KR" altLang="en-US" sz="1200" dirty="0" smtClean="0">
                <a:latin typeface="+mj-lt"/>
              </a:rPr>
              <a:t>에 있는 </a:t>
            </a:r>
            <a:r>
              <a:rPr lang="en-US" altLang="ko-KR" sz="1200" dirty="0" smtClean="0">
                <a:latin typeface="+mj-lt"/>
              </a:rPr>
              <a:t>IDInputField</a:t>
            </a:r>
            <a:r>
              <a:rPr lang="ko-KR" altLang="en-US" sz="1200" dirty="0" smtClean="0">
                <a:latin typeface="+mj-lt"/>
              </a:rPr>
              <a:t>와 </a:t>
            </a:r>
            <a:r>
              <a:rPr lang="en-US" altLang="ko-KR" sz="1200" dirty="0" smtClean="0">
                <a:latin typeface="+mj-lt"/>
              </a:rPr>
              <a:t>PWInputField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Ctrl+d</a:t>
            </a:r>
            <a:r>
              <a:rPr lang="ko-KR" altLang="en-US" sz="1200" dirty="0" smtClean="0">
                <a:latin typeface="+mj-lt"/>
              </a:rPr>
              <a:t>를 눌러 복사한다</a:t>
            </a:r>
            <a:r>
              <a:rPr lang="en-US" altLang="ko-KR" sz="1200" dirty="0" smtClean="0">
                <a:latin typeface="+mj-lt"/>
              </a:rPr>
              <a:t>.</a:t>
            </a:r>
          </a:p>
          <a:p>
            <a:r>
              <a:rPr lang="en-US" altLang="ko-KR" sz="1200" dirty="0" smtClean="0">
                <a:latin typeface="+mj-lt"/>
              </a:rPr>
              <a:t>2. CreateAccountPanel</a:t>
            </a:r>
            <a:r>
              <a:rPr lang="ko-KR" altLang="en-US" sz="1200" dirty="0" smtClean="0">
                <a:latin typeface="+mj-lt"/>
              </a:rPr>
              <a:t>에 </a:t>
            </a:r>
            <a:r>
              <a:rPr lang="en-US" altLang="ko-KR" sz="1200" dirty="0" smtClean="0">
                <a:latin typeface="+mj-lt"/>
              </a:rPr>
              <a:t>Drage</a:t>
            </a:r>
            <a:r>
              <a:rPr lang="ko-KR" altLang="en-US" sz="1200" dirty="0" smtClean="0">
                <a:latin typeface="+mj-lt"/>
              </a:rPr>
              <a:t>한다</a:t>
            </a:r>
            <a:r>
              <a:rPr lang="en-US" altLang="ko-KR" sz="1200" dirty="0" smtClean="0">
                <a:latin typeface="+mj-lt"/>
              </a:rPr>
              <a:t>.</a:t>
            </a:r>
          </a:p>
          <a:p>
            <a:r>
              <a:rPr lang="en-US" altLang="ko-KR" sz="1200" dirty="0" smtClean="0">
                <a:latin typeface="+mj-lt"/>
              </a:rPr>
              <a:t>3.</a:t>
            </a:r>
            <a:r>
              <a:rPr lang="ko-KR" altLang="en-US" sz="1200" dirty="0" smtClean="0">
                <a:latin typeface="+mj-lt"/>
              </a:rPr>
              <a:t> 각각의 이름을 </a:t>
            </a:r>
            <a:r>
              <a:rPr lang="en-US" altLang="ko-KR" sz="1200" dirty="0" smtClean="0">
                <a:latin typeface="+mj-lt"/>
              </a:rPr>
              <a:t>New</a:t>
            </a:r>
            <a:r>
              <a:rPr lang="en-US" altLang="ko-KR" sz="1200" dirty="0" smtClean="0"/>
              <a:t>IDInputField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NewPWInputField</a:t>
            </a:r>
            <a:r>
              <a:rPr lang="ko-KR" altLang="en-US" sz="1200" dirty="0" smtClean="0"/>
              <a:t>으로 </a:t>
            </a:r>
            <a:r>
              <a:rPr lang="en-US" altLang="ko-KR" sz="1200" dirty="0" smtClean="0"/>
              <a:t>Rename</a:t>
            </a:r>
            <a:r>
              <a:rPr lang="ko-KR" altLang="en-US" sz="1200" dirty="0" smtClean="0"/>
              <a:t>한다</a:t>
            </a:r>
            <a:r>
              <a:rPr lang="en-US" altLang="ko-KR" sz="1200" dirty="0" smtClean="0"/>
              <a:t>.</a:t>
            </a:r>
            <a:endParaRPr lang="en-US" altLang="ko-KR" sz="1200" dirty="0" smtClean="0">
              <a:latin typeface="+mj-lt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47564" y="3320988"/>
            <a:ext cx="1764196" cy="61206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1373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회원가입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908721"/>
            <a:ext cx="3420833" cy="1862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644008" y="872716"/>
            <a:ext cx="4068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Hierarchy – Create – UI – Button</a:t>
            </a:r>
            <a:r>
              <a:rPr lang="ko-KR" altLang="en-US" sz="1200" dirty="0" smtClean="0">
                <a:latin typeface="+mj-lt"/>
              </a:rPr>
              <a:t>을 생성하고</a:t>
            </a:r>
            <a:r>
              <a:rPr lang="en-US" altLang="ko-KR" sz="1200" dirty="0" smtClean="0">
                <a:latin typeface="+mj-lt"/>
              </a:rPr>
              <a:t>, CreateAccountPanel</a:t>
            </a:r>
            <a:r>
              <a:rPr lang="ko-KR" altLang="en-US" sz="1200" dirty="0" smtClean="0">
                <a:latin typeface="+mj-lt"/>
              </a:rPr>
              <a:t>에 상속시킨다</a:t>
            </a:r>
            <a:r>
              <a:rPr lang="en-US" altLang="ko-KR" sz="1200" dirty="0" smtClean="0">
                <a:latin typeface="+mj-lt"/>
              </a:rPr>
              <a:t>.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2996952"/>
            <a:ext cx="3469242" cy="1407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716016" y="2996952"/>
            <a:ext cx="4068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Button</a:t>
            </a:r>
            <a:r>
              <a:rPr lang="ko-KR" altLang="en-US" sz="1200" dirty="0" smtClean="0">
                <a:latin typeface="+mj-lt"/>
              </a:rPr>
              <a:t>의 </a:t>
            </a:r>
            <a:r>
              <a:rPr lang="en-US" altLang="ko-KR" sz="1200" dirty="0" smtClean="0">
                <a:latin typeface="+mj-lt"/>
              </a:rPr>
              <a:t>Text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‘</a:t>
            </a:r>
            <a:r>
              <a:rPr lang="ko-KR" altLang="en-US" sz="1200" dirty="0" smtClean="0">
                <a:latin typeface="+mj-lt"/>
              </a:rPr>
              <a:t>계정 생성</a:t>
            </a:r>
            <a:r>
              <a:rPr lang="en-US" altLang="ko-KR" sz="1200" dirty="0" smtClean="0">
                <a:latin typeface="+mj-lt"/>
              </a:rPr>
              <a:t>’</a:t>
            </a:r>
            <a:r>
              <a:rPr lang="ko-KR" altLang="en-US" sz="1200" dirty="0" smtClean="0">
                <a:latin typeface="+mj-lt"/>
              </a:rPr>
              <a:t>이라고 수정한다</a:t>
            </a:r>
            <a:r>
              <a:rPr lang="en-US" altLang="ko-KR" sz="1200" dirty="0" smtClean="0">
                <a:latin typeface="+mj-lt"/>
              </a:rPr>
              <a:t>.</a:t>
            </a:r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7" y="4617132"/>
            <a:ext cx="3476626" cy="190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716016" y="4617132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Button</a:t>
            </a:r>
            <a:r>
              <a:rPr lang="ko-KR" altLang="en-US" sz="1200" dirty="0" smtClean="0">
                <a:latin typeface="+mj-lt"/>
              </a:rPr>
              <a:t>의 위치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Pos X : 17.4 Pos Y : -93.5 Pos Z : 0 Width : 398.8 Height : 31.4</a:t>
            </a:r>
            <a:endParaRPr lang="ko-KR" altLang="en-US" sz="1200" dirty="0" smtClean="0"/>
          </a:p>
        </p:txBody>
      </p:sp>
    </p:spTree>
    <p:extLst>
      <p:ext uri="{BB962C8B-B14F-4D97-AF65-F5344CB8AC3E}">
        <p14:creationId xmlns="" xmlns:p14="http://schemas.microsoft.com/office/powerpoint/2010/main" val="54431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708920"/>
            <a:ext cx="7380820" cy="3468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회원가입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980728"/>
            <a:ext cx="324802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1052736"/>
            <a:ext cx="8382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59632" y="1052736"/>
            <a:ext cx="1980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GameManager</a:t>
            </a:r>
            <a:r>
              <a:rPr lang="ko-KR" altLang="en-US" sz="1200" dirty="0" smtClean="0">
                <a:latin typeface="+mj-lt"/>
              </a:rPr>
              <a:t>를 연다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8224" y="1016732"/>
            <a:ext cx="1980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>
                <a:latin typeface="+mj-lt"/>
              </a:rPr>
              <a:t>다음과 같이 추가한다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76056" y="2744924"/>
            <a:ext cx="1980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</a:t>
            </a:r>
            <a:r>
              <a:rPr lang="ko-KR" altLang="en-US" sz="1200" dirty="0" smtClean="0">
                <a:latin typeface="+mj-lt"/>
              </a:rPr>
              <a:t>다음과 같이 추가한다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1874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회원가입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887835"/>
            <a:ext cx="5267325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012160" y="1887835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Main Camera – Inspector</a:t>
            </a:r>
            <a:r>
              <a:rPr lang="ko-KR" altLang="en-US" sz="1200" dirty="0" smtClean="0">
                <a:latin typeface="+mj-lt"/>
              </a:rPr>
              <a:t>에서 </a:t>
            </a:r>
            <a:r>
              <a:rPr lang="en-US" altLang="ko-KR" sz="1200" dirty="0" smtClean="0">
                <a:latin typeface="+mj-lt"/>
              </a:rPr>
              <a:t>NewIDInputField</a:t>
            </a:r>
            <a:r>
              <a:rPr lang="ko-KR" altLang="en-US" sz="1200" dirty="0" smtClean="0">
                <a:latin typeface="+mj-lt"/>
              </a:rPr>
              <a:t>와 </a:t>
            </a:r>
            <a:r>
              <a:rPr lang="en-US" altLang="ko-KR" sz="1200" dirty="0" smtClean="0">
                <a:latin typeface="+mj-lt"/>
              </a:rPr>
              <a:t>NewPWInputField</a:t>
            </a:r>
            <a:r>
              <a:rPr lang="ko-KR" altLang="en-US" sz="1200" dirty="0" smtClean="0">
                <a:latin typeface="+mj-lt"/>
              </a:rPr>
              <a:t>를 ①과 ② 빨간색 상자에 각각 </a:t>
            </a:r>
            <a:r>
              <a:rPr lang="en-US" altLang="ko-KR" sz="1200" dirty="0" smtClean="0">
                <a:latin typeface="+mj-lt"/>
              </a:rPr>
              <a:t>Drag</a:t>
            </a:r>
            <a:r>
              <a:rPr lang="ko-KR" altLang="en-US" sz="1200" dirty="0" smtClean="0">
                <a:latin typeface="+mj-lt"/>
              </a:rPr>
              <a:t>한다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519772" y="4444119"/>
            <a:ext cx="2952328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19772" y="4660143"/>
            <a:ext cx="2952328" cy="19105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43908" y="4383144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j-lt"/>
              </a:rPr>
              <a:t>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43908" y="458813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j-lt"/>
              </a:rPr>
              <a:t>②</a:t>
            </a:r>
          </a:p>
        </p:txBody>
      </p:sp>
    </p:spTree>
    <p:extLst>
      <p:ext uri="{BB962C8B-B14F-4D97-AF65-F5344CB8AC3E}">
        <p14:creationId xmlns="" xmlns:p14="http://schemas.microsoft.com/office/powerpoint/2010/main" val="417498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508" y="917029"/>
            <a:ext cx="4800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회원가입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67536" y="908720"/>
            <a:ext cx="39969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CreateAccountPanel - Button</a:t>
            </a:r>
            <a:r>
              <a:rPr lang="ko-KR" altLang="en-US" sz="1200" dirty="0" smtClean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– Inspector</a:t>
            </a:r>
            <a:r>
              <a:rPr lang="ko-KR" altLang="en-US" sz="1200" dirty="0" smtClean="0">
                <a:latin typeface="+mj-lt"/>
              </a:rPr>
              <a:t>에서 빨간색 상자를 클릭한다</a:t>
            </a:r>
            <a:r>
              <a:rPr lang="en-US" altLang="ko-KR" sz="1200" dirty="0" smtClean="0">
                <a:latin typeface="+mj-lt"/>
              </a:rPr>
              <a:t>.</a:t>
            </a:r>
          </a:p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/>
              <a:t>①을 클릭해서 </a:t>
            </a:r>
            <a:r>
              <a:rPr lang="en-US" altLang="ko-KR" sz="1200" dirty="0" smtClean="0"/>
              <a:t>Main Camera</a:t>
            </a:r>
            <a:r>
              <a:rPr lang="ko-KR" altLang="en-US" sz="1200" dirty="0" smtClean="0"/>
              <a:t>를 선택하고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②에서 </a:t>
            </a:r>
            <a:r>
              <a:rPr lang="en-US" altLang="ko-KR" sz="1200" dirty="0" smtClean="0"/>
              <a:t>GameManager</a:t>
            </a:r>
            <a:r>
              <a:rPr lang="ko-KR" altLang="en-US" sz="1200" dirty="0" smtClean="0"/>
              <a:t>를 선택한 뒤 </a:t>
            </a:r>
            <a:r>
              <a:rPr lang="en-US" altLang="ko-KR" sz="1200" dirty="0" smtClean="0"/>
              <a:t>CreateAccountBtn</a:t>
            </a:r>
            <a:r>
              <a:rPr lang="ko-KR" altLang="en-US" sz="1200" dirty="0" smtClean="0"/>
              <a:t>을 선택한다</a:t>
            </a:r>
            <a:r>
              <a:rPr lang="en-US" altLang="ko-KR" sz="1200" dirty="0" smtClean="0"/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511152" y="5669557"/>
            <a:ext cx="180020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763180" y="5453533"/>
            <a:ext cx="2952328" cy="19105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19164" y="5597549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j-lt"/>
              </a:rPr>
              <a:t>①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63988" y="538152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j-lt"/>
              </a:rPr>
              <a:t>②</a:t>
            </a:r>
          </a:p>
        </p:txBody>
      </p:sp>
    </p:spTree>
    <p:extLst>
      <p:ext uri="{BB962C8B-B14F-4D97-AF65-F5344CB8AC3E}">
        <p14:creationId xmlns="" xmlns:p14="http://schemas.microsoft.com/office/powerpoint/2010/main" val="111707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회원가입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338561"/>
            <a:ext cx="526732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모서리가 둥근 직사각형 3"/>
          <p:cNvSpPr/>
          <p:nvPr/>
        </p:nvSpPr>
        <p:spPr>
          <a:xfrm>
            <a:off x="935596" y="2626593"/>
            <a:ext cx="252028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904148" y="2302557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j-lt"/>
              </a:rPr>
              <a:t>그림과 같이 </a:t>
            </a:r>
            <a:r>
              <a:rPr lang="en-US" altLang="ko-KR" sz="1200" dirty="0" smtClean="0">
                <a:latin typeface="+mj-lt"/>
              </a:rPr>
              <a:t>CreateAccountPanel – Inspector</a:t>
            </a:r>
            <a:r>
              <a:rPr lang="ko-KR" altLang="en-US" sz="1200" dirty="0" smtClean="0">
                <a:latin typeface="+mj-lt"/>
              </a:rPr>
              <a:t>에서 빨간색 상자를 클릭하여 체크를 해제해준다</a:t>
            </a:r>
            <a:r>
              <a:rPr lang="en-US" altLang="ko-KR" sz="1200" dirty="0" smtClean="0">
                <a:latin typeface="+mj-lt"/>
              </a:rPr>
              <a:t>.(</a:t>
            </a:r>
            <a:r>
              <a:rPr lang="ko-KR" altLang="en-US" sz="1200" dirty="0" smtClean="0">
                <a:latin typeface="+mj-lt"/>
              </a:rPr>
              <a:t>비활성화</a:t>
            </a:r>
            <a:r>
              <a:rPr lang="en-US" altLang="ko-KR" sz="1200" dirty="0" smtClean="0">
                <a:latin typeface="+mj-lt"/>
              </a:rPr>
              <a:t>)</a:t>
            </a:r>
            <a:endParaRPr lang="ko-KR" altLang="en-US" sz="1200" dirty="0" smtClean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5709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로그인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7564" y="836713"/>
            <a:ext cx="6408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  <a:hlinkClick r:id="rId2"/>
              </a:rPr>
              <a:t>http://sqlitebrowser.org/</a:t>
            </a:r>
            <a:r>
              <a:rPr lang="ko-KR" altLang="en-US" sz="1200" dirty="0" smtClean="0">
                <a:latin typeface="+mj-lt"/>
              </a:rPr>
              <a:t>에 들어가서 자신의 컴퓨터에 맞게 설치하시오</a:t>
            </a:r>
            <a:r>
              <a:rPr lang="en-US" altLang="ko-KR" sz="1200" dirty="0" smtClean="0">
                <a:latin typeface="+mj-lt"/>
              </a:rPr>
              <a:t>.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필자는 </a:t>
            </a:r>
            <a:r>
              <a:rPr lang="en-US" altLang="ko-KR" sz="1200" dirty="0" smtClean="0"/>
              <a:t>64bit)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196752"/>
            <a:ext cx="8120824" cy="4356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모서리가 둥근 직사각형 8"/>
          <p:cNvSpPr/>
          <p:nvPr/>
        </p:nvSpPr>
        <p:spPr>
          <a:xfrm>
            <a:off x="719572" y="836712"/>
            <a:ext cx="1872208" cy="25068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640644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회원가입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94259"/>
            <a:ext cx="4238625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모서리가 둥근 직사각형 4"/>
          <p:cNvSpPr/>
          <p:nvPr/>
        </p:nvSpPr>
        <p:spPr>
          <a:xfrm>
            <a:off x="395536" y="1664804"/>
            <a:ext cx="612068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611560" y="4041068"/>
            <a:ext cx="612068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951820" y="4833156"/>
            <a:ext cx="612068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3528" y="954199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Create – UI – Button</a:t>
            </a:r>
            <a:r>
              <a:rPr lang="ko-KR" altLang="en-US" sz="1200" dirty="0" smtClean="0">
                <a:latin typeface="+mj-lt"/>
              </a:rPr>
              <a:t>을 생성하고 </a:t>
            </a:r>
            <a:r>
              <a:rPr lang="en-US" altLang="ko-KR" sz="1200" dirty="0" smtClean="0">
                <a:latin typeface="+mj-lt"/>
              </a:rPr>
              <a:t>CreateAccountButton</a:t>
            </a:r>
            <a:r>
              <a:rPr lang="ko-KR" altLang="en-US" sz="1200" dirty="0" smtClean="0">
                <a:latin typeface="+mj-lt"/>
              </a:rPr>
              <a:t>으로 </a:t>
            </a:r>
            <a:r>
              <a:rPr lang="en-US" altLang="ko-KR" sz="1200" dirty="0" smtClean="0"/>
              <a:t>Rename</a:t>
            </a:r>
            <a:r>
              <a:rPr lang="ko-KR" altLang="en-US" sz="1200" dirty="0" smtClean="0"/>
              <a:t>한다</a:t>
            </a:r>
            <a:r>
              <a:rPr lang="en-US" altLang="ko-KR" sz="1200" dirty="0" smtClean="0"/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68044" y="918195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Text</a:t>
            </a:r>
            <a:r>
              <a:rPr lang="ko-KR" altLang="en-US" sz="1200" dirty="0" smtClean="0">
                <a:latin typeface="+mj-lt"/>
              </a:rPr>
              <a:t>를 로그인으로 수정한다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32040" y="2096852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CreateAccountButton</a:t>
            </a:r>
            <a:r>
              <a:rPr lang="ko-KR" altLang="en-US" sz="1200" dirty="0" smtClean="0">
                <a:latin typeface="+mj-lt"/>
              </a:rPr>
              <a:t>의 위치는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 smtClean="0"/>
              <a:t>Pos X : 137 Pos Y : -93 Pos Z : 0</a:t>
            </a:r>
          </a:p>
          <a:p>
            <a:r>
              <a:rPr lang="en-US" altLang="ko-KR" sz="1200" dirty="0" smtClean="0"/>
              <a:t>Width : 160 Height : 30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60032" y="4952201"/>
            <a:ext cx="4032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4. </a:t>
            </a:r>
            <a:r>
              <a:rPr lang="ko-KR" altLang="en-US" sz="1200" dirty="0" smtClean="0">
                <a:latin typeface="+mj-lt"/>
              </a:rPr>
              <a:t>다음과 같이 로그인 버튼을 </a:t>
            </a:r>
            <a:r>
              <a:rPr lang="en-US" altLang="ko-KR" sz="1200" dirty="0" smtClean="0">
                <a:latin typeface="+mj-lt"/>
              </a:rPr>
              <a:t>LoginPanel</a:t>
            </a:r>
            <a:r>
              <a:rPr lang="ko-KR" altLang="en-US" sz="1200" dirty="0" smtClean="0">
                <a:latin typeface="+mj-lt"/>
              </a:rPr>
              <a:t>에 상속시킨다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68044" y="1304763"/>
            <a:ext cx="3924436" cy="687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5265204"/>
            <a:ext cx="18764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68044" y="2744924"/>
            <a:ext cx="3953239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2159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회원가입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145" y="1448780"/>
            <a:ext cx="33051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772816"/>
            <a:ext cx="362902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391980" y="1412776"/>
            <a:ext cx="4176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GameManager</a:t>
            </a:r>
            <a:r>
              <a:rPr lang="ko-KR" altLang="en-US" sz="1200" dirty="0" smtClean="0">
                <a:latin typeface="+mj-lt"/>
              </a:rPr>
              <a:t>을 열어서 다음과 같이 코드를 추가한다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5516" y="3027387"/>
            <a:ext cx="4026629" cy="2453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391980" y="3027387"/>
            <a:ext cx="4176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>
                <a:latin typeface="+mj-lt"/>
              </a:rPr>
              <a:t>빨간색 상자에 </a:t>
            </a:r>
            <a:r>
              <a:rPr lang="en-US" altLang="ko-KR" sz="1200" dirty="0" smtClean="0">
                <a:latin typeface="+mj-lt"/>
              </a:rPr>
              <a:t>CreateAccountPanel</a:t>
            </a:r>
            <a:r>
              <a:rPr lang="ko-KR" altLang="en-US" sz="1200" dirty="0" smtClean="0">
                <a:latin typeface="+mj-lt"/>
              </a:rPr>
              <a:t>을 </a:t>
            </a:r>
            <a:r>
              <a:rPr lang="en-US" altLang="ko-KR" sz="1200" dirty="0" smtClean="0">
                <a:latin typeface="+mj-lt"/>
              </a:rPr>
              <a:t>Drag</a:t>
            </a:r>
            <a:r>
              <a:rPr lang="ko-KR" altLang="en-US" sz="1200" dirty="0" smtClean="0">
                <a:latin typeface="+mj-lt"/>
              </a:rPr>
              <a:t>한다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763688" y="5295639"/>
            <a:ext cx="2304256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5464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회원가입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944725"/>
            <a:ext cx="3276364" cy="3306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모서리가 둥근 직사각형 3"/>
          <p:cNvSpPr/>
          <p:nvPr/>
        </p:nvSpPr>
        <p:spPr>
          <a:xfrm>
            <a:off x="3239852" y="4041068"/>
            <a:ext cx="216024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532" y="4653136"/>
            <a:ext cx="51054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139952" y="944724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CreateAccountButton</a:t>
            </a:r>
            <a:r>
              <a:rPr lang="ko-KR" altLang="en-US" sz="1200" dirty="0" smtClean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– Inspector</a:t>
            </a:r>
            <a:r>
              <a:rPr lang="ko-KR" altLang="en-US" sz="1200" dirty="0" smtClean="0">
                <a:latin typeface="+mj-lt"/>
              </a:rPr>
              <a:t>에서 빨간색 상자를 클릭한다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4617132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/>
              <a:t>①을 클릭해서 </a:t>
            </a:r>
            <a:r>
              <a:rPr lang="en-US" altLang="ko-KR" sz="1200" dirty="0" smtClean="0"/>
              <a:t>Main Camera</a:t>
            </a:r>
            <a:r>
              <a:rPr lang="ko-KR" altLang="en-US" sz="1200" dirty="0" smtClean="0"/>
              <a:t>를 선택하고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②에서 </a:t>
            </a:r>
            <a:r>
              <a:rPr lang="en-US" altLang="ko-KR" sz="1200" dirty="0" smtClean="0"/>
              <a:t>GameManager</a:t>
            </a:r>
            <a:r>
              <a:rPr lang="ko-KR" altLang="en-US" sz="1200" dirty="0" smtClean="0"/>
              <a:t>를 선택한 뒤 </a:t>
            </a:r>
            <a:r>
              <a:rPr lang="en-US" altLang="ko-KR" sz="1200" dirty="0" smtClean="0"/>
              <a:t>OpenCreateAccountBtn</a:t>
            </a:r>
            <a:r>
              <a:rPr lang="ko-KR" altLang="en-US" sz="1200" dirty="0" smtClean="0"/>
              <a:t>을 선택한다</a:t>
            </a:r>
            <a:r>
              <a:rPr lang="en-US" altLang="ko-KR" sz="1200" dirty="0" smtClean="0"/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727684" y="5157192"/>
            <a:ext cx="180020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979712" y="4941168"/>
            <a:ext cx="2952328" cy="19105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835696" y="5085184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j-lt"/>
              </a:rPr>
              <a:t>①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60032" y="4869160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j-lt"/>
              </a:rPr>
              <a:t>②</a:t>
            </a:r>
          </a:p>
        </p:txBody>
      </p:sp>
    </p:spTree>
    <p:extLst>
      <p:ext uri="{BB962C8B-B14F-4D97-AF65-F5344CB8AC3E}">
        <p14:creationId xmlns="" xmlns:p14="http://schemas.microsoft.com/office/powerpoint/2010/main" val="249798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회원가입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516" y="2024844"/>
            <a:ext cx="3939293" cy="2484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91980" y="1484784"/>
            <a:ext cx="4572508" cy="3597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0" y="836712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latin typeface="+mj-lt"/>
              </a:rPr>
              <a:t>실행결과</a:t>
            </a:r>
          </a:p>
        </p:txBody>
      </p:sp>
    </p:spTree>
    <p:extLst>
      <p:ext uri="{BB962C8B-B14F-4D97-AF65-F5344CB8AC3E}">
        <p14:creationId xmlns="" xmlns:p14="http://schemas.microsoft.com/office/powerpoint/2010/main" val="223081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232756"/>
            <a:ext cx="4549618" cy="3636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회원가입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390861"/>
            <a:ext cx="30194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51520" y="908720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 Hierarchy – Create – UI – Text</a:t>
            </a:r>
            <a:r>
              <a:rPr lang="ko-KR" altLang="en-US" sz="1200" dirty="0" smtClean="0"/>
              <a:t>를 만들어준다</a:t>
            </a:r>
            <a:r>
              <a:rPr lang="en-US" altLang="ko-KR" sz="1200" dirty="0" smtClean="0"/>
              <a:t>. Rename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CreateAccountTitle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63988" y="856084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2. </a:t>
            </a:r>
            <a:r>
              <a:rPr lang="ko-KR" altLang="en-US" sz="1200" dirty="0" smtClean="0"/>
              <a:t>다음과 같이 수정한다</a:t>
            </a:r>
            <a:r>
              <a:rPr lang="en-US" altLang="ko-KR" sz="1200" dirty="0" smtClean="0"/>
              <a:t>.</a:t>
            </a:r>
            <a:endParaRPr lang="ko-KR" altLang="en-US" sz="1200" dirty="0" smtClean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72000" y="1592796"/>
            <a:ext cx="792088" cy="1633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228184" y="2584276"/>
            <a:ext cx="288032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6444208" y="3304356"/>
            <a:ext cx="216024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128284" y="3304356"/>
            <a:ext cx="216024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228184" y="3700400"/>
            <a:ext cx="2736304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23528" y="2636912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3. CreateAccountTitle</a:t>
            </a:r>
            <a:r>
              <a:rPr lang="ko-KR" altLang="en-US" sz="1200" dirty="0" smtClean="0"/>
              <a:t>의 위치는</a:t>
            </a:r>
            <a:endParaRPr lang="en-US" altLang="ko-KR" sz="1200" dirty="0" smtClean="0"/>
          </a:p>
          <a:p>
            <a:r>
              <a:rPr lang="en-US" altLang="ko-KR" sz="1200" dirty="0" smtClean="0"/>
              <a:t>Pos X : 21 Pos Y : 103 Pos Z : 0</a:t>
            </a:r>
          </a:p>
          <a:p>
            <a:r>
              <a:rPr lang="en-US" altLang="ko-KR" sz="1200" dirty="0" smtClean="0"/>
              <a:t>Width : 160 Height : 30</a:t>
            </a:r>
            <a:endParaRPr lang="ko-KR" altLang="en-US" sz="1200" dirty="0" smtClean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9532" y="3248980"/>
            <a:ext cx="3937994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73893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회원가입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5616" y="836712"/>
            <a:ext cx="633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  <a:latin typeface="+mj-lt"/>
              </a:rPr>
              <a:t>여기서 잠깐</a:t>
            </a:r>
            <a:r>
              <a:rPr lang="en-US" altLang="ko-KR" sz="1600" dirty="0" smtClean="0">
                <a:solidFill>
                  <a:srgbClr val="FF0000"/>
                </a:solidFill>
                <a:latin typeface="+mj-lt"/>
              </a:rPr>
              <a:t>! </a:t>
            </a:r>
            <a:r>
              <a:rPr lang="en-US" altLang="ko-KR" sz="1200" dirty="0" smtClean="0">
                <a:latin typeface="+mj-lt"/>
              </a:rPr>
              <a:t>ID</a:t>
            </a:r>
            <a:r>
              <a:rPr lang="ko-KR" altLang="en-US" sz="1200" dirty="0" smtClean="0">
                <a:latin typeface="+mj-lt"/>
              </a:rPr>
              <a:t>와 </a:t>
            </a:r>
            <a:r>
              <a:rPr lang="en-US" altLang="ko-KR" sz="1200" dirty="0" smtClean="0">
                <a:latin typeface="+mj-lt"/>
              </a:rPr>
              <a:t>PW</a:t>
            </a:r>
            <a:r>
              <a:rPr lang="ko-KR" altLang="en-US" sz="1200" dirty="0" smtClean="0">
                <a:latin typeface="+mj-lt"/>
              </a:rPr>
              <a:t>가 공백이라도 로그인 또는 회원가입이 된다</a:t>
            </a:r>
            <a:r>
              <a:rPr lang="en-US" altLang="ko-KR" sz="1200" dirty="0" smtClean="0">
                <a:latin typeface="+mj-lt"/>
              </a:rPr>
              <a:t>?!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4257092"/>
            <a:ext cx="7736860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524" y="1484784"/>
            <a:ext cx="512445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4175956" y="1556792"/>
            <a:ext cx="4644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LoginCo</a:t>
            </a:r>
            <a:r>
              <a:rPr lang="ko-KR" altLang="en-US" sz="1200" dirty="0" smtClean="0"/>
              <a:t>함수에서는 왼쪽과 같이 코드를 수정한다</a:t>
            </a:r>
            <a:r>
              <a:rPr lang="en-US" altLang="ko-KR" sz="1200" dirty="0" smtClean="0"/>
              <a:t>.</a:t>
            </a:r>
            <a:endParaRPr lang="ko-KR" altLang="en-US" sz="12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4103948" y="4761148"/>
            <a:ext cx="4644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CreateAccountBtn</a:t>
            </a:r>
            <a:r>
              <a:rPr lang="ko-KR" altLang="en-US" sz="1200" dirty="0" smtClean="0"/>
              <a:t>함수에서는 왼쪽과 같이 코드를 수정한다</a:t>
            </a:r>
            <a:r>
              <a:rPr lang="en-US" altLang="ko-KR" sz="1200" dirty="0" smtClean="0"/>
              <a:t>.</a:t>
            </a:r>
            <a:endParaRPr lang="ko-KR" altLang="en-US" sz="1200" dirty="0" smtClean="0"/>
          </a:p>
        </p:txBody>
      </p:sp>
    </p:spTree>
    <p:extLst>
      <p:ext uri="{BB962C8B-B14F-4D97-AF65-F5344CB8AC3E}">
        <p14:creationId xmlns="" xmlns:p14="http://schemas.microsoft.com/office/powerpoint/2010/main" val="373893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816900" y="2299064"/>
            <a:ext cx="5797073" cy="103998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3600" b="1" spc="-50" dirty="0" smtClean="0">
                <a:solidFill>
                  <a:schemeClr val="bg1"/>
                </a:solidFill>
                <a:latin typeface="+mn-ea"/>
              </a:rPr>
              <a:t>FINAL REPORT</a:t>
            </a:r>
          </a:p>
          <a:p>
            <a:pPr>
              <a:lnSpc>
                <a:spcPct val="90000"/>
              </a:lnSpc>
            </a:pPr>
            <a:r>
              <a:rPr lang="en-US" altLang="ko-KR" sz="3600" b="1" spc="-50" dirty="0" smtClean="0">
                <a:solidFill>
                  <a:srgbClr val="1CCAB9"/>
                </a:solidFill>
                <a:latin typeface="+mn-ea"/>
              </a:rPr>
              <a:t>BackButton</a:t>
            </a:r>
            <a:r>
              <a:rPr lang="ko-KR" altLang="en-US" sz="3600" b="1" spc="-50" dirty="0" smtClean="0">
                <a:solidFill>
                  <a:srgbClr val="1CCAB9"/>
                </a:solidFill>
                <a:latin typeface="+mn-ea"/>
              </a:rPr>
              <a:t> 만들기</a:t>
            </a:r>
            <a:endParaRPr lang="en-US" altLang="ko-KR" sz="3600" b="1" spc="-50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13429" y="2417650"/>
            <a:ext cx="943206" cy="776307"/>
          </a:xfrm>
          <a:prstGeom prst="rect">
            <a:avLst/>
          </a:prstGeom>
          <a:noFill/>
        </p:spPr>
        <p:txBody>
          <a:bodyPr wrap="none" lIns="36000" tIns="36000" rIns="36000" rtlCol="0" anchor="ctr">
            <a:noAutofit/>
            <a:scene3d>
              <a:camera prst="orthographicFront"/>
              <a:lightRig rig="threePt" dir="t"/>
            </a:scene3d>
            <a:sp3d contourW="50800">
              <a:bevelT w="1270" h="50800"/>
              <a:contourClr>
                <a:schemeClr val="bg1"/>
              </a:contourClr>
            </a:sp3d>
          </a:bodyPr>
          <a:lstStyle/>
          <a:p>
            <a:pPr algn="ctr">
              <a:spcAft>
                <a:spcPts val="1000"/>
              </a:spcAft>
              <a:buClr>
                <a:srgbClr val="977399"/>
              </a:buClr>
            </a:pPr>
            <a:r>
              <a:rPr lang="en-US" altLang="ko-KR" sz="6600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endParaRPr lang="en-US" altLang="ko-KR" sz="6600" spc="-5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5190646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3400" b="1" dirty="0" smtClean="0">
                <a:solidFill>
                  <a:srgbClr val="1CCAB9"/>
                </a:solidFill>
                <a:latin typeface="+mn-ea"/>
              </a:rPr>
              <a:t>BackButton</a:t>
            </a:r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517" y="1052736"/>
            <a:ext cx="3384376" cy="2887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모서리가 둥근 직사각형 3"/>
          <p:cNvSpPr/>
          <p:nvPr/>
        </p:nvSpPr>
        <p:spPr>
          <a:xfrm>
            <a:off x="503548" y="3068960"/>
            <a:ext cx="288032" cy="19939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339752" y="3717032"/>
            <a:ext cx="432048" cy="19939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87524" y="1196752"/>
            <a:ext cx="432048" cy="19939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79912" y="1016732"/>
            <a:ext cx="4644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 Hierarchy – Create – UI – Button – Rename : BackButton </a:t>
            </a:r>
            <a:endParaRPr lang="ko-KR" altLang="en-US" sz="12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27684" y="4149080"/>
            <a:ext cx="18669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51920" y="4149080"/>
            <a:ext cx="4644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2. CreateAccountPanel</a:t>
            </a:r>
            <a:r>
              <a:rPr lang="ko-KR" altLang="en-US" sz="1200" dirty="0" smtClean="0"/>
              <a:t>에 상속시킨다</a:t>
            </a:r>
            <a:r>
              <a:rPr lang="en-US" altLang="ko-KR" sz="1200" dirty="0" smtClean="0"/>
              <a:t>.</a:t>
            </a:r>
            <a:endParaRPr lang="ko-KR" altLang="en-US" sz="1200" dirty="0" smtClean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907704" y="5121188"/>
            <a:ext cx="972108" cy="1633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3893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3400" b="1" dirty="0" smtClean="0">
                <a:solidFill>
                  <a:srgbClr val="1CCAB9"/>
                </a:solidFill>
                <a:latin typeface="+mn-ea"/>
              </a:rPr>
              <a:t>BackButton</a:t>
            </a:r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1580" y="1646737"/>
            <a:ext cx="3714976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788024" y="1646737"/>
            <a:ext cx="2484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altLang="ko-KR" sz="1200" dirty="0" smtClean="0"/>
              <a:t>1. BackButton</a:t>
            </a:r>
            <a:r>
              <a:rPr lang="ko-KR" altLang="en-US" sz="1200" dirty="0" smtClean="0"/>
              <a:t>의 위치는</a:t>
            </a:r>
            <a:endParaRPr lang="en-US" altLang="ko-KR" sz="1200" dirty="0" smtClean="0"/>
          </a:p>
          <a:p>
            <a:pPr marL="228600" indent="-228600"/>
            <a:r>
              <a:rPr lang="en-US" altLang="ko-KR" sz="1200" dirty="0" smtClean="0"/>
              <a:t>Pos X : 187 Pos Y : 100 Pos Z : 0</a:t>
            </a:r>
          </a:p>
          <a:p>
            <a:pPr marL="228600" indent="-228600"/>
            <a:r>
              <a:rPr lang="en-US" altLang="ko-KR" sz="1200" dirty="0" smtClean="0"/>
              <a:t>Width : 60 Height : 30 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3914989"/>
            <a:ext cx="3636404" cy="630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788024" y="3878985"/>
            <a:ext cx="2484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altLang="ko-KR" sz="1200" dirty="0" smtClean="0"/>
              <a:t>2. Text</a:t>
            </a:r>
            <a:r>
              <a:rPr lang="ko-KR" altLang="en-US" sz="1200" dirty="0" smtClean="0"/>
              <a:t>를 </a:t>
            </a:r>
            <a:r>
              <a:rPr lang="en-US" altLang="ko-KR" sz="1200" dirty="0" smtClean="0"/>
              <a:t>Back</a:t>
            </a:r>
            <a:r>
              <a:rPr lang="ko-KR" altLang="en-US" sz="1200" dirty="0" smtClean="0"/>
              <a:t>으로 수정한다</a:t>
            </a:r>
            <a:r>
              <a:rPr lang="en-US" altLang="ko-KR" sz="1200" dirty="0" smtClean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373893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3400" b="1" dirty="0" smtClean="0">
                <a:solidFill>
                  <a:srgbClr val="1CCAB9"/>
                </a:solidFill>
                <a:latin typeface="+mn-ea"/>
              </a:rPr>
              <a:t>BackButton</a:t>
            </a:r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052736"/>
            <a:ext cx="8382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331640" y="1052736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altLang="ko-KR" sz="1200" dirty="0" smtClean="0"/>
              <a:t>1. GameManager</a:t>
            </a:r>
            <a:r>
              <a:rPr lang="ko-KR" altLang="en-US" sz="1200" dirty="0" smtClean="0"/>
              <a:t>을 연다</a:t>
            </a:r>
            <a:r>
              <a:rPr lang="en-US" altLang="ko-KR" sz="1200" dirty="0" smtClean="0"/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204864"/>
            <a:ext cx="38100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175956" y="2168860"/>
            <a:ext cx="24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altLang="ko-KR" sz="1200" dirty="0" smtClean="0"/>
              <a:t>2. </a:t>
            </a:r>
            <a:r>
              <a:rPr lang="ko-KR" altLang="en-US" sz="1200" dirty="0" smtClean="0"/>
              <a:t>다음과 같이 코드를 추가한다</a:t>
            </a:r>
            <a:r>
              <a:rPr lang="en-US" altLang="ko-KR" sz="1200" dirty="0" smtClean="0"/>
              <a:t>.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3068960"/>
            <a:ext cx="51054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모서리가 둥근 직사각형 7"/>
          <p:cNvSpPr/>
          <p:nvPr/>
        </p:nvSpPr>
        <p:spPr>
          <a:xfrm>
            <a:off x="4788024" y="3789040"/>
            <a:ext cx="288032" cy="19939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652120" y="3104964"/>
            <a:ext cx="24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altLang="ko-KR" sz="1200" dirty="0" smtClean="0"/>
              <a:t>3. +</a:t>
            </a:r>
            <a:r>
              <a:rPr lang="ko-KR" altLang="en-US" sz="1200" dirty="0" smtClean="0"/>
              <a:t>를 눌러 추가한다</a:t>
            </a:r>
            <a:r>
              <a:rPr lang="en-US" altLang="ko-KR" sz="1200" dirty="0" smtClean="0"/>
              <a:t>.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4401108"/>
            <a:ext cx="509587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모서리가 둥근 직사각형 10"/>
          <p:cNvSpPr/>
          <p:nvPr/>
        </p:nvSpPr>
        <p:spPr>
          <a:xfrm>
            <a:off x="1691680" y="4905164"/>
            <a:ext cx="180020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943708" y="4689140"/>
            <a:ext cx="2952328" cy="19105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799692" y="4833156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j-lt"/>
              </a:rPr>
              <a:t>①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24028" y="4617132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j-lt"/>
              </a:rPr>
              <a:t>②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44108" y="4401108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4. </a:t>
            </a:r>
            <a:r>
              <a:rPr lang="ko-KR" altLang="en-US" sz="1200" dirty="0" smtClean="0"/>
              <a:t>①을 클릭해서 </a:t>
            </a:r>
            <a:r>
              <a:rPr lang="en-US" altLang="ko-KR" sz="1200" dirty="0" smtClean="0"/>
              <a:t>Main Camera</a:t>
            </a:r>
            <a:r>
              <a:rPr lang="ko-KR" altLang="en-US" sz="1200" dirty="0" smtClean="0"/>
              <a:t>를 선택하고</a:t>
            </a:r>
            <a:r>
              <a:rPr lang="en-US" altLang="ko-KR" sz="1200" dirty="0" smtClean="0"/>
              <a:t>,</a:t>
            </a:r>
          </a:p>
          <a:p>
            <a:r>
              <a:rPr lang="ko-KR" altLang="en-US" sz="1200" dirty="0" smtClean="0"/>
              <a:t>②에서 </a:t>
            </a:r>
            <a:r>
              <a:rPr lang="en-US" altLang="ko-KR" sz="1200" dirty="0" smtClean="0"/>
              <a:t>GameManager</a:t>
            </a:r>
            <a:r>
              <a:rPr lang="ko-KR" altLang="en-US" sz="1200" dirty="0" smtClean="0"/>
              <a:t>를 선택한 뒤 </a:t>
            </a:r>
            <a:r>
              <a:rPr lang="en-US" altLang="ko-KR" sz="1200" dirty="0" smtClean="0"/>
              <a:t>BackBtn</a:t>
            </a:r>
            <a:r>
              <a:rPr lang="ko-KR" altLang="en-US" sz="1200" dirty="0" smtClean="0"/>
              <a:t>을 선택한다</a:t>
            </a:r>
            <a:r>
              <a:rPr lang="en-US" altLang="ko-KR" sz="1200" dirty="0" smtClean="0"/>
              <a:t>.</a:t>
            </a:r>
            <a:endParaRPr lang="ko-KR" altLang="en-US" sz="1200" dirty="0" smtClean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893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816900" y="2299064"/>
            <a:ext cx="5797073" cy="103998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3600" b="1" spc="-50" dirty="0" smtClean="0">
                <a:solidFill>
                  <a:schemeClr val="bg1"/>
                </a:solidFill>
                <a:latin typeface="+mn-ea"/>
              </a:rPr>
              <a:t>FINAL REPORT</a:t>
            </a:r>
          </a:p>
          <a:p>
            <a:pPr>
              <a:lnSpc>
                <a:spcPct val="90000"/>
              </a:lnSpc>
            </a:pPr>
            <a:r>
              <a:rPr lang="ko-KR" altLang="en-US" sz="3600" b="1" spc="-50" dirty="0" smtClean="0">
                <a:solidFill>
                  <a:srgbClr val="1CCAB9"/>
                </a:solidFill>
                <a:latin typeface="+mn-ea"/>
              </a:rPr>
              <a:t>로그인 만들기</a:t>
            </a:r>
            <a:endParaRPr lang="en-US" altLang="ko-KR" sz="3600" b="1" spc="-50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13429" y="2417650"/>
            <a:ext cx="943206" cy="776307"/>
          </a:xfrm>
          <a:prstGeom prst="rect">
            <a:avLst/>
          </a:prstGeom>
          <a:noFill/>
        </p:spPr>
        <p:txBody>
          <a:bodyPr wrap="none" lIns="36000" tIns="36000" rIns="36000" rtlCol="0" anchor="ctr">
            <a:noAutofit/>
            <a:scene3d>
              <a:camera prst="orthographicFront"/>
              <a:lightRig rig="threePt" dir="t"/>
            </a:scene3d>
            <a:sp3d contourW="50800">
              <a:bevelT w="1270" h="50800"/>
              <a:contourClr>
                <a:schemeClr val="bg1"/>
              </a:contourClr>
            </a:sp3d>
          </a:bodyPr>
          <a:lstStyle/>
          <a:p>
            <a:pPr algn="ctr">
              <a:spcAft>
                <a:spcPts val="1000"/>
              </a:spcAft>
              <a:buClr>
                <a:srgbClr val="977399"/>
              </a:buClr>
            </a:pPr>
            <a:r>
              <a:rPr lang="en-US" altLang="ko-KR" sz="6600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1</a:t>
            </a:r>
            <a:endParaRPr lang="en-US" altLang="ko-KR" sz="6600" spc="-5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243434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3400" b="1" dirty="0" smtClean="0">
                <a:solidFill>
                  <a:srgbClr val="1CCAB9"/>
                </a:solidFill>
                <a:latin typeface="+mn-ea"/>
              </a:rPr>
              <a:t>Reference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43719" y="1021080"/>
            <a:ext cx="7856562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228600" indent="-228600">
              <a:spcBef>
                <a:spcPts val="600"/>
              </a:spcBef>
              <a:buAutoNum type="arabicPeriod"/>
              <a:defRPr/>
            </a:pPr>
            <a:r>
              <a:rPr lang="en-US" altLang="ko-KR" sz="1100" b="1" dirty="0" smtClean="0">
                <a:latin typeface="맑은 고딕" pitchFamily="50" charset="-127"/>
              </a:rPr>
              <a:t>http://dreamzelkova.tistory.com/entry/Unity%EC%99%80-SQLite%EC%97%B0%EB%8F%99%ED%95%98%EA%B8%B0</a:t>
            </a:r>
          </a:p>
          <a:p>
            <a:pPr marL="228600" indent="-228600">
              <a:spcBef>
                <a:spcPts val="600"/>
              </a:spcBef>
              <a:buAutoNum type="arabicPeriod"/>
              <a:defRPr/>
            </a:pP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7673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81250" y="2455912"/>
            <a:ext cx="4381500" cy="1498964"/>
          </a:xfrm>
          <a:prstGeom prst="rect">
            <a:avLst/>
          </a:prstGeom>
          <a:noFill/>
        </p:spPr>
        <p:txBody>
          <a:bodyPr wrap="squar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lvl="0" algn="ctr"/>
            <a:r>
              <a:rPr lang="en-US" altLang="ko-KR" sz="5500" b="1" spc="-150" dirty="0">
                <a:solidFill>
                  <a:srgbClr val="1CCAB9"/>
                </a:solidFill>
                <a:latin typeface="+mn-ea"/>
              </a:rPr>
              <a:t>Thank </a:t>
            </a:r>
            <a:r>
              <a:rPr lang="en-US" altLang="ko-KR" sz="5500" b="1" spc="-150" dirty="0" smtClean="0">
                <a:solidFill>
                  <a:srgbClr val="1CCAB9"/>
                </a:solidFill>
                <a:latin typeface="+mn-ea"/>
              </a:rPr>
              <a:t>you</a:t>
            </a:r>
            <a:endParaRPr lang="en-US" altLang="ko-KR" sz="5500" b="1" spc="-150" dirty="0">
              <a:solidFill>
                <a:srgbClr val="1CCAB9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388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로그인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7564" y="836713"/>
            <a:ext cx="6408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  <a:hlinkClick r:id="rId2"/>
              </a:rPr>
              <a:t>http://sqlitebrowser.org/</a:t>
            </a:r>
            <a:r>
              <a:rPr lang="ko-KR" altLang="en-US" sz="1200" dirty="0" smtClean="0">
                <a:latin typeface="+mj-lt"/>
              </a:rPr>
              <a:t>에 들어가서 자신의 컴퓨터에 맞게 설치하시오</a:t>
            </a:r>
            <a:r>
              <a:rPr lang="en-US" altLang="ko-KR" sz="1200" dirty="0" smtClean="0">
                <a:latin typeface="+mj-lt"/>
              </a:rPr>
              <a:t>.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필자는 </a:t>
            </a:r>
            <a:r>
              <a:rPr lang="en-US" altLang="ko-KR" sz="1200" dirty="0" smtClean="0"/>
              <a:t>64bit)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196752"/>
            <a:ext cx="8120824" cy="4356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모서리가 둥근 직사각형 8"/>
          <p:cNvSpPr/>
          <p:nvPr/>
        </p:nvSpPr>
        <p:spPr>
          <a:xfrm>
            <a:off x="719572" y="872716"/>
            <a:ext cx="1656184" cy="2146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1726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로그인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7564" y="836712"/>
            <a:ext cx="5256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LodingScene</a:t>
            </a:r>
            <a:r>
              <a:rPr lang="ko-KR" altLang="en-US" sz="1200" dirty="0" smtClean="0">
                <a:latin typeface="+mj-lt"/>
              </a:rPr>
              <a:t>에서 </a:t>
            </a:r>
            <a:r>
              <a:rPr lang="en-US" altLang="ko-KR" sz="1200" dirty="0" smtClean="0">
                <a:latin typeface="+mj-lt"/>
              </a:rPr>
              <a:t>Aseets – Create – Floder – </a:t>
            </a:r>
            <a:r>
              <a:rPr lang="ko-KR" altLang="en-US" sz="1200" dirty="0" smtClean="0">
                <a:latin typeface="+mj-lt"/>
              </a:rPr>
              <a:t>이름을 </a:t>
            </a:r>
            <a:r>
              <a:rPr lang="en-US" altLang="ko-KR" sz="1200" dirty="0" smtClean="0">
                <a:latin typeface="+mj-lt"/>
              </a:rPr>
              <a:t>Plugins</a:t>
            </a:r>
            <a:r>
              <a:rPr lang="ko-KR" altLang="en-US" sz="1200" dirty="0" smtClean="0">
                <a:latin typeface="+mj-lt"/>
              </a:rPr>
              <a:t>로 한다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572" y="1232756"/>
            <a:ext cx="198120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모서리가 둥근 직사각형 4"/>
          <p:cNvSpPr/>
          <p:nvPr/>
        </p:nvSpPr>
        <p:spPr>
          <a:xfrm>
            <a:off x="1727684" y="1628800"/>
            <a:ext cx="936104" cy="89876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83568" y="2852936"/>
            <a:ext cx="8244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>
                <a:latin typeface="+mj-lt"/>
              </a:rPr>
              <a:t>자기 컴퓨터에 깔려있는 </a:t>
            </a:r>
            <a:r>
              <a:rPr lang="en-US" altLang="ko-KR" sz="1200" dirty="0" smtClean="0">
                <a:latin typeface="+mj-lt"/>
              </a:rPr>
              <a:t>Unity</a:t>
            </a:r>
            <a:r>
              <a:rPr lang="ko-KR" altLang="en-US" sz="1200" dirty="0" smtClean="0">
                <a:latin typeface="+mj-lt"/>
              </a:rPr>
              <a:t>폴더위치</a:t>
            </a:r>
            <a:r>
              <a:rPr lang="en-US" altLang="ko-KR" sz="1200" dirty="0" smtClean="0">
                <a:latin typeface="+mj-lt"/>
              </a:rPr>
              <a:t>\Editor\Data\Mono\lib\mono\2.0</a:t>
            </a:r>
            <a:r>
              <a:rPr lang="ko-KR" altLang="en-US" sz="1200" dirty="0" smtClean="0">
                <a:latin typeface="+mj-lt"/>
              </a:rPr>
              <a:t>에서 </a:t>
            </a:r>
            <a:r>
              <a:rPr lang="en-US" altLang="ko-KR" sz="1200" dirty="0" smtClean="0">
                <a:latin typeface="+mj-lt"/>
              </a:rPr>
              <a:t>Mono.Data.Sqlite.dll</a:t>
            </a:r>
            <a:r>
              <a:rPr lang="ko-KR" altLang="en-US" sz="1200" dirty="0" smtClean="0">
                <a:latin typeface="+mj-lt"/>
              </a:rPr>
              <a:t>과 </a:t>
            </a:r>
            <a:r>
              <a:rPr lang="en-US" altLang="ko-KR" sz="1200" dirty="0" smtClean="0">
                <a:latin typeface="+mj-lt"/>
              </a:rPr>
              <a:t>System.Data.dll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Plugins</a:t>
            </a:r>
            <a:r>
              <a:rPr lang="ko-KR" altLang="en-US" sz="1200" dirty="0" smtClean="0">
                <a:latin typeface="+mj-lt"/>
              </a:rPr>
              <a:t>에 넣는다</a:t>
            </a:r>
            <a:r>
              <a:rPr lang="en-US" altLang="ko-KR" sz="1200" dirty="0" smtClean="0">
                <a:latin typeface="+mj-lt"/>
              </a:rPr>
              <a:t>. 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3429000"/>
            <a:ext cx="302895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모서리가 둥근 직사각형 7"/>
          <p:cNvSpPr/>
          <p:nvPr/>
        </p:nvSpPr>
        <p:spPr>
          <a:xfrm>
            <a:off x="1043608" y="5373216"/>
            <a:ext cx="936104" cy="17868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267744" y="4041068"/>
            <a:ext cx="1476164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9748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로그인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7564" y="836712"/>
            <a:ext cx="720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https://www.sqlite.org/download.html</a:t>
            </a:r>
            <a:r>
              <a:rPr lang="ko-KR" altLang="en-US" sz="1200" dirty="0" smtClean="0">
                <a:latin typeface="+mj-lt"/>
              </a:rPr>
              <a:t>에 들어가서 자신의 컴퓨터에 맞게 설치하시오</a:t>
            </a:r>
            <a:r>
              <a:rPr lang="en-US" altLang="ko-KR" sz="1200" dirty="0" smtClean="0">
                <a:latin typeface="+mj-lt"/>
              </a:rPr>
              <a:t>. (</a:t>
            </a:r>
            <a:r>
              <a:rPr lang="ko-KR" altLang="en-US" sz="1200" dirty="0" smtClean="0">
                <a:latin typeface="+mj-lt"/>
              </a:rPr>
              <a:t>필자는 </a:t>
            </a:r>
            <a:r>
              <a:rPr lang="en-US" altLang="ko-KR" sz="1200" dirty="0" smtClean="0">
                <a:latin typeface="+mj-lt"/>
              </a:rPr>
              <a:t>64bit)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719572" y="872716"/>
            <a:ext cx="2592288" cy="2146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572" y="1160748"/>
            <a:ext cx="7975199" cy="42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모서리가 둥근 직사각형 6"/>
          <p:cNvSpPr/>
          <p:nvPr/>
        </p:nvSpPr>
        <p:spPr>
          <a:xfrm>
            <a:off x="1223628" y="3501008"/>
            <a:ext cx="972108" cy="3960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0389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로그인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7564" y="1844824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</a:t>
            </a:r>
            <a:r>
              <a:rPr lang="ko-KR" altLang="en-US" sz="1200" dirty="0" smtClean="0">
                <a:latin typeface="+mj-lt"/>
              </a:rPr>
              <a:t>압축을 푼다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564" y="2204863"/>
            <a:ext cx="3492388" cy="2565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모서리가 둥근 직사각형 4"/>
          <p:cNvSpPr/>
          <p:nvPr/>
        </p:nvSpPr>
        <p:spPr>
          <a:xfrm>
            <a:off x="1511660" y="2816932"/>
            <a:ext cx="468052" cy="2520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63987" y="2204864"/>
            <a:ext cx="3783339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모서리가 둥근 직사각형 6"/>
          <p:cNvSpPr/>
          <p:nvPr/>
        </p:nvSpPr>
        <p:spPr>
          <a:xfrm>
            <a:off x="6300192" y="3176972"/>
            <a:ext cx="936104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463988" y="1808820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Plugins</a:t>
            </a:r>
            <a:r>
              <a:rPr lang="ko-KR" altLang="en-US" sz="1200" dirty="0" smtClean="0">
                <a:latin typeface="+mj-lt"/>
              </a:rPr>
              <a:t>의 폴더에 넣는다</a:t>
            </a:r>
          </a:p>
        </p:txBody>
      </p:sp>
    </p:spTree>
    <p:extLst>
      <p:ext uri="{BB962C8B-B14F-4D97-AF65-F5344CB8AC3E}">
        <p14:creationId xmlns="" xmlns:p14="http://schemas.microsoft.com/office/powerpoint/2010/main" val="290112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로그인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52120" y="908720"/>
            <a:ext cx="2628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Hierarchy – Create – UI – Panel</a:t>
            </a:r>
            <a:r>
              <a:rPr lang="ko-KR" altLang="en-US" sz="1200" dirty="0" smtClean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Rename : LoginPanel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524" y="908720"/>
            <a:ext cx="5316291" cy="2916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524" y="4041067"/>
            <a:ext cx="526732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688124" y="4041068"/>
            <a:ext cx="3419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/>
              <a:t>① 빨간색 상자를 클릭하여 </a:t>
            </a:r>
            <a:r>
              <a:rPr lang="en-US" altLang="ko-KR" sz="1200" dirty="0" smtClean="0"/>
              <a:t>Background</a:t>
            </a:r>
            <a:r>
              <a:rPr lang="ko-KR" altLang="en-US" sz="1200" dirty="0" smtClean="0"/>
              <a:t>를 </a:t>
            </a:r>
            <a:r>
              <a:rPr lang="en-US" altLang="ko-KR" sz="1200" dirty="0" smtClean="0"/>
              <a:t>None</a:t>
            </a:r>
            <a:r>
              <a:rPr lang="ko-KR" altLang="en-US" sz="1200" dirty="0" smtClean="0"/>
              <a:t>으로 바꾸고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② 빨간색 상자를 클릭하여 흰색으로 바꾼다</a:t>
            </a:r>
            <a:r>
              <a:rPr lang="en-US" altLang="ko-KR" sz="1200" dirty="0" smtClean="0"/>
              <a:t>.</a:t>
            </a:r>
            <a:endParaRPr lang="en-US" altLang="ko-KR" sz="1200" dirty="0" smtClean="0">
              <a:latin typeface="+mj-lt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400092" y="5481228"/>
            <a:ext cx="180020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2375756" y="5697252"/>
            <a:ext cx="2952328" cy="19105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08104" y="5409220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j-lt"/>
              </a:rPr>
              <a:t>①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08104" y="5661248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j-lt"/>
              </a:rPr>
              <a:t>②</a:t>
            </a:r>
          </a:p>
        </p:txBody>
      </p:sp>
    </p:spTree>
    <p:extLst>
      <p:ext uri="{BB962C8B-B14F-4D97-AF65-F5344CB8AC3E}">
        <p14:creationId xmlns="" xmlns:p14="http://schemas.microsoft.com/office/powerpoint/2010/main" val="216209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4851</TotalTime>
  <Words>1103</Words>
  <Application>Microsoft Office PowerPoint</Application>
  <PresentationFormat>화면 슬라이드 쇼(4:3)</PresentationFormat>
  <Paragraphs>158</Paragraphs>
  <Slides>41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2" baseType="lpstr">
      <vt:lpstr>광장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ptlineH</dc:creator>
  <cp:lastModifiedBy>User</cp:lastModifiedBy>
  <cp:revision>639</cp:revision>
  <dcterms:created xsi:type="dcterms:W3CDTF">2015-03-27T04:47:41Z</dcterms:created>
  <dcterms:modified xsi:type="dcterms:W3CDTF">2017-12-08T08:28:21Z</dcterms:modified>
</cp:coreProperties>
</file>