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758" y="43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B26B1-1810-42D6-904A-41D01BE2CFA5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48026-5376-4EA9-A54F-3D948D622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10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A23A-1014-4267-A15A-0CDF0DDB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D3236-6182-47D5-9D2C-65C922028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3BFC-F92A-4643-ACA0-82DC2840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373F-DD60-4176-A992-3E247CACB45F}" type="datetimeFigureOut">
              <a:rPr lang="ko-KR" altLang="en-US" smtClean="0"/>
              <a:t>2022-05-26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FA0E8-8762-4FF4-888E-16D473BB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29E7-FF67-4374-8B2B-BF65172A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0776-5569-453A-90E8-5884E9D27C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21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1E6C-8E5C-4F00-9229-DD21F3DB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3078A-FFAA-4CFA-B8C2-709A517A1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AAF0E-8EB1-4689-BA89-42CF60BE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373F-DD60-4176-A992-3E247CACB45F}" type="datetimeFigureOut">
              <a:rPr lang="ko-KR" altLang="en-US" smtClean="0"/>
              <a:t>2022-05-26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F351D-10A6-41A8-9790-5645DCA4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D3092-7C3C-444A-BF77-0CC986C4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0776-5569-453A-90E8-5884E9D27C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81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D9A4C-59ED-4C81-9D9A-F652428F8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069C9-45F6-426B-AFAD-CDE4715F9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A23B9-F8F1-4D78-94C4-35C18C6A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373F-DD60-4176-A992-3E247CACB45F}" type="datetimeFigureOut">
              <a:rPr lang="ko-KR" altLang="en-US" smtClean="0"/>
              <a:t>2022-05-26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ECB2F-9E77-46D3-9A38-8CDD708B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517B0-5F97-4076-947B-291028A3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0776-5569-453A-90E8-5884E9D27C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23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F7C9-8350-418A-B58A-2C075E94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EB9DE-B0CF-45D0-A860-F9A180C1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434D6-45F6-448A-9098-C2FD2D23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373F-DD60-4176-A992-3E247CACB45F}" type="datetimeFigureOut">
              <a:rPr lang="ko-KR" altLang="en-US" smtClean="0"/>
              <a:t>2022-05-26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75FDB-F50A-4FC7-9D7D-34BC5240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1B4A5-EC2A-4F6F-ADDF-82A0B14E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0776-5569-453A-90E8-5884E9D27C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34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E6A5-806D-433A-A95A-7C042801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7DB6-1C9B-4911-B0D7-9867ABE60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7E81-595B-49C3-A5B4-917A060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373F-DD60-4176-A992-3E247CACB45F}" type="datetimeFigureOut">
              <a:rPr lang="ko-KR" altLang="en-US" smtClean="0"/>
              <a:t>2022-05-26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9610C-88B7-4A1D-B494-D4F74ABE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9D31E-7D79-4FB8-BC5A-4E7F3A81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0776-5569-453A-90E8-5884E9D27C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00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5472-B414-4F3D-A2E9-939E3F48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3E7E2-37B2-4BA3-A1F0-00B8C715F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31D72-E5AF-471D-BEDF-C2B3E8FD5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CB72E-192C-4462-BA9C-D0B3E091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373F-DD60-4176-A992-3E247CACB45F}" type="datetimeFigureOut">
              <a:rPr lang="ko-KR" altLang="en-US" smtClean="0"/>
              <a:t>2022-05-26</a:t>
            </a:fld>
            <a:endParaRPr lang="ko-KR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963B3-AC66-44CC-A6BD-A2827852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DBDDD-D0F0-4AF1-856E-7DE2864F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0776-5569-453A-90E8-5884E9D27C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01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517C-D03D-46A6-8886-360B4F0F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E756-08B6-4F5E-893B-71BFED8E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92A08-60F2-49D1-8220-B70795EF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B4F31-C622-4BA7-98F5-558666383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EF196-FCE7-46A6-B388-B4FDF1EDD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97AD9-E264-4B6D-A0DF-9745ACA1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373F-DD60-4176-A992-3E247CACB45F}" type="datetimeFigureOut">
              <a:rPr lang="ko-KR" altLang="en-US" smtClean="0"/>
              <a:t>2022-05-26</a:t>
            </a:fld>
            <a:endParaRPr lang="ko-KR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08AED-06DA-41AC-AE75-50C0AABA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88069-EA04-4500-ACF5-6DEB84C5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0776-5569-453A-90E8-5884E9D27C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66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6130-78EF-4674-B01A-681A6BA3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E1A2C-7057-4C12-8C79-69BB1448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373F-DD60-4176-A992-3E247CACB45F}" type="datetimeFigureOut">
              <a:rPr lang="ko-KR" altLang="en-US" smtClean="0"/>
              <a:t>2022-05-26</a:t>
            </a:fld>
            <a:endParaRPr lang="ko-KR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74313-C029-4DB3-A16A-0C04FEC3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4B45C-314C-45BB-A0B3-A590C10F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0776-5569-453A-90E8-5884E9D27C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03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07C8D-3A43-42ED-9914-E36BB50A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373F-DD60-4176-A992-3E247CACB45F}" type="datetimeFigureOut">
              <a:rPr lang="ko-KR" altLang="en-US" smtClean="0"/>
              <a:t>2022-05-26</a:t>
            </a:fld>
            <a:endParaRPr lang="ko-KR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F645A-F44D-4CC6-929F-0F8CE898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F362E-F6C6-46BC-AFF3-FF5DD95F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0776-5569-453A-90E8-5884E9D27C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3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43B2-01F2-4568-AD0E-40DC30A3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7B52-1672-4C2B-94AE-4788FDD7F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558EB-110F-4DD5-82C6-95290222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049EA-F236-49DA-AD99-16855FAD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373F-DD60-4176-A992-3E247CACB45F}" type="datetimeFigureOut">
              <a:rPr lang="ko-KR" altLang="en-US" smtClean="0"/>
              <a:t>2022-05-26</a:t>
            </a:fld>
            <a:endParaRPr lang="ko-KR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28914-5491-453A-9966-E4508058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3C08D-37B7-4234-BB7B-4612F758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0776-5569-453A-90E8-5884E9D27C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92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4928-8BD4-4BCE-90AC-7341294F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06A27-53F5-4A7B-91BB-7DF9575CF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96B07-C13C-48FA-B5AD-873CD7E7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1A163-ED69-4C7F-BF09-7AF24C82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373F-DD60-4176-A992-3E247CACB45F}" type="datetimeFigureOut">
              <a:rPr lang="ko-KR" altLang="en-US" smtClean="0"/>
              <a:t>2022-05-26</a:t>
            </a:fld>
            <a:endParaRPr lang="ko-KR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F6887-39BC-46AD-B7AB-4190B0B5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3B163-638A-4D2C-AF56-3AA0C302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0776-5569-453A-90E8-5884E9D27C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43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D270D-1DC9-45C7-952B-8E2138C3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BBDD0-9DB9-4DA5-BB35-354792753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20F7-11CA-4143-A43E-B17D4B2E7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373F-DD60-4176-A992-3E247CACB45F}" type="datetimeFigureOut">
              <a:rPr lang="ko-KR" altLang="en-US" smtClean="0"/>
              <a:t>2022-05-26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7E9EF-85A3-4C6B-9E86-2D5CFE601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DEE5-0B82-457B-878E-8A4DD5F1D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F0776-5569-453A-90E8-5884E9D27C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F40A-715A-45BD-B96D-E82CBF750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Greg’s Python Course</a:t>
            </a:r>
            <a:br>
              <a:rPr lang="en-US" altLang="ko-KR" dirty="0"/>
            </a:br>
            <a:r>
              <a:rPr lang="en-US" altLang="ko-KR" dirty="0"/>
              <a:t>TA recitation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E930F-0482-43FA-B129-6C13920F9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Younsoo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4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urvey of Kagglers finds Python, R to be preferred tools (Revolutions)">
            <a:extLst>
              <a:ext uri="{FF2B5EF4-FFF2-40B4-BE49-F238E27FC236}">
                <a16:creationId xmlns:a16="http://schemas.microsoft.com/office/drawing/2014/main" id="{73925EB3-1748-460D-AAB1-FDDD54551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0983"/>
            <a:ext cx="715327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BE140D-9614-483C-893B-3078EF68C457}"/>
              </a:ext>
            </a:extLst>
          </p:cNvPr>
          <p:cNvSpPr txBox="1"/>
          <p:nvPr/>
        </p:nvSpPr>
        <p:spPr>
          <a:xfrm>
            <a:off x="248575" y="257452"/>
            <a:ext cx="692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Why Python?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0214C-A7D2-45B8-9179-89F9E6C4823C}"/>
              </a:ext>
            </a:extLst>
          </p:cNvPr>
          <p:cNvSpPr txBox="1"/>
          <p:nvPr/>
        </p:nvSpPr>
        <p:spPr>
          <a:xfrm>
            <a:off x="6791417" y="3346882"/>
            <a:ext cx="4216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most popular language! </a:t>
            </a:r>
          </a:p>
          <a:p>
            <a:endParaRPr lang="en-US" altLang="ko-KR" dirty="0"/>
          </a:p>
          <a:p>
            <a:r>
              <a:rPr lang="en-US" altLang="ko-KR" dirty="0"/>
              <a:t>Easy to learn front-end language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31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ender was right, he did see a 2 : r/futurama">
            <a:extLst>
              <a:ext uri="{FF2B5EF4-FFF2-40B4-BE49-F238E27FC236}">
                <a16:creationId xmlns:a16="http://schemas.microsoft.com/office/drawing/2014/main" id="{4F1169A0-C437-4B4A-8239-752ACD03C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75" y="882445"/>
            <a:ext cx="3292645" cy="17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op 10 Reasons to Learn Python | Learn Python Programming | Edureka">
            <a:extLst>
              <a:ext uri="{FF2B5EF4-FFF2-40B4-BE49-F238E27FC236}">
                <a16:creationId xmlns:a16="http://schemas.microsoft.com/office/drawing/2014/main" id="{93754BF8-23D1-4BBB-AB14-298B89B81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9" y="2771261"/>
            <a:ext cx="121920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A1CE69-5130-4E55-A0EB-CF2D09CC64DB}"/>
              </a:ext>
            </a:extLst>
          </p:cNvPr>
          <p:cNvSpPr txBox="1"/>
          <p:nvPr/>
        </p:nvSpPr>
        <p:spPr>
          <a:xfrm>
            <a:off x="248575" y="257452"/>
            <a:ext cx="692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Why Python? </a:t>
            </a:r>
            <a:endParaRPr lang="ko-KR" altLang="en-US" dirty="0"/>
          </a:p>
        </p:txBody>
      </p:sp>
      <p:pic>
        <p:nvPicPr>
          <p:cNvPr id="4106" name="Picture 10" descr="Python (programming language) - Wikipedia">
            <a:extLst>
              <a:ext uri="{FF2B5EF4-FFF2-40B4-BE49-F238E27FC236}">
                <a16:creationId xmlns:a16="http://schemas.microsoft.com/office/drawing/2014/main" id="{0172AA10-AD22-4D4B-87E6-DDAC1381D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280" y="357880"/>
            <a:ext cx="2023369" cy="202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1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01 Direct Objects (lo, la, los, las) – Señor Jordan">
            <a:extLst>
              <a:ext uri="{FF2B5EF4-FFF2-40B4-BE49-F238E27FC236}">
                <a16:creationId xmlns:a16="http://schemas.microsoft.com/office/drawing/2014/main" id="{A2632F10-0157-46F0-849D-BB02FDF7C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622" y="700298"/>
            <a:ext cx="4485407" cy="29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rticles in Grammar: Useful Rules, List &amp; Examples • 7ESL">
            <a:extLst>
              <a:ext uri="{FF2B5EF4-FFF2-40B4-BE49-F238E27FC236}">
                <a16:creationId xmlns:a16="http://schemas.microsoft.com/office/drawing/2014/main" id="{3F9BD7AF-C85F-45E5-A81E-3D14C3A58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73" y="732129"/>
            <a:ext cx="4786768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C9D07C-A5CE-4DDA-8F86-BACE30FADDA0}"/>
              </a:ext>
            </a:extLst>
          </p:cNvPr>
          <p:cNvSpPr txBox="1"/>
          <p:nvPr/>
        </p:nvSpPr>
        <p:spPr>
          <a:xfrm>
            <a:off x="400050" y="6484683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https://7esl.com/english-articles/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61681-7022-4D30-A9AD-1981F5133232}"/>
              </a:ext>
            </a:extLst>
          </p:cNvPr>
          <p:cNvSpPr txBox="1"/>
          <p:nvPr/>
        </p:nvSpPr>
        <p:spPr>
          <a:xfrm>
            <a:off x="6406152" y="6435270"/>
            <a:ext cx="6094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https://www.senorjordan.com/01-direct-objects/</a:t>
            </a:r>
          </a:p>
        </p:txBody>
      </p:sp>
      <p:pic>
        <p:nvPicPr>
          <p:cNvPr id="3078" name="Picture 6" descr="How to Learn a Programming Language in Three Steps">
            <a:extLst>
              <a:ext uri="{FF2B5EF4-FFF2-40B4-BE49-F238E27FC236}">
                <a16:creationId xmlns:a16="http://schemas.microsoft.com/office/drawing/2014/main" id="{4CA166DD-61D6-41A1-BF28-27CD9BB04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782" y="3610186"/>
            <a:ext cx="3891194" cy="259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87AF13-22EF-4E86-8F22-2BBC9721D554}"/>
              </a:ext>
            </a:extLst>
          </p:cNvPr>
          <p:cNvSpPr txBox="1"/>
          <p:nvPr/>
        </p:nvSpPr>
        <p:spPr>
          <a:xfrm>
            <a:off x="2866187" y="6400044"/>
            <a:ext cx="389119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https://thevaluable.dev/how-to-learn-programming-language/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87AF4A-5358-4EBB-9B1B-6FAB1C92745A}"/>
              </a:ext>
            </a:extLst>
          </p:cNvPr>
          <p:cNvSpPr txBox="1"/>
          <p:nvPr/>
        </p:nvSpPr>
        <p:spPr>
          <a:xfrm>
            <a:off x="248575" y="257452"/>
            <a:ext cx="692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Why Python?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17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2CD769-699C-46FD-B477-63908A877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173"/>
          <a:stretch/>
        </p:blipFill>
        <p:spPr>
          <a:xfrm>
            <a:off x="248575" y="771219"/>
            <a:ext cx="5733125" cy="1636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D76010-DA5E-4D25-8883-136A191C1098}"/>
              </a:ext>
            </a:extLst>
          </p:cNvPr>
          <p:cNvSpPr txBox="1"/>
          <p:nvPr/>
        </p:nvSpPr>
        <p:spPr>
          <a:xfrm>
            <a:off x="248575" y="257452"/>
            <a:ext cx="692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What and why library?  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952FA-22B2-4C46-BCF7-E88944A79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" t="77911" r="-1345" b="8133"/>
          <a:stretch/>
        </p:blipFill>
        <p:spPr>
          <a:xfrm>
            <a:off x="6210302" y="1800225"/>
            <a:ext cx="5733125" cy="533400"/>
          </a:xfrm>
          <a:prstGeom prst="rect">
            <a:avLst/>
          </a:prstGeom>
        </p:spPr>
      </p:pic>
      <p:pic>
        <p:nvPicPr>
          <p:cNvPr id="2050" name="Picture 2" descr="Best Python Libraries For Machine Learning | Blogs | Fireblaze AI School">
            <a:extLst>
              <a:ext uri="{FF2B5EF4-FFF2-40B4-BE49-F238E27FC236}">
                <a16:creationId xmlns:a16="http://schemas.microsoft.com/office/drawing/2014/main" id="{D42BB54E-9B96-4A27-9BBE-2321269C2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78" y="3166802"/>
            <a:ext cx="4562629" cy="304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934110-B3DA-46C4-AB17-B085A73596F5}"/>
              </a:ext>
            </a:extLst>
          </p:cNvPr>
          <p:cNvSpPr txBox="1"/>
          <p:nvPr/>
        </p:nvSpPr>
        <p:spPr>
          <a:xfrm>
            <a:off x="420209" y="6469743"/>
            <a:ext cx="51460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https://www.fireblazeaischool.in/blogs/python-libraries-for-machine-learning/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EFA33D-4E0B-42A3-9B68-5A9106503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171" y="3953717"/>
            <a:ext cx="5733125" cy="11413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F5B714-9D38-4F8A-9193-91F87E094FD5}"/>
              </a:ext>
            </a:extLst>
          </p:cNvPr>
          <p:cNvSpPr txBox="1"/>
          <p:nvPr/>
        </p:nvSpPr>
        <p:spPr>
          <a:xfrm>
            <a:off x="5981700" y="6299628"/>
            <a:ext cx="60945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https://www.idtech.com/blog/what-are-libraries-in-coding#:~:text=Programming%20library%20definition,can%20use%20to%20optimize%20tasks.</a:t>
            </a:r>
          </a:p>
        </p:txBody>
      </p:sp>
    </p:spTree>
    <p:extLst>
      <p:ext uri="{BB962C8B-B14F-4D97-AF65-F5344CB8AC3E}">
        <p14:creationId xmlns:p14="http://schemas.microsoft.com/office/powerpoint/2010/main" val="67062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61944FE-83DE-400C-92CB-D07F440CC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01" y="1078352"/>
            <a:ext cx="9505950" cy="503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6D23E5-64AC-408A-9FCE-F81B1ADB1AC1}"/>
              </a:ext>
            </a:extLst>
          </p:cNvPr>
          <p:cNvSpPr txBox="1"/>
          <p:nvPr/>
        </p:nvSpPr>
        <p:spPr>
          <a:xfrm>
            <a:off x="248575" y="257452"/>
            <a:ext cx="692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What is crosstab? 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36553-D6ED-43D1-BA7E-ECA8879A3BC6}"/>
              </a:ext>
            </a:extLst>
          </p:cNvPr>
          <p:cNvSpPr txBox="1"/>
          <p:nvPr/>
        </p:nvSpPr>
        <p:spPr>
          <a:xfrm>
            <a:off x="248575" y="631822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https://www.statology.org/crosstab-excel/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CC74E3-F8D8-470E-8136-138F7E816D7C}"/>
              </a:ext>
            </a:extLst>
          </p:cNvPr>
          <p:cNvSpPr txBox="1"/>
          <p:nvPr/>
        </p:nvSpPr>
        <p:spPr>
          <a:xfrm>
            <a:off x="5289241" y="3796077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 </a:t>
            </a:r>
            <a:r>
              <a:rPr lang="en-US" altLang="ko-KR" sz="36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crosstab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is a table that summarizes the relationship between two categorical variables. (Excel: Pivot Table)</a:t>
            </a:r>
          </a:p>
          <a:p>
            <a:r>
              <a:rPr lang="en-US" altLang="ko-KR" sz="3600" dirty="0">
                <a:solidFill>
                  <a:srgbClr val="000000"/>
                </a:solidFill>
                <a:latin typeface="Helvetica" panose="020B0604020202020204" pitchFamily="34" charset="0"/>
              </a:rPr>
              <a:t>Contingency table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0405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1C57F9-9428-4808-BEF3-DA47635C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3" y="342673"/>
            <a:ext cx="9783540" cy="5906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CB345F-7D66-4E1D-B732-821DB6691569}"/>
              </a:ext>
            </a:extLst>
          </p:cNvPr>
          <p:cNvSpPr txBox="1"/>
          <p:nvPr/>
        </p:nvSpPr>
        <p:spPr>
          <a:xfrm>
            <a:off x="5850384" y="1100831"/>
            <a:ext cx="4643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Short, but contains all the necessary information</a:t>
            </a:r>
          </a:p>
          <a:p>
            <a:endParaRPr lang="en-US" altLang="ko-KR" dirty="0"/>
          </a:p>
          <a:p>
            <a:r>
              <a:rPr lang="en-US" altLang="ko-KR" dirty="0"/>
              <a:t>For readability, snake or capitalized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21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de Case - Share your Workflows - Alfred App Community Forum">
            <a:extLst>
              <a:ext uri="{FF2B5EF4-FFF2-40B4-BE49-F238E27FC236}">
                <a16:creationId xmlns:a16="http://schemas.microsoft.com/office/drawing/2014/main" id="{746D5B9C-8AA3-4268-9106-F1E13C152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083" y="792472"/>
            <a:ext cx="5934075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nake-casing vs camelCasing">
            <a:extLst>
              <a:ext uri="{FF2B5EF4-FFF2-40B4-BE49-F238E27FC236}">
                <a16:creationId xmlns:a16="http://schemas.microsoft.com/office/drawing/2014/main" id="{A9F6AF79-495A-42A1-99B4-AA76BDD66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8" y="843332"/>
            <a:ext cx="4490210" cy="252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195E2D-080F-4960-B2D3-9D0D99A312EC}"/>
              </a:ext>
            </a:extLst>
          </p:cNvPr>
          <p:cNvSpPr txBox="1"/>
          <p:nvPr/>
        </p:nvSpPr>
        <p:spPr>
          <a:xfrm>
            <a:off x="6096000" y="6322981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https://codebrahma.com/intercepting-the-case-battle-between-snakes-and-camels-in-front-end-javascript/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5F18D-AF43-4C2F-B5B4-5A33977E40DB}"/>
              </a:ext>
            </a:extLst>
          </p:cNvPr>
          <p:cNvSpPr txBox="1"/>
          <p:nvPr/>
        </p:nvSpPr>
        <p:spPr>
          <a:xfrm>
            <a:off x="348448" y="6322981"/>
            <a:ext cx="48449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https://www.alfredforum.com/topic/4818-code-case/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46DBA-471B-4150-91C3-84EC1008864F}"/>
              </a:ext>
            </a:extLst>
          </p:cNvPr>
          <p:cNvSpPr txBox="1"/>
          <p:nvPr/>
        </p:nvSpPr>
        <p:spPr>
          <a:xfrm>
            <a:off x="585926" y="3568823"/>
            <a:ext cx="4607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Snake: </a:t>
            </a:r>
            <a:r>
              <a:rPr lang="en-US" altLang="ko-KR" dirty="0" err="1"/>
              <a:t>youn_soo_kim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Camel: </a:t>
            </a:r>
            <a:r>
              <a:rPr lang="en-US" altLang="ko-KR" dirty="0" err="1"/>
              <a:t>YounSooKim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Cobra: </a:t>
            </a:r>
            <a:r>
              <a:rPr lang="en-US" altLang="ko-KR" dirty="0" err="1"/>
              <a:t>Youn_Soo_Kim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88AAC-8072-4713-AA2B-267B37C29EC0}"/>
              </a:ext>
            </a:extLst>
          </p:cNvPr>
          <p:cNvSpPr txBox="1"/>
          <p:nvPr/>
        </p:nvSpPr>
        <p:spPr>
          <a:xfrm>
            <a:off x="248575" y="257452"/>
            <a:ext cx="692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Variable naming conventions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3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B680A367-0E0F-4A61-BD01-767674964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9" y="773906"/>
            <a:ext cx="5236783" cy="21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EC1B3-8963-4D4B-B630-0C9CCA826A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22"/>
          <a:stretch/>
        </p:blipFill>
        <p:spPr>
          <a:xfrm>
            <a:off x="5909664" y="1238292"/>
            <a:ext cx="5877623" cy="1500663"/>
          </a:xfrm>
          <a:prstGeom prst="rect">
            <a:avLst/>
          </a:prstGeom>
        </p:spPr>
      </p:pic>
      <p:pic>
        <p:nvPicPr>
          <p:cNvPr id="8198" name="Picture 6" descr="국내에서 태어난 최초의 판다가 탄생 100일을 맞았다 (사진) | 허프포스트코리아 LIFE">
            <a:extLst>
              <a:ext uri="{FF2B5EF4-FFF2-40B4-BE49-F238E27FC236}">
                <a16:creationId xmlns:a16="http://schemas.microsoft.com/office/drawing/2014/main" id="{977435CB-C273-409C-926C-0337506BF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510" y="2428875"/>
            <a:ext cx="26574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8A2213-89E0-4877-9139-9DC71CF68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464" y="3220261"/>
            <a:ext cx="6358536" cy="23994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0375F9-5A24-4912-91EC-8BD03A41EFDF}"/>
              </a:ext>
            </a:extLst>
          </p:cNvPr>
          <p:cNvSpPr txBox="1"/>
          <p:nvPr/>
        </p:nvSpPr>
        <p:spPr>
          <a:xfrm>
            <a:off x="248575" y="257452"/>
            <a:ext cx="692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Practice for Pandas with </a:t>
            </a:r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03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3957</TotalTime>
  <Words>209</Words>
  <Application>Microsoft Office PowerPoint</Application>
  <PresentationFormat>Widescreen</PresentationFormat>
  <Paragraphs>31</Paragraphs>
  <Slides>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Helvetica</vt:lpstr>
      <vt:lpstr>Office Theme</vt:lpstr>
      <vt:lpstr>Greg’s Python Course TA recitation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Younsoo</dc:creator>
  <cp:lastModifiedBy>Kim, Younsoo</cp:lastModifiedBy>
  <cp:revision>11</cp:revision>
  <dcterms:created xsi:type="dcterms:W3CDTF">2022-05-26T23:44:12Z</dcterms:created>
  <dcterms:modified xsi:type="dcterms:W3CDTF">2022-05-29T17:41:16Z</dcterms:modified>
</cp:coreProperties>
</file>