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61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198"/>
    <a:srgbClr val="D7CEBF"/>
    <a:srgbClr val="C2966E"/>
    <a:srgbClr val="D0C6B4"/>
    <a:srgbClr val="B4A486"/>
    <a:srgbClr val="FFD664"/>
    <a:srgbClr val="A79471"/>
    <a:srgbClr val="A99673"/>
    <a:srgbClr val="9E8962"/>
    <a:srgbClr val="C6B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1608025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2694" y="2925703"/>
            <a:ext cx="85667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스크립트언어 </a:t>
            </a:r>
            <a:r>
              <a:rPr lang="en-US" altLang="ko-KR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66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차발표</a:t>
            </a:r>
            <a:endParaRPr lang="en-US" altLang="ko-KR" sz="6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2014180030 </a:t>
            </a:r>
            <a:r>
              <a:rPr lang="ko-KR" altLang="en-US" sz="32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윤영섭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240504" y="656065"/>
            <a:ext cx="5936733" cy="7395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86198" y="687033"/>
            <a:ext cx="401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주제 및 기능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93346F-665F-4A88-9A61-25158392C29F}"/>
              </a:ext>
            </a:extLst>
          </p:cNvPr>
          <p:cNvGrpSpPr/>
          <p:nvPr/>
        </p:nvGrpSpPr>
        <p:grpSpPr>
          <a:xfrm>
            <a:off x="1380961" y="0"/>
            <a:ext cx="9430077" cy="2546973"/>
            <a:chOff x="2394833" y="2198192"/>
            <a:chExt cx="7402333" cy="19843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E53FA95-4E14-4946-82CB-30D563DAE4C2}"/>
                </a:ext>
              </a:extLst>
            </p:cNvPr>
            <p:cNvGrpSpPr/>
            <p:nvPr/>
          </p:nvGrpSpPr>
          <p:grpSpPr>
            <a:xfrm>
              <a:off x="2394833" y="2198192"/>
              <a:ext cx="7402333" cy="1984314"/>
              <a:chOff x="2394833" y="2198192"/>
              <a:chExt cx="7402333" cy="1984314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2394833" y="3458606"/>
                <a:ext cx="7402333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통합 유기동물 검색 시스템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454364" y="2198192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129" name="자유형 128"/>
            <p:cNvSpPr/>
            <p:nvPr/>
          </p:nvSpPr>
          <p:spPr>
            <a:xfrm>
              <a:off x="2549151" y="2329968"/>
              <a:ext cx="487563" cy="502179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F9323049-91F2-4803-986E-4EFBFDF5783C}"/>
              </a:ext>
            </a:extLst>
          </p:cNvPr>
          <p:cNvSpPr/>
          <p:nvPr/>
        </p:nvSpPr>
        <p:spPr>
          <a:xfrm>
            <a:off x="3240504" y="2847489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1.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날짜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종류 별로 검색기능</a:t>
            </a:r>
          </a:p>
        </p:txBody>
      </p:sp>
      <p:grpSp>
        <p:nvGrpSpPr>
          <p:cNvPr id="23" name="그룹 22"/>
          <p:cNvGrpSpPr/>
          <p:nvPr/>
        </p:nvGrpSpPr>
        <p:grpSpPr>
          <a:xfrm rot="19800000">
            <a:off x="3069196" y="2665344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1EA42A3D-DB09-4DB1-8A19-2C1D7E246D09}"/>
              </a:ext>
            </a:extLst>
          </p:cNvPr>
          <p:cNvSpPr/>
          <p:nvPr/>
        </p:nvSpPr>
        <p:spPr>
          <a:xfrm>
            <a:off x="3239210" y="3581886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2.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지도연동을 통한 위치확인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AF25C9D-D435-4DD2-97FC-E49A77746FF5}"/>
              </a:ext>
            </a:extLst>
          </p:cNvPr>
          <p:cNvGrpSpPr/>
          <p:nvPr/>
        </p:nvGrpSpPr>
        <p:grpSpPr>
          <a:xfrm rot="19800000">
            <a:off x="3067902" y="3399741"/>
            <a:ext cx="449938" cy="364288"/>
            <a:chOff x="3477358" y="3739317"/>
            <a:chExt cx="2206018" cy="1786085"/>
          </a:xfrm>
        </p:grpSpPr>
        <p:sp>
          <p:nvSpPr>
            <p:cNvPr id="78" name="모서리가 둥근 직사각형 2">
              <a:extLst>
                <a:ext uri="{FF2B5EF4-FFF2-40B4-BE49-F238E27FC236}">
                  <a16:creationId xmlns:a16="http://schemas.microsoft.com/office/drawing/2014/main" id="{BB60C658-7FF4-497D-8006-7F5B4E0E4D6F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2">
              <a:extLst>
                <a:ext uri="{FF2B5EF4-FFF2-40B4-BE49-F238E27FC236}">
                  <a16:creationId xmlns:a16="http://schemas.microsoft.com/office/drawing/2014/main" id="{FCACAB0D-9C72-49E5-A71F-AD5674032517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2">
              <a:extLst>
                <a:ext uri="{FF2B5EF4-FFF2-40B4-BE49-F238E27FC236}">
                  <a16:creationId xmlns:a16="http://schemas.microsoft.com/office/drawing/2014/main" id="{FAD8FD15-FAA7-4556-B11D-CA69C08B2C36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446DC86A-0920-4EB3-BEA8-E7CFA43CD6A1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2">
              <a:extLst>
                <a:ext uri="{FF2B5EF4-FFF2-40B4-BE49-F238E27FC236}">
                  <a16:creationId xmlns:a16="http://schemas.microsoft.com/office/drawing/2014/main" id="{FD6C8D7A-7C7D-4D21-8392-D89F2DCDA3A3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2">
              <a:extLst>
                <a:ext uri="{FF2B5EF4-FFF2-40B4-BE49-F238E27FC236}">
                  <a16:creationId xmlns:a16="http://schemas.microsoft.com/office/drawing/2014/main" id="{BABAE0AB-3875-4EB4-97EC-BD9E0F799D25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2">
              <a:extLst>
                <a:ext uri="{FF2B5EF4-FFF2-40B4-BE49-F238E27FC236}">
                  <a16:creationId xmlns:a16="http://schemas.microsoft.com/office/drawing/2014/main" id="{BFEB6392-81DD-4EF8-8063-C3B1888637C8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D54DEC0-6A18-42EE-A107-75EA82D4477D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8FFF80-89CE-4C71-9B6E-78E4A126006D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모서리가 둥근 직사각형 1">
            <a:extLst>
              <a:ext uri="{FF2B5EF4-FFF2-40B4-BE49-F238E27FC236}">
                <a16:creationId xmlns:a16="http://schemas.microsoft.com/office/drawing/2014/main" id="{941C0096-326A-4B7B-B9B6-B12191FAC2F8}"/>
              </a:ext>
            </a:extLst>
          </p:cNvPr>
          <p:cNvSpPr/>
          <p:nvPr/>
        </p:nvSpPr>
        <p:spPr>
          <a:xfrm>
            <a:off x="3239210" y="4355535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3.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정보 이메일 송신기능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9EBB73A-24A0-4D60-B4D3-7119EB360628}"/>
              </a:ext>
            </a:extLst>
          </p:cNvPr>
          <p:cNvGrpSpPr/>
          <p:nvPr/>
        </p:nvGrpSpPr>
        <p:grpSpPr>
          <a:xfrm rot="19800000">
            <a:off x="3076508" y="4144729"/>
            <a:ext cx="449938" cy="364288"/>
            <a:chOff x="3477358" y="3739317"/>
            <a:chExt cx="2206018" cy="1786085"/>
          </a:xfrm>
        </p:grpSpPr>
        <p:sp>
          <p:nvSpPr>
            <p:cNvPr id="89" name="모서리가 둥근 직사각형 2">
              <a:extLst>
                <a:ext uri="{FF2B5EF4-FFF2-40B4-BE49-F238E27FC236}">
                  <a16:creationId xmlns:a16="http://schemas.microsoft.com/office/drawing/2014/main" id="{69047228-D0CD-4D3B-966F-92BAFB23B8E2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2">
              <a:extLst>
                <a:ext uri="{FF2B5EF4-FFF2-40B4-BE49-F238E27FC236}">
                  <a16:creationId xmlns:a16="http://schemas.microsoft.com/office/drawing/2014/main" id="{203D8AFD-CE5D-436B-A023-C5A495E1BE63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2">
              <a:extLst>
                <a:ext uri="{FF2B5EF4-FFF2-40B4-BE49-F238E27FC236}">
                  <a16:creationId xmlns:a16="http://schemas.microsoft.com/office/drawing/2014/main" id="{E0B79686-996D-443A-9D47-6A3D18AC53F3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 26">
              <a:extLst>
                <a:ext uri="{FF2B5EF4-FFF2-40B4-BE49-F238E27FC236}">
                  <a16:creationId xmlns:a16="http://schemas.microsoft.com/office/drawing/2014/main" id="{D450D680-4F39-4D5B-B000-887D6D5EE15B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2">
              <a:extLst>
                <a:ext uri="{FF2B5EF4-FFF2-40B4-BE49-F238E27FC236}">
                  <a16:creationId xmlns:a16="http://schemas.microsoft.com/office/drawing/2014/main" id="{39D58CC1-733A-41CE-AF7E-37ABCC0C46D3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2">
              <a:extLst>
                <a:ext uri="{FF2B5EF4-FFF2-40B4-BE49-F238E27FC236}">
                  <a16:creationId xmlns:a16="http://schemas.microsoft.com/office/drawing/2014/main" id="{69483C41-1E98-48AA-AEF8-F6A81C1040D0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2">
              <a:extLst>
                <a:ext uri="{FF2B5EF4-FFF2-40B4-BE49-F238E27FC236}">
                  <a16:creationId xmlns:a16="http://schemas.microsoft.com/office/drawing/2014/main" id="{74CBC77D-F907-4370-995F-E9AA81A657D4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EE8AD88-FBA6-4EB6-B5E8-C1B29F5CAFD6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35569F6-C406-40CF-B47D-13CA4BAEC6C3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모서리가 둥근 직사각형 1">
            <a:extLst>
              <a:ext uri="{FF2B5EF4-FFF2-40B4-BE49-F238E27FC236}">
                <a16:creationId xmlns:a16="http://schemas.microsoft.com/office/drawing/2014/main" id="{DC03A78A-6C51-43F6-94F0-8ABF94FEDA68}"/>
              </a:ext>
            </a:extLst>
          </p:cNvPr>
          <p:cNvSpPr/>
          <p:nvPr/>
        </p:nvSpPr>
        <p:spPr>
          <a:xfrm>
            <a:off x="3204676" y="5118593"/>
            <a:ext cx="5364245" cy="522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4.GUI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제작 및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C/C++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연동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2D51D26-6380-480C-8574-0D9A655B0FBC}"/>
              </a:ext>
            </a:extLst>
          </p:cNvPr>
          <p:cNvGrpSpPr/>
          <p:nvPr/>
        </p:nvGrpSpPr>
        <p:grpSpPr>
          <a:xfrm rot="19800000">
            <a:off x="3041974" y="4907787"/>
            <a:ext cx="449938" cy="364288"/>
            <a:chOff x="3477358" y="3739317"/>
            <a:chExt cx="2206018" cy="1786085"/>
          </a:xfrm>
        </p:grpSpPr>
        <p:sp>
          <p:nvSpPr>
            <p:cNvPr id="100" name="모서리가 둥근 직사각형 2">
              <a:extLst>
                <a:ext uri="{FF2B5EF4-FFF2-40B4-BE49-F238E27FC236}">
                  <a16:creationId xmlns:a16="http://schemas.microsoft.com/office/drawing/2014/main" id="{478BF07E-61AE-4589-A0AB-D4C20C106DE6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2">
              <a:extLst>
                <a:ext uri="{FF2B5EF4-FFF2-40B4-BE49-F238E27FC236}">
                  <a16:creationId xmlns:a16="http://schemas.microsoft.com/office/drawing/2014/main" id="{D7099248-D4C7-44B7-AD29-114BBDAC2425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2">
              <a:extLst>
                <a:ext uri="{FF2B5EF4-FFF2-40B4-BE49-F238E27FC236}">
                  <a16:creationId xmlns:a16="http://schemas.microsoft.com/office/drawing/2014/main" id="{126F657A-87F2-483A-8CE8-79F9DD0877A2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 26">
              <a:extLst>
                <a:ext uri="{FF2B5EF4-FFF2-40B4-BE49-F238E27FC236}">
                  <a16:creationId xmlns:a16="http://schemas.microsoft.com/office/drawing/2014/main" id="{6A6765AE-E356-4AC7-8695-7EF77AFD2C6B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2">
              <a:extLst>
                <a:ext uri="{FF2B5EF4-FFF2-40B4-BE49-F238E27FC236}">
                  <a16:creationId xmlns:a16="http://schemas.microsoft.com/office/drawing/2014/main" id="{BA334EFE-C0DA-431A-A3B4-1DF30D4D2A60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2">
              <a:extLst>
                <a:ext uri="{FF2B5EF4-FFF2-40B4-BE49-F238E27FC236}">
                  <a16:creationId xmlns:a16="http://schemas.microsoft.com/office/drawing/2014/main" id="{C5A761A6-DDD1-4147-9D6B-B69C8C73C062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2">
              <a:extLst>
                <a:ext uri="{FF2B5EF4-FFF2-40B4-BE49-F238E27FC236}">
                  <a16:creationId xmlns:a16="http://schemas.microsoft.com/office/drawing/2014/main" id="{464E1274-1975-4F20-9359-1374F1284641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077EA75-3593-4346-9048-53F6FCA3046E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16C6B35-6441-485B-957B-B4704053AFAB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225AE6A-9FCC-4A8D-9D84-0A58D6CCF732}"/>
              </a:ext>
            </a:extLst>
          </p:cNvPr>
          <p:cNvGrpSpPr/>
          <p:nvPr/>
        </p:nvGrpSpPr>
        <p:grpSpPr>
          <a:xfrm rot="19800000">
            <a:off x="3075978" y="443456"/>
            <a:ext cx="449938" cy="364288"/>
            <a:chOff x="3477358" y="3739317"/>
            <a:chExt cx="2206018" cy="1786085"/>
          </a:xfrm>
        </p:grpSpPr>
        <p:sp>
          <p:nvSpPr>
            <p:cNvPr id="110" name="모서리가 둥근 직사각형 2">
              <a:extLst>
                <a:ext uri="{FF2B5EF4-FFF2-40B4-BE49-F238E27FC236}">
                  <a16:creationId xmlns:a16="http://schemas.microsoft.com/office/drawing/2014/main" id="{FE2F0E7F-AE03-4B55-BF1B-59EBA0927FF9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2">
              <a:extLst>
                <a:ext uri="{FF2B5EF4-FFF2-40B4-BE49-F238E27FC236}">
                  <a16:creationId xmlns:a16="http://schemas.microsoft.com/office/drawing/2014/main" id="{0632CEEB-97DD-4683-B558-75575F23A41A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2">
              <a:extLst>
                <a:ext uri="{FF2B5EF4-FFF2-40B4-BE49-F238E27FC236}">
                  <a16:creationId xmlns:a16="http://schemas.microsoft.com/office/drawing/2014/main" id="{DBD55911-BAD0-4712-ACDD-DD45E6724A80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26">
              <a:extLst>
                <a:ext uri="{FF2B5EF4-FFF2-40B4-BE49-F238E27FC236}">
                  <a16:creationId xmlns:a16="http://schemas.microsoft.com/office/drawing/2014/main" id="{2C409A4D-79FC-4C46-9E3C-7089E661E40C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모서리가 둥근 직사각형 2">
              <a:extLst>
                <a:ext uri="{FF2B5EF4-FFF2-40B4-BE49-F238E27FC236}">
                  <a16:creationId xmlns:a16="http://schemas.microsoft.com/office/drawing/2014/main" id="{13832C78-0F32-4C2B-ACEB-886AB6A30785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2">
              <a:extLst>
                <a:ext uri="{FF2B5EF4-FFF2-40B4-BE49-F238E27FC236}">
                  <a16:creationId xmlns:a16="http://schemas.microsoft.com/office/drawing/2014/main" id="{A2F8A83F-5114-4161-9A21-8F28AB8510AA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2">
              <a:extLst>
                <a:ext uri="{FF2B5EF4-FFF2-40B4-BE49-F238E27FC236}">
                  <a16:creationId xmlns:a16="http://schemas.microsoft.com/office/drawing/2014/main" id="{890FE55B-318E-4622-B95B-A92EAC936A94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3C7643B-5F4F-4635-A583-75F66656B145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AFC23E2-38D3-4167-A71F-AFEFF3DB9828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3018" y="456079"/>
            <a:ext cx="4132529" cy="849566"/>
            <a:chOff x="1978786" y="1398851"/>
            <a:chExt cx="8234427" cy="406482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err="1">
                  <a:solidFill>
                    <a:schemeClr val="bg2">
                      <a:lumMod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주차별</a:t>
              </a:r>
              <a:r>
                <a:rPr lang="ko-KR" altLang="en-US" sz="5400" dirty="0">
                  <a:solidFill>
                    <a:schemeClr val="bg2">
                      <a:lumMod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계획</a:t>
              </a: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8CFD62-F19C-46E6-9347-B394F34CDB24}"/>
              </a:ext>
            </a:extLst>
          </p:cNvPr>
          <p:cNvGrpSpPr/>
          <p:nvPr/>
        </p:nvGrpSpPr>
        <p:grpSpPr>
          <a:xfrm>
            <a:off x="719220" y="41558"/>
            <a:ext cx="1074822" cy="589063"/>
            <a:chOff x="2700606" y="0"/>
            <a:chExt cx="1687608" cy="1129488"/>
          </a:xfrm>
        </p:grpSpPr>
        <p:grpSp>
          <p:nvGrpSpPr>
            <p:cNvPr id="43" name="그룹 42"/>
            <p:cNvGrpSpPr/>
            <p:nvPr/>
          </p:nvGrpSpPr>
          <p:grpSpPr>
            <a:xfrm>
              <a:off x="4110553" y="564744"/>
              <a:ext cx="277661" cy="284357"/>
              <a:chOff x="7838808" y="2409264"/>
              <a:chExt cx="1390918" cy="1424461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700606" y="564744"/>
              <a:ext cx="277661" cy="284357"/>
              <a:chOff x="7838808" y="2409264"/>
              <a:chExt cx="1390918" cy="1424461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867822" y="0"/>
              <a:ext cx="1395047" cy="1129488"/>
              <a:chOff x="3477358" y="3739317"/>
              <a:chExt cx="2206018" cy="1786085"/>
            </a:xfrm>
          </p:grpSpPr>
          <p:sp>
            <p:nvSpPr>
              <p:cNvPr id="24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70E5E1-4A7F-4C33-A6DE-B30A6B957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36185"/>
              </p:ext>
            </p:extLst>
          </p:nvPr>
        </p:nvGraphicFramePr>
        <p:xfrm>
          <a:off x="552078" y="1358025"/>
          <a:ext cx="10903323" cy="4719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722">
                  <a:extLst>
                    <a:ext uri="{9D8B030D-6E8A-4147-A177-3AD203B41FA5}">
                      <a16:colId xmlns:a16="http://schemas.microsoft.com/office/drawing/2014/main" val="869785336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519323369"/>
                    </a:ext>
                  </a:extLst>
                </a:gridCol>
                <a:gridCol w="5143501">
                  <a:extLst>
                    <a:ext uri="{9D8B030D-6E8A-4147-A177-3AD203B41FA5}">
                      <a16:colId xmlns:a16="http://schemas.microsoft.com/office/drawing/2014/main" val="918766064"/>
                    </a:ext>
                  </a:extLst>
                </a:gridCol>
              </a:tblGrid>
              <a:tr h="33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02644"/>
                  </a:ext>
                </a:extLst>
              </a:tr>
              <a:tr h="643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(5.6 ~ 5.12)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동일 데이터 활용 사례 조사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Open API </a:t>
                      </a:r>
                      <a:r>
                        <a:rPr lang="ko-KR" altLang="en-US" sz="1400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사용 사례 프로그램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3847"/>
                  </a:ext>
                </a:extLst>
              </a:tr>
              <a:tr h="6108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(5.13 ~ 5.19)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연동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국가공공데이터포털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OpenAPI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활용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01214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(5.20. ~ 5.26)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검색 </a:t>
                      </a:r>
                      <a:r>
                        <a:rPr lang="en-US" altLang="ko-KR" sz="1400" baseline="0" dirty="0"/>
                        <a:t>,</a:t>
                      </a:r>
                      <a:r>
                        <a:rPr lang="ko-KR" altLang="en-US" sz="1400" baseline="0" dirty="0"/>
                        <a:t>정렬 기능 구현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지역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동물의 종류 별로 검색기능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658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(5.27 ~ 6.2)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en-US" altLang="ko-KR" sz="1400" dirty="0"/>
                        <a:t>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GUI</a:t>
                      </a:r>
                      <a:r>
                        <a:rPr lang="ko-KR" altLang="en-US" sz="1200" dirty="0"/>
                        <a:t>를 붙여 연동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24447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(6.3 ~ 6.9)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/>
                        <a:t>메일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지도 연동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기능 구현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8248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(6.10 ~ 6.16)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C/C++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배포파일제작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C/C++</a:t>
                      </a:r>
                      <a:r>
                        <a:rPr lang="ko-KR" altLang="en-US" sz="1200" dirty="0"/>
                        <a:t>연동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aseline="0" dirty="0"/>
                        <a:t>배포 파일제작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5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5FE0C9B-52F1-448F-ADB6-1FF1FB408D65}"/>
              </a:ext>
            </a:extLst>
          </p:cNvPr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BFCB1A-0255-4150-AA05-9AF8728C585A}"/>
              </a:ext>
            </a:extLst>
          </p:cNvPr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2F9852-A611-4915-8702-87235DCDEC2C}"/>
              </a:ext>
            </a:extLst>
          </p:cNvPr>
          <p:cNvGrpSpPr/>
          <p:nvPr/>
        </p:nvGrpSpPr>
        <p:grpSpPr>
          <a:xfrm>
            <a:off x="5398476" y="1796215"/>
            <a:ext cx="1395047" cy="1129488"/>
            <a:chOff x="3477358" y="3739317"/>
            <a:chExt cx="2206018" cy="1786085"/>
          </a:xfrm>
        </p:grpSpPr>
        <p:sp>
          <p:nvSpPr>
            <p:cNvPr id="5" name="모서리가 둥근 직사각형 2">
              <a:extLst>
                <a:ext uri="{FF2B5EF4-FFF2-40B4-BE49-F238E27FC236}">
                  <a16:creationId xmlns:a16="http://schemas.microsoft.com/office/drawing/2014/main" id="{88F12C46-DBB2-4AF9-B6D1-69325F4E457F}"/>
                </a:ext>
              </a:extLst>
            </p:cNvPr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43733A53-5341-4402-855B-4A5417A8A83A}"/>
                </a:ext>
              </a:extLst>
            </p:cNvPr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>
              <a:extLst>
                <a:ext uri="{FF2B5EF4-FFF2-40B4-BE49-F238E27FC236}">
                  <a16:creationId xmlns:a16="http://schemas.microsoft.com/office/drawing/2014/main" id="{56FF5254-505D-4892-851A-46443D0579DB}"/>
                </a:ext>
              </a:extLst>
            </p:cNvPr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4">
              <a:extLst>
                <a:ext uri="{FF2B5EF4-FFF2-40B4-BE49-F238E27FC236}">
                  <a16:creationId xmlns:a16="http://schemas.microsoft.com/office/drawing/2014/main" id="{1FF68107-A38F-440D-9E1F-DB9C1FFFB16E}"/>
                </a:ext>
              </a:extLst>
            </p:cNvPr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8E4DAF4A-212F-44EB-AB54-74070C51A69B}"/>
                </a:ext>
              </a:extLst>
            </p:cNvPr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2">
              <a:extLst>
                <a:ext uri="{FF2B5EF4-FFF2-40B4-BE49-F238E27FC236}">
                  <a16:creationId xmlns:a16="http://schemas.microsoft.com/office/drawing/2014/main" id="{83D81DC5-E604-4F1E-9785-D4F1C4F2A799}"/>
                </a:ext>
              </a:extLst>
            </p:cNvPr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2">
              <a:extLst>
                <a:ext uri="{FF2B5EF4-FFF2-40B4-BE49-F238E27FC236}">
                  <a16:creationId xmlns:a16="http://schemas.microsoft.com/office/drawing/2014/main" id="{4D29FDF1-2386-4AD4-884C-FACBC971A430}"/>
                </a:ext>
              </a:extLst>
            </p:cNvPr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401C0-224D-45DB-A3B2-1A8EEB504A3C}"/>
                </a:ext>
              </a:extLst>
            </p:cNvPr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4EC519-DB8D-42D1-B58A-DB196B63A48F}"/>
                </a:ext>
              </a:extLst>
            </p:cNvPr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E12159-DD03-46C5-85F0-44883C332A9D}"/>
              </a:ext>
            </a:extLst>
          </p:cNvPr>
          <p:cNvSpPr txBox="1"/>
          <p:nvPr/>
        </p:nvSpPr>
        <p:spPr>
          <a:xfrm>
            <a:off x="4367919" y="2925703"/>
            <a:ext cx="3416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THANKS</a:t>
            </a:r>
            <a:endParaRPr lang="ko-KR" altLang="en-US" sz="320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9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159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CJK KR Bold</vt:lpstr>
      <vt:lpstr>Noto Sans CJK KR Light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윤영섭</cp:lastModifiedBy>
  <cp:revision>38</cp:revision>
  <dcterms:created xsi:type="dcterms:W3CDTF">2017-12-29T02:19:49Z</dcterms:created>
  <dcterms:modified xsi:type="dcterms:W3CDTF">2018-05-03T02:23:30Z</dcterms:modified>
</cp:coreProperties>
</file>