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20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1FF0-8040-48A2-A007-654D162AC97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EE8A-3E67-4E3E-B2F3-C3CD71F2C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1FF0-8040-48A2-A007-654D162AC97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EE8A-3E67-4E3E-B2F3-C3CD71F2C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5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1FF0-8040-48A2-A007-654D162AC97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EE8A-3E67-4E3E-B2F3-C3CD71F2C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12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1FF0-8040-48A2-A007-654D162AC97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EE8A-3E67-4E3E-B2F3-C3CD71F2C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2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1FF0-8040-48A2-A007-654D162AC97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EE8A-3E67-4E3E-B2F3-C3CD71F2C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9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1FF0-8040-48A2-A007-654D162AC97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EE8A-3E67-4E3E-B2F3-C3CD71F2C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1FF0-8040-48A2-A007-654D162AC97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EE8A-3E67-4E3E-B2F3-C3CD71F2C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9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1FF0-8040-48A2-A007-654D162AC97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EE8A-3E67-4E3E-B2F3-C3CD71F2C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1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1FF0-8040-48A2-A007-654D162AC97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EE8A-3E67-4E3E-B2F3-C3CD71F2C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1FF0-8040-48A2-A007-654D162AC97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EE8A-3E67-4E3E-B2F3-C3CD71F2C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65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1FF0-8040-48A2-A007-654D162AC97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EE8A-3E67-4E3E-B2F3-C3CD71F2C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4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D1FF0-8040-48A2-A007-654D162AC97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EE8A-3E67-4E3E-B2F3-C3CD71F2C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3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40079" y="374072"/>
            <a:ext cx="10873047" cy="6001789"/>
            <a:chOff x="640079" y="374072"/>
            <a:chExt cx="10873047" cy="600178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/>
            <p:cNvSpPr/>
            <p:nvPr/>
          </p:nvSpPr>
          <p:spPr>
            <a:xfrm>
              <a:off x="640079" y="374072"/>
              <a:ext cx="10873047" cy="6001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74176" y="698269"/>
              <a:ext cx="1404852" cy="70788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USER</a:t>
              </a:r>
              <a:endParaRPr lang="ko-KR" altLang="en-US" sz="4000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667113" y="1373183"/>
            <a:ext cx="893857" cy="11577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userID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74220" y="1373183"/>
            <a:ext cx="999148" cy="1157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userName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79394" y="1354106"/>
            <a:ext cx="999148" cy="1157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userLevel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1165" y="1373183"/>
            <a:ext cx="999148" cy="1157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userSex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88873" y="4354283"/>
            <a:ext cx="864525" cy="1157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userHeight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0135" y="4354283"/>
            <a:ext cx="864525" cy="1157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userWeight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78138" y="1393962"/>
            <a:ext cx="999148" cy="1157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userBirth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76396" y="1411590"/>
            <a:ext cx="999148" cy="1157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userDocument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81674" y="2857776"/>
            <a:ext cx="1487978" cy="1157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userWalkcount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966172" y="220882"/>
            <a:ext cx="45719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75483" y="2841496"/>
            <a:ext cx="1487978" cy="1157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userActivecalories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394498" y="2841496"/>
            <a:ext cx="1487978" cy="1157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userActivedistance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14798" y="2841496"/>
            <a:ext cx="1487978" cy="1157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userActivetime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47611" y="4354283"/>
            <a:ext cx="864525" cy="1157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userSight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06349" y="4354283"/>
            <a:ext cx="864525" cy="1157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userBpm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65087" y="4354283"/>
            <a:ext cx="864525" cy="1157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userBloodpressure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23825" y="4354283"/>
            <a:ext cx="864525" cy="1157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userPee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82563" y="4354283"/>
            <a:ext cx="864525" cy="1157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userBlood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541301" y="4354283"/>
            <a:ext cx="864525" cy="1157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userTransitionweight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500039" y="4354283"/>
            <a:ext cx="864525" cy="1157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userTransitionBMI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458777" y="4354283"/>
            <a:ext cx="864525" cy="1157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userBody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88418" y="1411590"/>
            <a:ext cx="999148" cy="1157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userBadge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251538" y="1411590"/>
            <a:ext cx="963590" cy="1157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userComment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11043" y="1363712"/>
            <a:ext cx="830010" cy="1157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userHeight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70392" y="1411590"/>
            <a:ext cx="830010" cy="1157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userWeight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4823" y="2841496"/>
            <a:ext cx="931027" cy="11577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userID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64823" y="4354283"/>
            <a:ext cx="931027" cy="11577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userID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48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27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mcst</dc:creator>
  <cp:lastModifiedBy>mcst</cp:lastModifiedBy>
  <cp:revision>4</cp:revision>
  <dcterms:created xsi:type="dcterms:W3CDTF">2021-11-02T02:13:01Z</dcterms:created>
  <dcterms:modified xsi:type="dcterms:W3CDTF">2021-11-02T04:09:54Z</dcterms:modified>
</cp:coreProperties>
</file>