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5A8C593-F63E-418D-A2C0-301663B824A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1DD"/>
    <a:srgbClr val="ADB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1219" autoAdjust="0"/>
  </p:normalViewPr>
  <p:slideViewPr>
    <p:cSldViewPr snapToGrid="0">
      <p:cViewPr>
        <p:scale>
          <a:sx n="125" d="100"/>
          <a:sy n="125" d="100"/>
        </p:scale>
        <p:origin x="80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7EC8-E2EE-497E-8E74-D510D5154D2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88E5F-82D8-47A3-9B9B-C3EC96865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</a:p>
          <a:p>
            <a:r>
              <a:rPr lang="ko-KR" altLang="en-US" dirty="0"/>
              <a:t>예외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서버에서 유저 버퍼가 꽉 찬 경우</a:t>
            </a:r>
            <a:r>
              <a:rPr lang="en-US" altLang="ko-KR" dirty="0"/>
              <a:t>(</a:t>
            </a:r>
            <a:r>
              <a:rPr lang="en-US" altLang="ko-KR" dirty="0" err="1"/>
              <a:t>PKNtfMustClose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이미 로그인 된 상태</a:t>
            </a:r>
            <a:r>
              <a:rPr lang="en-US" altLang="ko-KR" dirty="0"/>
              <a:t>(</a:t>
            </a:r>
            <a:r>
              <a:rPr lang="en-US" altLang="ko-KR" dirty="0" err="1"/>
              <a:t>PKTResLogin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6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RoomEnter</a:t>
            </a:r>
            <a:r>
              <a:rPr lang="en-US" altLang="ko-KR" dirty="0"/>
              <a:t> </a:t>
            </a:r>
            <a:r>
              <a:rPr lang="ko-KR" altLang="en-US" dirty="0"/>
              <a:t>예외상황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Session Index,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상태가 동일하지 못한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유저가 이미 방에 입장한 상태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Packet</a:t>
            </a:r>
            <a:r>
              <a:rPr lang="ko-KR" altLang="en-US" dirty="0"/>
              <a:t>에 요청한 방이 없을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 추가에 실패한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4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Chat </a:t>
            </a:r>
            <a:r>
              <a:rPr lang="ko-KR" altLang="en-US" dirty="0"/>
              <a:t>예외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객체 유저가 없다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룸 객체가 없다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Error </a:t>
            </a:r>
            <a:r>
              <a:rPr lang="ko-KR" altLang="en-US" dirty="0"/>
              <a:t>시</a:t>
            </a:r>
            <a:r>
              <a:rPr lang="en-US" altLang="ko-KR" dirty="0"/>
              <a:t>, Server</a:t>
            </a:r>
            <a:r>
              <a:rPr lang="ko-KR" altLang="en-US" dirty="0"/>
              <a:t>는 상태를 아는데 </a:t>
            </a:r>
            <a:r>
              <a:rPr lang="en-US" altLang="ko-KR" dirty="0"/>
              <a:t>Client</a:t>
            </a:r>
            <a:r>
              <a:rPr lang="ko-KR" altLang="en-US" dirty="0"/>
              <a:t>는 상태를 모른다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예외 처리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GameStart</a:t>
            </a:r>
            <a:r>
              <a:rPr lang="en-US" altLang="ko-KR" dirty="0"/>
              <a:t> </a:t>
            </a:r>
            <a:r>
              <a:rPr lang="ko-KR" altLang="en-US" dirty="0"/>
              <a:t>예외상황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방장이 다른 유저가 </a:t>
            </a:r>
            <a:r>
              <a:rPr lang="en-US" altLang="ko-KR" dirty="0"/>
              <a:t>OK </a:t>
            </a:r>
            <a:r>
              <a:rPr lang="ko-KR" altLang="en-US" dirty="0"/>
              <a:t>하지 않았는데</a:t>
            </a:r>
            <a:r>
              <a:rPr lang="en-US" altLang="ko-KR" dirty="0"/>
              <a:t>, </a:t>
            </a:r>
            <a:r>
              <a:rPr lang="ko-KR" altLang="en-US" dirty="0"/>
              <a:t>게임 시작 버튼을 눌렀을 </a:t>
            </a:r>
            <a:r>
              <a:rPr lang="ko-KR" altLang="en-US" dirty="0" err="1"/>
              <a:t>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서버가 끊긴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유저가 없거나 유저가 나간 경우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0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Omok</a:t>
            </a:r>
            <a:r>
              <a:rPr lang="en-US" altLang="ko-KR" dirty="0"/>
              <a:t> </a:t>
            </a:r>
            <a:r>
              <a:rPr lang="ko-KR" altLang="en-US" dirty="0" err="1"/>
              <a:t>에외</a:t>
            </a:r>
            <a:r>
              <a:rPr lang="ko-KR" altLang="en-US" dirty="0"/>
              <a:t>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진행하다가 알겠지 모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Timeout </a:t>
            </a:r>
            <a:r>
              <a:rPr lang="ko-KR" altLang="en-US" dirty="0"/>
              <a:t>예외상황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하다보면</a:t>
            </a:r>
            <a:r>
              <a:rPr lang="ko-KR" altLang="en-US" dirty="0"/>
              <a:t> 알겠지 모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8E5F-82D8-47A3-9B9B-C3EC968654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8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EB295-589F-49EF-A83E-599CC05C0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51B79-EB7D-47DD-910D-F379CA53C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DEAC5-B831-47F7-824D-EED120E6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C4709-61BB-4245-B7D8-6AFFCE3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AB1E5-8697-49D8-A16A-16ABABB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78FA-D91F-483D-86F2-636FF32D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6AC01-0A83-4A16-8D39-35FBC221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89CCC-ADC2-41F6-9ACB-2920DF8B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BFF6F-8EFF-488B-BAC5-F4073A3A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B9377-14B3-4B64-B6DE-3A80C34C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61DE0-977C-40C7-A999-FF423F26F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D93D9-DDE9-41B9-A397-C3980279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DD8B-0820-408E-A83E-9BC55ECE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D3276-F8E5-49E3-834A-D331C8ED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54A49-6A39-41E4-9C5D-68F8460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57C87-E222-49D8-B3F4-8B2DB408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F074-34CB-4103-807C-530D1880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FED0B-C866-46C4-9FF2-3B84E670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2491F-C661-4F4D-9353-AFBD41A5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395F8-CC87-45E7-A6B2-348E4759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E10E8-ABF9-462F-9C95-2A229782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D3FC8-CE7A-469A-918F-79107325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DB4DE-8595-463C-87B3-D59B7E08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5E3C0-AF15-4685-9944-716974C5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F130-98FE-431B-B86A-97616A62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6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1C4F-36FC-4DAA-A936-50E2926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09B3A-810B-4316-9CD7-50DC61F78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EF6C0-444F-44C0-8FF7-89F5DD52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D4F3-8C85-4129-85A0-9011E1BA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548D2-1BAF-4423-A7D3-536BA892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7BB4A-0113-4199-8161-C14E51AD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717BF-DFF9-4FE8-8049-341D9989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95EAE-C1D4-4768-9D8A-5B261D87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85620-0E57-4BAD-AE16-6927F15F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FC303-E549-4350-8263-54C04BB55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391DA-AC03-4E6F-890D-E651F80E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E093F-1687-40A3-BEC0-07A2FF6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B3A51-3E94-4831-A22C-4B482DE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E82B1-00E3-4060-8812-4B76F8C0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650B4-1B6F-4080-A158-DF4F5CF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36DF91-6B8D-4F7D-BE5A-B0457C4C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945D36-B40D-4A5C-B997-82BB70C9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7CB08-6558-4835-8AFC-56E8C47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47C0D-B775-4929-B86F-8F5B41A7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4FCDA-4F1C-46BC-8EB9-D9CCCBE2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2BFAE-9FEF-4784-93E7-462140DE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B301-BC99-4F72-8DED-43A9A45B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2E34F-7FA4-45B1-88C9-C23D46C5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896B8-4064-4FE4-9E1D-DE0AC3A1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89C2D-B47A-44EF-AC4D-89DD97D4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FA550-EA71-4210-9E43-D8FAB9FC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8A6E2-9D69-4AB7-B652-A2BAF9C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E878-EBDB-469D-997F-4B56C301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AB609-E946-4A42-85D4-8689DDBA1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1F3B0-2ABE-496E-BBE0-35C6E134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34915-161F-425B-AA3F-D68BC04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2C194-3D3E-4953-BF04-A0F7A1B1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A802F-A516-4CE6-B7B5-C26821C8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DCA98-0A7E-478D-9690-373C22E4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58BE1-698A-4039-9698-BA996479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B4E67-52CF-4A5C-A91E-AD7ED15E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FDAF-D803-4EEC-8535-D6064410151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2D560-EA2B-496C-9814-EE90BC587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F964B-65FB-4CAC-9F3B-3EE2B4A6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A460-B2AF-456A-ABD8-50A97FBCA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5958B1-860D-4E9D-9698-08A16923C2EE}"/>
              </a:ext>
            </a:extLst>
          </p:cNvPr>
          <p:cNvCxnSpPr>
            <a:cxnSpLocks/>
          </p:cNvCxnSpPr>
          <p:nvPr/>
        </p:nvCxnSpPr>
        <p:spPr>
          <a:xfrm>
            <a:off x="8425824" y="278637"/>
            <a:ext cx="0" cy="7534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EFE652-1774-4F83-92AB-BF5F7FC27A6A}"/>
              </a:ext>
            </a:extLst>
          </p:cNvPr>
          <p:cNvSpPr/>
          <p:nvPr/>
        </p:nvSpPr>
        <p:spPr>
          <a:xfrm>
            <a:off x="8380702" y="674550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9CC63C-16E6-4625-BF8A-9E9A07D7373E}"/>
              </a:ext>
            </a:extLst>
          </p:cNvPr>
          <p:cNvSpPr/>
          <p:nvPr/>
        </p:nvSpPr>
        <p:spPr>
          <a:xfrm>
            <a:off x="8380702" y="1808571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05FA9BB-7800-4725-AA23-89169CDEC865}"/>
              </a:ext>
            </a:extLst>
          </p:cNvPr>
          <p:cNvSpPr/>
          <p:nvPr/>
        </p:nvSpPr>
        <p:spPr>
          <a:xfrm>
            <a:off x="8380702" y="3012658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630BB7-B78B-446E-895A-839A4DCB2EE5}"/>
              </a:ext>
            </a:extLst>
          </p:cNvPr>
          <p:cNvSpPr/>
          <p:nvPr/>
        </p:nvSpPr>
        <p:spPr>
          <a:xfrm>
            <a:off x="8380702" y="4333128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711F20-EAC1-487F-AE1F-396F265EC635}"/>
              </a:ext>
            </a:extLst>
          </p:cNvPr>
          <p:cNvSpPr/>
          <p:nvPr/>
        </p:nvSpPr>
        <p:spPr>
          <a:xfrm>
            <a:off x="8380702" y="5566852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F4B7E7-36FA-4487-86B5-657A997FFCC2}"/>
              </a:ext>
            </a:extLst>
          </p:cNvPr>
          <p:cNvSpPr/>
          <p:nvPr/>
        </p:nvSpPr>
        <p:spPr>
          <a:xfrm>
            <a:off x="8380702" y="6889114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6432A9-6C6D-41AA-BC55-E56CEB8654A7}"/>
              </a:ext>
            </a:extLst>
          </p:cNvPr>
          <p:cNvCxnSpPr>
            <a:cxnSpLocks/>
          </p:cNvCxnSpPr>
          <p:nvPr/>
        </p:nvCxnSpPr>
        <p:spPr>
          <a:xfrm>
            <a:off x="1667898" y="278637"/>
            <a:ext cx="0" cy="74211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A8639E-19AD-43E3-9DBC-77C1FDF0CA21}"/>
              </a:ext>
            </a:extLst>
          </p:cNvPr>
          <p:cNvSpPr txBox="1"/>
          <p:nvPr/>
        </p:nvSpPr>
        <p:spPr>
          <a:xfrm>
            <a:off x="737799" y="773111"/>
            <a:ext cx="8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접속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55D83-7B27-4948-84EC-C02F92CF0C92}"/>
              </a:ext>
            </a:extLst>
          </p:cNvPr>
          <p:cNvSpPr txBox="1"/>
          <p:nvPr/>
        </p:nvSpPr>
        <p:spPr>
          <a:xfrm>
            <a:off x="737799" y="1930828"/>
            <a:ext cx="8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로그인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6981E9-591B-4CE9-9520-414DEFB392E7}"/>
              </a:ext>
            </a:extLst>
          </p:cNvPr>
          <p:cNvSpPr txBox="1"/>
          <p:nvPr/>
        </p:nvSpPr>
        <p:spPr>
          <a:xfrm>
            <a:off x="506259" y="3170534"/>
            <a:ext cx="11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준비요청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C749C-D3F2-4C22-9B3D-898D06B511C7}"/>
              </a:ext>
            </a:extLst>
          </p:cNvPr>
          <p:cNvSpPr txBox="1"/>
          <p:nvPr/>
        </p:nvSpPr>
        <p:spPr>
          <a:xfrm>
            <a:off x="372824" y="5778305"/>
            <a:ext cx="12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바둑요청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1C6A5-2BD2-4FDB-A456-CB3767D45807}"/>
              </a:ext>
            </a:extLst>
          </p:cNvPr>
          <p:cNvSpPr txBox="1"/>
          <p:nvPr/>
        </p:nvSpPr>
        <p:spPr>
          <a:xfrm>
            <a:off x="372824" y="7057248"/>
            <a:ext cx="12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TIMEOUT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A03261-662B-43FB-9AEA-A6508D8726C8}"/>
              </a:ext>
            </a:extLst>
          </p:cNvPr>
          <p:cNvSpPr txBox="1"/>
          <p:nvPr/>
        </p:nvSpPr>
        <p:spPr>
          <a:xfrm>
            <a:off x="1222473" y="-104646"/>
            <a:ext cx="890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</a:t>
            </a:r>
            <a:endParaRPr lang="ko-KR" altLang="en-US" sz="15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108664-2ED3-4EAB-B470-1FAD1F71C684}"/>
              </a:ext>
            </a:extLst>
          </p:cNvPr>
          <p:cNvSpPr txBox="1"/>
          <p:nvPr/>
        </p:nvSpPr>
        <p:spPr>
          <a:xfrm>
            <a:off x="7980399" y="-104646"/>
            <a:ext cx="890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CD0A61-DE66-41AD-B63A-1C436FCE8F9A}"/>
              </a:ext>
            </a:extLst>
          </p:cNvPr>
          <p:cNvSpPr txBox="1"/>
          <p:nvPr/>
        </p:nvSpPr>
        <p:spPr>
          <a:xfrm>
            <a:off x="1524656" y="509713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3E4C84-2EB9-4E11-9B7B-9810C96E459B}"/>
              </a:ext>
            </a:extLst>
          </p:cNvPr>
          <p:cNvSpPr txBox="1"/>
          <p:nvPr/>
        </p:nvSpPr>
        <p:spPr>
          <a:xfrm>
            <a:off x="1524656" y="1624329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2E8439-4155-4948-8A3A-7ACC1F93035C}"/>
              </a:ext>
            </a:extLst>
          </p:cNvPr>
          <p:cNvSpPr txBox="1"/>
          <p:nvPr/>
        </p:nvSpPr>
        <p:spPr>
          <a:xfrm>
            <a:off x="1524656" y="2828355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A01FA-AD8C-4B1D-B9FF-74FA7C3BAA1F}"/>
              </a:ext>
            </a:extLst>
          </p:cNvPr>
          <p:cNvSpPr txBox="1"/>
          <p:nvPr/>
        </p:nvSpPr>
        <p:spPr>
          <a:xfrm>
            <a:off x="1524656" y="5404657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2579EC-0288-43B3-976E-14B86393D7E5}"/>
              </a:ext>
            </a:extLst>
          </p:cNvPr>
          <p:cNvSpPr txBox="1"/>
          <p:nvPr/>
        </p:nvSpPr>
        <p:spPr>
          <a:xfrm>
            <a:off x="1524656" y="6694548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FD534-94F2-482B-AC80-28A530500E65}"/>
              </a:ext>
            </a:extLst>
          </p:cNvPr>
          <p:cNvSpPr txBox="1"/>
          <p:nvPr/>
        </p:nvSpPr>
        <p:spPr>
          <a:xfrm>
            <a:off x="7281844" y="1054108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CFA12B-C777-4013-BDE1-9F28412E09AB}"/>
              </a:ext>
            </a:extLst>
          </p:cNvPr>
          <p:cNvSpPr txBox="1"/>
          <p:nvPr/>
        </p:nvSpPr>
        <p:spPr>
          <a:xfrm>
            <a:off x="7281844" y="2191540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75C3BA-0DE8-4F78-B7DB-8F67F379A4EB}"/>
              </a:ext>
            </a:extLst>
          </p:cNvPr>
          <p:cNvSpPr txBox="1"/>
          <p:nvPr/>
        </p:nvSpPr>
        <p:spPr>
          <a:xfrm>
            <a:off x="7281844" y="3401327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76E269-AB90-40EB-A69C-22692FC1B8E1}"/>
              </a:ext>
            </a:extLst>
          </p:cNvPr>
          <p:cNvSpPr txBox="1"/>
          <p:nvPr/>
        </p:nvSpPr>
        <p:spPr>
          <a:xfrm>
            <a:off x="7281844" y="5973159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645007-B79A-4B16-9C17-BE908054C329}"/>
              </a:ext>
            </a:extLst>
          </p:cNvPr>
          <p:cNvSpPr txBox="1"/>
          <p:nvPr/>
        </p:nvSpPr>
        <p:spPr>
          <a:xfrm>
            <a:off x="7281844" y="7259280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257E4C-67DA-4E5B-A1DD-CFE9E4DA9A88}"/>
              </a:ext>
            </a:extLst>
          </p:cNvPr>
          <p:cNvSpPr txBox="1"/>
          <p:nvPr/>
        </p:nvSpPr>
        <p:spPr>
          <a:xfrm>
            <a:off x="2811879" y="503688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IP,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PORT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7A2C8E-23AC-4469-9DDE-FC339EC90598}"/>
              </a:ext>
            </a:extLst>
          </p:cNvPr>
          <p:cNvSpPr txBox="1"/>
          <p:nvPr/>
        </p:nvSpPr>
        <p:spPr>
          <a:xfrm>
            <a:off x="2811879" y="1626083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ID, PW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8596C5-DBD7-4D5B-A3EF-DC6F930578F9}"/>
              </a:ext>
            </a:extLst>
          </p:cNvPr>
          <p:cNvSpPr txBox="1"/>
          <p:nvPr/>
        </p:nvSpPr>
        <p:spPr>
          <a:xfrm>
            <a:off x="2811879" y="2823668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RoomNumber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userPosition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SessionIndex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171FB6-E14F-44BC-A3A2-67D3E90DC770}"/>
              </a:ext>
            </a:extLst>
          </p:cNvPr>
          <p:cNvSpPr txBox="1"/>
          <p:nvPr/>
        </p:nvSpPr>
        <p:spPr>
          <a:xfrm>
            <a:off x="2811879" y="5371800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RoomNumber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userPosition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SessionIndex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omokPosition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20FC2F-3949-4438-88AD-875541425653}"/>
              </a:ext>
            </a:extLst>
          </p:cNvPr>
          <p:cNvSpPr txBox="1"/>
          <p:nvPr/>
        </p:nvSpPr>
        <p:spPr>
          <a:xfrm>
            <a:off x="2811879" y="6675818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RoomNumber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userPosition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SessionIndex</a:t>
            </a:r>
            <a:endParaRPr lang="ko-KR" alt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6372F1-3AE6-425F-80AB-B5E3B7B8C315}"/>
              </a:ext>
            </a:extLst>
          </p:cNvPr>
          <p:cNvSpPr txBox="1"/>
          <p:nvPr/>
        </p:nvSpPr>
        <p:spPr>
          <a:xfrm>
            <a:off x="1524656" y="4148675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Clinet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Server</a:t>
            </a:r>
            <a:endParaRPr lang="ko-KR" alt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3429E-11F8-4F23-8D9B-94C3E9BE1E72}"/>
              </a:ext>
            </a:extLst>
          </p:cNvPr>
          <p:cNvSpPr txBox="1"/>
          <p:nvPr/>
        </p:nvSpPr>
        <p:spPr>
          <a:xfrm>
            <a:off x="7281844" y="4717177"/>
            <a:ext cx="1302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Server </a:t>
            </a:r>
            <a:r>
              <a:rPr lang="en-US" altLang="ko-KR" sz="900" dirty="0">
                <a:sym typeface="Wingdings" panose="05000000000000000000" pitchFamily="2" charset="2"/>
              </a:rPr>
              <a:t> Client</a:t>
            </a:r>
            <a:endParaRPr lang="ko-KR" altLang="en-US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C8034-DB8E-457B-9D3A-E210BB4E3094}"/>
              </a:ext>
            </a:extLst>
          </p:cNvPr>
          <p:cNvSpPr txBox="1"/>
          <p:nvPr/>
        </p:nvSpPr>
        <p:spPr>
          <a:xfrm>
            <a:off x="2811879" y="4115818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요청 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RoomNumber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sessionID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sessionIndex</a:t>
            </a:r>
            <a:r>
              <a:rPr lang="en-US" altLang="ko-KR" sz="1000" b="1" dirty="0"/>
              <a:t>, message</a:t>
            </a:r>
            <a:endParaRPr lang="ko-KR" altLang="en-US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AA66E0-A95D-4284-B176-B6A5A2E760F2}"/>
              </a:ext>
            </a:extLst>
          </p:cNvPr>
          <p:cNvSpPr txBox="1"/>
          <p:nvPr/>
        </p:nvSpPr>
        <p:spPr>
          <a:xfrm>
            <a:off x="506259" y="4457985"/>
            <a:ext cx="11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채팅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DB8ADA-0B44-4393-BD89-D15923F46CBE}"/>
              </a:ext>
            </a:extLst>
          </p:cNvPr>
          <p:cNvSpPr txBox="1"/>
          <p:nvPr/>
        </p:nvSpPr>
        <p:spPr>
          <a:xfrm>
            <a:off x="1771891" y="1056948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SessionIndex</a:t>
            </a:r>
            <a:endParaRPr lang="ko-KR" alt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B9B8B4-3287-4CDA-9C75-ABFFEF28C904}"/>
              </a:ext>
            </a:extLst>
          </p:cNvPr>
          <p:cNvSpPr txBox="1"/>
          <p:nvPr/>
        </p:nvSpPr>
        <p:spPr>
          <a:xfrm>
            <a:off x="1771891" y="2175339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SessionIndex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RoomNumber</a:t>
            </a:r>
            <a:endParaRPr lang="ko-KR" altLang="en-US" sz="10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E99CF1-3041-43C6-ABFC-A93FF0E87089}"/>
              </a:ext>
            </a:extLst>
          </p:cNvPr>
          <p:cNvSpPr/>
          <p:nvPr/>
        </p:nvSpPr>
        <p:spPr>
          <a:xfrm>
            <a:off x="1608051" y="674550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8BF2CD-3081-4480-ABB0-3DA958FA6412}"/>
              </a:ext>
            </a:extLst>
          </p:cNvPr>
          <p:cNvSpPr/>
          <p:nvPr/>
        </p:nvSpPr>
        <p:spPr>
          <a:xfrm>
            <a:off x="1608051" y="1808571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A4D91-FB8F-4828-9C11-DBCCAA64061D}"/>
              </a:ext>
            </a:extLst>
          </p:cNvPr>
          <p:cNvSpPr/>
          <p:nvPr/>
        </p:nvSpPr>
        <p:spPr>
          <a:xfrm>
            <a:off x="1608051" y="3012658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1252D2-6829-4184-8DF7-A6CEE0F0E5E4}"/>
              </a:ext>
            </a:extLst>
          </p:cNvPr>
          <p:cNvSpPr/>
          <p:nvPr/>
        </p:nvSpPr>
        <p:spPr>
          <a:xfrm>
            <a:off x="1608051" y="4333128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3B9D60-11EE-4A76-873C-2665CE3271D4}"/>
              </a:ext>
            </a:extLst>
          </p:cNvPr>
          <p:cNvSpPr/>
          <p:nvPr/>
        </p:nvSpPr>
        <p:spPr>
          <a:xfrm>
            <a:off x="1608051" y="5566852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5173F9-8E87-4C1A-A190-79AE308DD962}"/>
              </a:ext>
            </a:extLst>
          </p:cNvPr>
          <p:cNvSpPr/>
          <p:nvPr/>
        </p:nvSpPr>
        <p:spPr>
          <a:xfrm>
            <a:off x="1608051" y="6889114"/>
            <a:ext cx="103996" cy="67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4109C5-A8B2-4F2A-A6BB-4971585E68CD}"/>
              </a:ext>
            </a:extLst>
          </p:cNvPr>
          <p:cNvCxnSpPr/>
          <p:nvPr/>
        </p:nvCxnSpPr>
        <p:spPr>
          <a:xfrm>
            <a:off x="1667898" y="729950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31674E-D56A-4958-9942-0C1C79547B8F}"/>
              </a:ext>
            </a:extLst>
          </p:cNvPr>
          <p:cNvCxnSpPr/>
          <p:nvPr/>
        </p:nvCxnSpPr>
        <p:spPr>
          <a:xfrm flipH="1">
            <a:off x="1667898" y="1291148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D41D66-EDA0-49BD-83F1-819B33D53F25}"/>
              </a:ext>
            </a:extLst>
          </p:cNvPr>
          <p:cNvCxnSpPr/>
          <p:nvPr/>
        </p:nvCxnSpPr>
        <p:spPr>
          <a:xfrm>
            <a:off x="1667898" y="1871969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9B6512-58DD-4F65-9F76-85D200EF5355}"/>
              </a:ext>
            </a:extLst>
          </p:cNvPr>
          <p:cNvCxnSpPr/>
          <p:nvPr/>
        </p:nvCxnSpPr>
        <p:spPr>
          <a:xfrm flipH="1">
            <a:off x="1667898" y="2433167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1F9DA9-CDCD-4AB9-BA38-666E2A1FFE88}"/>
              </a:ext>
            </a:extLst>
          </p:cNvPr>
          <p:cNvCxnSpPr/>
          <p:nvPr/>
        </p:nvCxnSpPr>
        <p:spPr>
          <a:xfrm>
            <a:off x="1667898" y="3088553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BCACC5-D114-49E7-874C-3BAD254F5BCA}"/>
              </a:ext>
            </a:extLst>
          </p:cNvPr>
          <p:cNvCxnSpPr/>
          <p:nvPr/>
        </p:nvCxnSpPr>
        <p:spPr>
          <a:xfrm flipH="1">
            <a:off x="1667898" y="3649751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BB0295F-5002-403E-9542-DA896C1FEB96}"/>
              </a:ext>
            </a:extLst>
          </p:cNvPr>
          <p:cNvCxnSpPr/>
          <p:nvPr/>
        </p:nvCxnSpPr>
        <p:spPr>
          <a:xfrm>
            <a:off x="1667898" y="5657079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9E912A-3A36-4498-98C7-A5DA13D5E235}"/>
              </a:ext>
            </a:extLst>
          </p:cNvPr>
          <p:cNvCxnSpPr/>
          <p:nvPr/>
        </p:nvCxnSpPr>
        <p:spPr>
          <a:xfrm flipH="1">
            <a:off x="1667898" y="6218277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BFDA7B-B1A4-47DD-969D-207979C57266}"/>
              </a:ext>
            </a:extLst>
          </p:cNvPr>
          <p:cNvCxnSpPr/>
          <p:nvPr/>
        </p:nvCxnSpPr>
        <p:spPr>
          <a:xfrm>
            <a:off x="1667898" y="6944303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17ADACE-8821-435E-8D8C-928616322FE7}"/>
              </a:ext>
            </a:extLst>
          </p:cNvPr>
          <p:cNvCxnSpPr/>
          <p:nvPr/>
        </p:nvCxnSpPr>
        <p:spPr>
          <a:xfrm flipH="1">
            <a:off x="1667898" y="7505501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2906ABB-D7FB-4750-8917-0C1884BC22B1}"/>
              </a:ext>
            </a:extLst>
          </p:cNvPr>
          <p:cNvCxnSpPr/>
          <p:nvPr/>
        </p:nvCxnSpPr>
        <p:spPr>
          <a:xfrm>
            <a:off x="1667898" y="4401097"/>
            <a:ext cx="675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468C97-8D9F-452D-A499-C9EFBD6E6550}"/>
              </a:ext>
            </a:extLst>
          </p:cNvPr>
          <p:cNvCxnSpPr/>
          <p:nvPr/>
        </p:nvCxnSpPr>
        <p:spPr>
          <a:xfrm flipH="1">
            <a:off x="1667898" y="4962295"/>
            <a:ext cx="6718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D761AE5-C048-4CF0-9CF9-0FBE466ACD8B}"/>
              </a:ext>
            </a:extLst>
          </p:cNvPr>
          <p:cNvSpPr txBox="1"/>
          <p:nvPr/>
        </p:nvSpPr>
        <p:spPr>
          <a:xfrm>
            <a:off x="1771891" y="3375935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D20825-C63A-40FC-A8E4-AD43D8C997C5}"/>
              </a:ext>
            </a:extLst>
          </p:cNvPr>
          <p:cNvSpPr txBox="1"/>
          <p:nvPr/>
        </p:nvSpPr>
        <p:spPr>
          <a:xfrm>
            <a:off x="1771891" y="4688479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</a:t>
            </a:r>
            <a:endParaRPr lang="ko-KR" altLang="en-US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3408E0-FF4C-4822-8FFD-712D0C5344DB}"/>
              </a:ext>
            </a:extLst>
          </p:cNvPr>
          <p:cNvSpPr txBox="1"/>
          <p:nvPr/>
        </p:nvSpPr>
        <p:spPr>
          <a:xfrm>
            <a:off x="1771891" y="5973159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Result, </a:t>
            </a:r>
            <a:r>
              <a:rPr lang="en-US" altLang="ko-KR" sz="1000" b="1" dirty="0" err="1"/>
              <a:t>userPosition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omokPosition</a:t>
            </a:r>
            <a:endParaRPr lang="ko-KR" altLang="en-US" sz="1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D7FB35-082D-4611-A3B2-F825CE1E53F4}"/>
              </a:ext>
            </a:extLst>
          </p:cNvPr>
          <p:cNvSpPr txBox="1"/>
          <p:nvPr/>
        </p:nvSpPr>
        <p:spPr>
          <a:xfrm>
            <a:off x="1771891" y="7259280"/>
            <a:ext cx="52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응답 </a:t>
            </a:r>
            <a:r>
              <a:rPr lang="en-US" altLang="ko-KR" sz="1000" b="1" dirty="0"/>
              <a:t>: Result, </a:t>
            </a:r>
            <a:r>
              <a:rPr lang="en-US" altLang="ko-KR" sz="1000" b="1" dirty="0" err="1"/>
              <a:t>userPosition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488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LOGIN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2101684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2B0DF7-41EA-40E6-9D02-2E4D62344B03}"/>
              </a:ext>
            </a:extLst>
          </p:cNvPr>
          <p:cNvCxnSpPr>
            <a:cxnSpLocks/>
          </p:cNvCxnSpPr>
          <p:nvPr/>
        </p:nvCxnSpPr>
        <p:spPr>
          <a:xfrm flipH="1">
            <a:off x="854557" y="318775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4955" y="2058261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OMKReqLogin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AC697-333A-4D6B-B9D1-450BC52FDC53}"/>
              </a:ext>
            </a:extLst>
          </p:cNvPr>
          <p:cNvSpPr txBox="1"/>
          <p:nvPr/>
        </p:nvSpPr>
        <p:spPr>
          <a:xfrm rot="20913582">
            <a:off x="1464956" y="3193760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OMKNtfMustClose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E8BB15-0C74-4AA7-9E26-4399755E76EA}"/>
              </a:ext>
            </a:extLst>
          </p:cNvPr>
          <p:cNvCxnSpPr>
            <a:cxnSpLocks/>
          </p:cNvCxnSpPr>
          <p:nvPr/>
        </p:nvCxnSpPr>
        <p:spPr>
          <a:xfrm flipH="1">
            <a:off x="854557" y="430801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052DBB-8A9D-46E5-95EE-BB478D719969}"/>
              </a:ext>
            </a:extLst>
          </p:cNvPr>
          <p:cNvSpPr txBox="1"/>
          <p:nvPr/>
        </p:nvSpPr>
        <p:spPr>
          <a:xfrm rot="20913582">
            <a:off x="1464956" y="4314020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OMKResLogin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ED29DB-56A6-4B39-8F73-4881DA0211FF}"/>
              </a:ext>
            </a:extLst>
          </p:cNvPr>
          <p:cNvSpPr/>
          <p:nvPr/>
        </p:nvSpPr>
        <p:spPr>
          <a:xfrm>
            <a:off x="4690090" y="17564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Login</a:t>
            </a:r>
          </a:p>
          <a:p>
            <a:r>
              <a:rPr lang="ko-KR" altLang="en-US" dirty="0"/>
              <a:t>예외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서버에서 유저 버퍼가 꽉 찬 경우</a:t>
            </a:r>
            <a:r>
              <a:rPr lang="en-US" altLang="ko-KR" dirty="0"/>
              <a:t>(</a:t>
            </a:r>
            <a:r>
              <a:rPr lang="en-US" altLang="ko-KR" dirty="0" err="1"/>
              <a:t>PKNtfMustClose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이미 로그인 된 상태</a:t>
            </a:r>
            <a:r>
              <a:rPr lang="en-US" altLang="ko-KR" dirty="0"/>
              <a:t>(</a:t>
            </a:r>
            <a:r>
              <a:rPr lang="en-US" altLang="ko-KR" dirty="0" err="1"/>
              <a:t>PKTResLogin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/>
              <a:t>RoomEnter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2101684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2B0DF7-41EA-40E6-9D02-2E4D62344B03}"/>
              </a:ext>
            </a:extLst>
          </p:cNvPr>
          <p:cNvCxnSpPr>
            <a:cxnSpLocks/>
          </p:cNvCxnSpPr>
          <p:nvPr/>
        </p:nvCxnSpPr>
        <p:spPr>
          <a:xfrm flipH="1">
            <a:off x="854557" y="318775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4955" y="2058261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OMKReqRoomEnter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AC697-333A-4D6B-B9D1-450BC52FDC53}"/>
              </a:ext>
            </a:extLst>
          </p:cNvPr>
          <p:cNvSpPr txBox="1"/>
          <p:nvPr/>
        </p:nvSpPr>
        <p:spPr>
          <a:xfrm rot="20913582">
            <a:off x="1453595" y="3191507"/>
            <a:ext cx="169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OMKNtfRoomUserList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E8BB15-0C74-4AA7-9E26-4399755E76EA}"/>
              </a:ext>
            </a:extLst>
          </p:cNvPr>
          <p:cNvCxnSpPr>
            <a:cxnSpLocks/>
          </p:cNvCxnSpPr>
          <p:nvPr/>
        </p:nvCxnSpPr>
        <p:spPr>
          <a:xfrm flipH="1">
            <a:off x="854557" y="430801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052DBB-8A9D-46E5-95EE-BB478D719969}"/>
              </a:ext>
            </a:extLst>
          </p:cNvPr>
          <p:cNvSpPr txBox="1"/>
          <p:nvPr/>
        </p:nvSpPr>
        <p:spPr>
          <a:xfrm rot="20913582">
            <a:off x="1464956" y="4314020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OMKNtfNewUser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234152-F2B1-49C4-9DD5-E12EEC48582E}"/>
              </a:ext>
            </a:extLst>
          </p:cNvPr>
          <p:cNvCxnSpPr>
            <a:cxnSpLocks/>
          </p:cNvCxnSpPr>
          <p:nvPr/>
        </p:nvCxnSpPr>
        <p:spPr>
          <a:xfrm flipH="1">
            <a:off x="854557" y="5507088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AB0AAE-15DD-4212-96EC-B41EF9CBA59D}"/>
              </a:ext>
            </a:extLst>
          </p:cNvPr>
          <p:cNvSpPr txBox="1"/>
          <p:nvPr/>
        </p:nvSpPr>
        <p:spPr>
          <a:xfrm rot="20913582">
            <a:off x="1464956" y="5513089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OMKResRoomEnter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DD57D8-29E0-44FE-B0C0-6D3C1662228C}"/>
              </a:ext>
            </a:extLst>
          </p:cNvPr>
          <p:cNvSpPr/>
          <p:nvPr/>
        </p:nvSpPr>
        <p:spPr>
          <a:xfrm>
            <a:off x="4653053" y="22876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RoomEnter</a:t>
            </a:r>
            <a:r>
              <a:rPr lang="en-US" altLang="ko-KR" dirty="0"/>
              <a:t> </a:t>
            </a:r>
            <a:r>
              <a:rPr lang="ko-KR" altLang="en-US" dirty="0"/>
              <a:t>예외상황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Session Index,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상태가 동일하지 못한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유저가 이미 방에 입장한 상태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Packet</a:t>
            </a:r>
            <a:r>
              <a:rPr lang="ko-KR" altLang="en-US" dirty="0"/>
              <a:t>에 요청한 방이 없을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 추가에 실패한 경우</a:t>
            </a:r>
          </a:p>
        </p:txBody>
      </p:sp>
    </p:spTree>
    <p:extLst>
      <p:ext uri="{BB962C8B-B14F-4D97-AF65-F5344CB8AC3E}">
        <p14:creationId xmlns:p14="http://schemas.microsoft.com/office/powerpoint/2010/main" val="835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Chat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2780155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2B0DF7-41EA-40E6-9D02-2E4D62344B03}"/>
              </a:ext>
            </a:extLst>
          </p:cNvPr>
          <p:cNvCxnSpPr>
            <a:cxnSpLocks/>
          </p:cNvCxnSpPr>
          <p:nvPr/>
        </p:nvCxnSpPr>
        <p:spPr>
          <a:xfrm flipH="1">
            <a:off x="854557" y="4025561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4955" y="2736732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OMKReqRoomChat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AC697-333A-4D6B-B9D1-450BC52FDC53}"/>
              </a:ext>
            </a:extLst>
          </p:cNvPr>
          <p:cNvSpPr txBox="1"/>
          <p:nvPr/>
        </p:nvSpPr>
        <p:spPr>
          <a:xfrm rot="20913582">
            <a:off x="1434250" y="4036232"/>
            <a:ext cx="176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OMKNtfResRoomChat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DD57D8-29E0-44FE-B0C0-6D3C1662228C}"/>
              </a:ext>
            </a:extLst>
          </p:cNvPr>
          <p:cNvSpPr/>
          <p:nvPr/>
        </p:nvSpPr>
        <p:spPr>
          <a:xfrm>
            <a:off x="4653053" y="22876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Chat </a:t>
            </a:r>
            <a:r>
              <a:rPr lang="ko-KR" altLang="en-US" dirty="0"/>
              <a:t>예외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객체 유저가 없다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룸 객체가 없다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Error </a:t>
            </a:r>
            <a:r>
              <a:rPr lang="ko-KR" altLang="en-US" dirty="0"/>
              <a:t>시</a:t>
            </a:r>
            <a:r>
              <a:rPr lang="en-US" altLang="ko-KR" dirty="0"/>
              <a:t>, Server</a:t>
            </a:r>
            <a:r>
              <a:rPr lang="ko-KR" altLang="en-US" dirty="0"/>
              <a:t>는 상태를 아는데 </a:t>
            </a:r>
            <a:r>
              <a:rPr lang="en-US" altLang="ko-KR" dirty="0"/>
              <a:t>Client</a:t>
            </a:r>
            <a:r>
              <a:rPr lang="ko-KR" altLang="en-US" dirty="0"/>
              <a:t>는 상태를 모른다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예외 처리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/>
              <a:t>GameStart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2101684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4955" y="2058261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OMKReqGameStart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E8BB15-0C74-4AA7-9E26-4399755E76EA}"/>
              </a:ext>
            </a:extLst>
          </p:cNvPr>
          <p:cNvCxnSpPr>
            <a:cxnSpLocks/>
          </p:cNvCxnSpPr>
          <p:nvPr/>
        </p:nvCxnSpPr>
        <p:spPr>
          <a:xfrm flipH="1">
            <a:off x="854557" y="430801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052DBB-8A9D-46E5-95EE-BB478D719969}"/>
              </a:ext>
            </a:extLst>
          </p:cNvPr>
          <p:cNvSpPr txBox="1"/>
          <p:nvPr/>
        </p:nvSpPr>
        <p:spPr>
          <a:xfrm rot="20913582">
            <a:off x="1464956" y="4314020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OMKResGameStart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DD57D8-29E0-44FE-B0C0-6D3C1662228C}"/>
              </a:ext>
            </a:extLst>
          </p:cNvPr>
          <p:cNvSpPr/>
          <p:nvPr/>
        </p:nvSpPr>
        <p:spPr>
          <a:xfrm>
            <a:off x="4653053" y="22876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GameStart</a:t>
            </a:r>
            <a:r>
              <a:rPr lang="en-US" altLang="ko-KR" dirty="0"/>
              <a:t> </a:t>
            </a:r>
            <a:r>
              <a:rPr lang="ko-KR" altLang="en-US" dirty="0"/>
              <a:t>예외상황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방장이 다른 유저가 </a:t>
            </a:r>
            <a:r>
              <a:rPr lang="en-US" altLang="ko-KR" dirty="0"/>
              <a:t>OK </a:t>
            </a:r>
            <a:r>
              <a:rPr lang="ko-KR" altLang="en-US" dirty="0"/>
              <a:t>하지 않았는데</a:t>
            </a:r>
            <a:r>
              <a:rPr lang="en-US" altLang="ko-KR" dirty="0"/>
              <a:t>, </a:t>
            </a:r>
            <a:r>
              <a:rPr lang="ko-KR" altLang="en-US" dirty="0"/>
              <a:t>게임 시작 버튼을 눌렀을 </a:t>
            </a:r>
            <a:r>
              <a:rPr lang="ko-KR" altLang="en-US" dirty="0" err="1"/>
              <a:t>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서버가 끊긴 경우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유저가 없거나 유저가 나간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59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/>
              <a:t>Omok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2101684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4955" y="2058261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OMKReqOmok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E8BB15-0C74-4AA7-9E26-4399755E76EA}"/>
              </a:ext>
            </a:extLst>
          </p:cNvPr>
          <p:cNvCxnSpPr>
            <a:cxnSpLocks/>
          </p:cNvCxnSpPr>
          <p:nvPr/>
        </p:nvCxnSpPr>
        <p:spPr>
          <a:xfrm flipH="1">
            <a:off x="854557" y="3692149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052DBB-8A9D-46E5-95EE-BB478D719969}"/>
              </a:ext>
            </a:extLst>
          </p:cNvPr>
          <p:cNvSpPr txBox="1"/>
          <p:nvPr/>
        </p:nvSpPr>
        <p:spPr>
          <a:xfrm rot="20913582">
            <a:off x="1464956" y="3698150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OMKResOmok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DD57D8-29E0-44FE-B0C0-6D3C1662228C}"/>
              </a:ext>
            </a:extLst>
          </p:cNvPr>
          <p:cNvSpPr/>
          <p:nvPr/>
        </p:nvSpPr>
        <p:spPr>
          <a:xfrm>
            <a:off x="4653053" y="22876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Omok</a:t>
            </a:r>
            <a:r>
              <a:rPr lang="en-US" altLang="ko-KR" dirty="0"/>
              <a:t> </a:t>
            </a:r>
            <a:r>
              <a:rPr lang="ko-KR" altLang="en-US" dirty="0" err="1"/>
              <a:t>에외</a:t>
            </a:r>
            <a:r>
              <a:rPr lang="ko-KR" altLang="en-US" dirty="0"/>
              <a:t> 상황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진행하다가 알겠지 모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9BAA0-40D4-46F2-AD26-0BD7AC282595}"/>
              </a:ext>
            </a:extLst>
          </p:cNvPr>
          <p:cNvCxnSpPr>
            <a:cxnSpLocks/>
          </p:cNvCxnSpPr>
          <p:nvPr/>
        </p:nvCxnSpPr>
        <p:spPr>
          <a:xfrm flipH="1">
            <a:off x="854557" y="4703334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0E7703-9A0E-4F24-A7E8-60BF0D020F65}"/>
              </a:ext>
            </a:extLst>
          </p:cNvPr>
          <p:cNvSpPr txBox="1"/>
          <p:nvPr/>
        </p:nvSpPr>
        <p:spPr>
          <a:xfrm rot="20913582">
            <a:off x="1464956" y="4709335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OMKGameOver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55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D3E1F7-6E7B-471E-A68D-8A35198A95D4}"/>
              </a:ext>
            </a:extLst>
          </p:cNvPr>
          <p:cNvSpPr/>
          <p:nvPr/>
        </p:nvSpPr>
        <p:spPr>
          <a:xfrm>
            <a:off x="761202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EE49-55E2-4425-9672-8F9FBF589521}"/>
              </a:ext>
            </a:extLst>
          </p:cNvPr>
          <p:cNvSpPr/>
          <p:nvPr/>
        </p:nvSpPr>
        <p:spPr>
          <a:xfrm>
            <a:off x="3667174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D23D2-B7C0-465C-B3B2-C4149ECADB99}"/>
              </a:ext>
            </a:extLst>
          </p:cNvPr>
          <p:cNvSpPr txBox="1"/>
          <p:nvPr/>
        </p:nvSpPr>
        <p:spPr>
          <a:xfrm>
            <a:off x="1464955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TIMEOUT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ED99-424B-4E6F-93B3-373C4DAE8655}"/>
              </a:ext>
            </a:extLst>
          </p:cNvPr>
          <p:cNvSpPr txBox="1"/>
          <p:nvPr/>
        </p:nvSpPr>
        <p:spPr>
          <a:xfrm>
            <a:off x="122079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9CA5-3548-4838-8EA2-819D669BB9FC}"/>
              </a:ext>
            </a:extLst>
          </p:cNvPr>
          <p:cNvSpPr txBox="1"/>
          <p:nvPr/>
        </p:nvSpPr>
        <p:spPr>
          <a:xfrm>
            <a:off x="3028051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8AA5CD-8592-4048-BF1C-EB32F8B037EA}"/>
              </a:ext>
            </a:extLst>
          </p:cNvPr>
          <p:cNvCxnSpPr>
            <a:cxnSpLocks/>
          </p:cNvCxnSpPr>
          <p:nvPr/>
        </p:nvCxnSpPr>
        <p:spPr>
          <a:xfrm>
            <a:off x="871312" y="3392356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6CE6FA-B4ED-4D92-9EB7-696298CE8D46}"/>
              </a:ext>
            </a:extLst>
          </p:cNvPr>
          <p:cNvSpPr txBox="1"/>
          <p:nvPr/>
        </p:nvSpPr>
        <p:spPr>
          <a:xfrm rot="677776">
            <a:off x="1462772" y="3371010"/>
            <a:ext cx="189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OMKReportChkRoom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E8BB15-0C74-4AA7-9E26-4399755E76EA}"/>
              </a:ext>
            </a:extLst>
          </p:cNvPr>
          <p:cNvCxnSpPr>
            <a:cxnSpLocks/>
          </p:cNvCxnSpPr>
          <p:nvPr/>
        </p:nvCxnSpPr>
        <p:spPr>
          <a:xfrm flipH="1">
            <a:off x="854557" y="1986812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052DBB-8A9D-46E5-95EE-BB478D719969}"/>
              </a:ext>
            </a:extLst>
          </p:cNvPr>
          <p:cNvSpPr txBox="1"/>
          <p:nvPr/>
        </p:nvSpPr>
        <p:spPr>
          <a:xfrm rot="20913582">
            <a:off x="1464956" y="1992813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OMKChkRoom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9BAA0-40D4-46F2-AD26-0BD7AC282595}"/>
              </a:ext>
            </a:extLst>
          </p:cNvPr>
          <p:cNvCxnSpPr>
            <a:cxnSpLocks/>
          </p:cNvCxnSpPr>
          <p:nvPr/>
        </p:nvCxnSpPr>
        <p:spPr>
          <a:xfrm flipH="1">
            <a:off x="854557" y="4842058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0E7703-9A0E-4F24-A7E8-60BF0D020F65}"/>
              </a:ext>
            </a:extLst>
          </p:cNvPr>
          <p:cNvSpPr txBox="1"/>
          <p:nvPr/>
        </p:nvSpPr>
        <p:spPr>
          <a:xfrm rot="20913582">
            <a:off x="1464956" y="4848059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OMKResChkRoom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0F74A4-05C0-47FC-A407-02BC27FD6D9A}"/>
              </a:ext>
            </a:extLst>
          </p:cNvPr>
          <p:cNvSpPr/>
          <p:nvPr/>
        </p:nvSpPr>
        <p:spPr>
          <a:xfrm>
            <a:off x="6840269" y="957487"/>
            <a:ext cx="220222" cy="5591723"/>
          </a:xfrm>
          <a:prstGeom prst="rect">
            <a:avLst/>
          </a:prstGeom>
          <a:solidFill>
            <a:srgbClr val="E9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176AD-8CFB-45EE-A9D1-F0C0DC4F216C}"/>
              </a:ext>
            </a:extLst>
          </p:cNvPr>
          <p:cNvSpPr/>
          <p:nvPr/>
        </p:nvSpPr>
        <p:spPr>
          <a:xfrm>
            <a:off x="9746241" y="957487"/>
            <a:ext cx="220222" cy="5591723"/>
          </a:xfrm>
          <a:prstGeom prst="rect">
            <a:avLst/>
          </a:prstGeom>
          <a:solidFill>
            <a:srgbClr val="AD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1938F-63C2-4B06-81A3-CE8903D1F14A}"/>
              </a:ext>
            </a:extLst>
          </p:cNvPr>
          <p:cNvSpPr txBox="1"/>
          <p:nvPr/>
        </p:nvSpPr>
        <p:spPr>
          <a:xfrm>
            <a:off x="7544022" y="378207"/>
            <a:ext cx="1498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TIMEOUT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1D6A0-5024-4D06-A60C-8D3ABE32C5E6}"/>
              </a:ext>
            </a:extLst>
          </p:cNvPr>
          <p:cNvSpPr txBox="1"/>
          <p:nvPr/>
        </p:nvSpPr>
        <p:spPr>
          <a:xfrm>
            <a:off x="6201146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7B70A-3988-4201-B468-7FEA424CD4FE}"/>
              </a:ext>
            </a:extLst>
          </p:cNvPr>
          <p:cNvSpPr txBox="1"/>
          <p:nvPr/>
        </p:nvSpPr>
        <p:spPr>
          <a:xfrm>
            <a:off x="9107118" y="627154"/>
            <a:ext cx="14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E2B5D2-20A3-465B-82B7-C9CAE59DC904}"/>
              </a:ext>
            </a:extLst>
          </p:cNvPr>
          <p:cNvCxnSpPr>
            <a:cxnSpLocks/>
          </p:cNvCxnSpPr>
          <p:nvPr/>
        </p:nvCxnSpPr>
        <p:spPr>
          <a:xfrm>
            <a:off x="6950379" y="2101684"/>
            <a:ext cx="2905972" cy="579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0C320E-CFA8-4157-8C91-D7EE2A35DC10}"/>
              </a:ext>
            </a:extLst>
          </p:cNvPr>
          <p:cNvSpPr txBox="1"/>
          <p:nvPr/>
        </p:nvSpPr>
        <p:spPr>
          <a:xfrm rot="677776">
            <a:off x="7541839" y="2080338"/>
            <a:ext cx="189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OMKReportChkRoom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85322-E724-4D2C-BC6A-F30029E4D336}"/>
              </a:ext>
            </a:extLst>
          </p:cNvPr>
          <p:cNvCxnSpPr>
            <a:cxnSpLocks/>
          </p:cNvCxnSpPr>
          <p:nvPr/>
        </p:nvCxnSpPr>
        <p:spPr>
          <a:xfrm flipH="1">
            <a:off x="6933624" y="4703334"/>
            <a:ext cx="2922727" cy="6032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0CBA68-97B8-4284-9DE0-ECDF12C16F50}"/>
              </a:ext>
            </a:extLst>
          </p:cNvPr>
          <p:cNvSpPr txBox="1"/>
          <p:nvPr/>
        </p:nvSpPr>
        <p:spPr>
          <a:xfrm rot="20913582">
            <a:off x="7544023" y="4709335"/>
            <a:ext cx="167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OMKResChkRoom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336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372</Words>
  <Application>Microsoft Office PowerPoint</Application>
  <PresentationFormat>와이드스크린</PresentationFormat>
  <Paragraphs>118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yaj</dc:creator>
  <cp:lastModifiedBy>yaj</cp:lastModifiedBy>
  <cp:revision>19</cp:revision>
  <dcterms:created xsi:type="dcterms:W3CDTF">2020-06-02T05:22:34Z</dcterms:created>
  <dcterms:modified xsi:type="dcterms:W3CDTF">2020-06-03T05:58:32Z</dcterms:modified>
</cp:coreProperties>
</file>