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8" autoAdjust="0"/>
  </p:normalViewPr>
  <p:slideViewPr>
    <p:cSldViewPr snapToGrid="0">
      <p:cViewPr varScale="1">
        <p:scale>
          <a:sx n="64" d="100"/>
          <a:sy n="64" d="100"/>
        </p:scale>
        <p:origin x="13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BF009-4632-42C1-894E-C5F2CD06DE5E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317F-17B1-4710-9827-66E99C3DD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2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刚刚听完了对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echarts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的介绍，相必大家对这个可视化分析神器已经有了一定的了解。但作为一个基于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网页的可视化分析工具，它在实际使用中也会存在诸多问题。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9317F-17B1-4710-9827-66E99C3DD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9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例如，作为一个数据分析者，我可能不太熟悉网页前端代码，不大可能为了使用它而专门去学习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，在使用上就存在一定的门槛。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另一方面，由于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网页自身的局限性，不能很好的直接对数据进行处理，往往要自己处理好数据，再放入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echarts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构建的网页中进行展示。因此，如果有一个能在数据分析平台上使用的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echarts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版本，就可以很好地解决这个问题了。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9317F-17B1-4710-9827-66E99C3DDA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而数据分析处理，大家用到过最多的恐怕就是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是一种跨平台的计算机程序设计语言，是面向对象的动态类型语言，最初被设计用于编写自动化脚本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(shell)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，随着版本的不断更新和语言新功能的添加，越来越多被用于独立的、大型项目的开发。它拥有非常丰富的第三方库，例如谷歌公司开发的人工智能领域必不可少的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库，爬虫中会用到的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库以及数据清洗中的正则表达式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9317F-17B1-4710-9827-66E99C3DDA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8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当数据分析遇上数据可视化时，我们接下来的主角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pyecharts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便诞生了。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>
              <a:effectLst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Pyecharts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是一个由第三方维护的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库，拥有简洁的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设计，支持链式调用，囊括了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多种常见图表，日常使用中可能用到的图表应有尽有。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为了直观的认识它，我们可以试着画出第一个属于自己的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pyecharts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图表。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9317F-17B1-4710-9827-66E99C3DDA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3D7BC-9AA9-4EF6-8DFB-53A9C8A0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C9C1B5-912C-4A69-8A50-F391099B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33B44-E36C-4B80-B5BB-1C3D35E3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88ECA-0FCB-4245-B212-B952765E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68C18-BDF0-45DB-BD40-DA801F35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3F2C-9B17-4DAE-91A2-F791E914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0D092-E400-4E08-BCE8-C63BE3B57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D2DC8-B559-4CC6-809D-BAEE30CC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21521-118D-4F56-A034-1EB0D91B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D6AFD-3187-4DF2-81F0-663DF353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F4BBAE-E80D-4B5F-A138-4F8A3B086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9E2B2-72A8-48F7-A3E7-B2B31B4B9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AC9F6-C366-4F4F-B8C9-0D59B24A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4EB42-3801-447B-B9C1-6C271C77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5FC87-E6D3-4F51-A84B-B32AA621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6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57FE-F97B-4BDD-A703-0D82A636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C14B-7614-4374-A63F-B1410247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0C9F2-C065-49E1-AAE3-5D1B84B7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BC1E6-15E3-46B0-AA61-92C0C3AD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0E3C8-FEFB-4FE4-83B2-14F2A770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C66BE-6D31-477E-89D2-FD719B9C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E4A82-E740-44DF-861C-B12238CCD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E70AE-93DD-4076-A846-1FAC612F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C962F-3AF3-42A4-BE12-908D1299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B6849-1564-4E05-B5A1-08A00B2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8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F79BC-1F54-49A7-AF36-0A2B052F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ACDCD-13A5-474D-89C2-5EDC99EC1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98352-9E77-4D0E-9CC3-09DC79FD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2D305-AEC2-40CB-B509-B38C2779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5C662-FBD1-4798-A20D-0040486D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421B-ADAA-4C05-AF41-DBE545E8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814D-4BF3-4952-B8BD-0A165C76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E1FB3-8C34-4520-ABE1-70723235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A2DB1-8634-4738-9260-42B188F9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5E6C0B-F5D2-4D4A-8B92-30BBE7DDD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FD4892-D60E-454E-B62C-5074702BA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15AF50-AA79-444E-B696-CDC91FA6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96CB67-7C7F-44A2-9C9D-8481E0FF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795AF3-DAA7-4B88-9735-75E9C37C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9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5E8D-54B0-44AB-876B-8C3E9C8D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88522-FD6D-45F0-9101-AE17998B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7419D-E0EC-4BD2-90B9-978C4696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975EF-76CC-4D70-85D2-D8691F0A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2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36F682-D3E0-4A39-8448-C0B5254B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B6CE0F-6383-4D82-9EA0-D5ECFCCE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96A27-4F89-443D-B00A-5906A82B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3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2F111-D258-4E29-855B-05E26D1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FDAFA-1BF7-40C4-BFFD-3E392747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0C359-11C4-46DC-A129-FE3CE850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07EF7-A2A3-4AA8-B30C-F2B7EE26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07A90-C12D-4C19-9B6F-1A65A5B2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6FAAD-2805-49C8-89D2-05C5CF70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53A13-6B77-462F-894B-97230A49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9013A6-5549-4624-AE24-B068F9799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AF311-347C-45C9-BDA5-3C9CDC3D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9092F-0D76-4AB2-AB01-366A5805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386EA-C654-41B7-870C-6FA9EC61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98581-DC90-4BA2-8B70-DC73A817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C5ABAC-7062-480F-AEBD-6AA5457B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7C54F-8F64-4BC7-A599-0D566C07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AADE5-5664-4947-A9AC-3AC83FC09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5B28-5A07-4C8A-A633-EF8F6872B1A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0EE78-1CC6-4814-94DA-F017BF0AB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A5789-96FB-47BA-B20E-408130324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31BAF-840B-4780-B4F0-14EBA2EF5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4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mfe/echar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pyecharts/pyecha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0B67316-7B10-442F-B22E-9562336D9B93}"/>
              </a:ext>
            </a:extLst>
          </p:cNvPr>
          <p:cNvSpPr txBox="1"/>
          <p:nvPr/>
        </p:nvSpPr>
        <p:spPr>
          <a:xfrm>
            <a:off x="3566557" y="3013501"/>
            <a:ext cx="5058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pyecharts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</a:p>
        </p:txBody>
      </p:sp>
    </p:spTree>
    <p:extLst>
      <p:ext uri="{BB962C8B-B14F-4D97-AF65-F5344CB8AC3E}">
        <p14:creationId xmlns:p14="http://schemas.microsoft.com/office/powerpoint/2010/main" val="196110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0B67316-7B10-442F-B22E-9562336D9B93}"/>
              </a:ext>
            </a:extLst>
          </p:cNvPr>
          <p:cNvSpPr txBox="1"/>
          <p:nvPr/>
        </p:nvSpPr>
        <p:spPr>
          <a:xfrm>
            <a:off x="3552722" y="1084082"/>
            <a:ext cx="5531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B2AC05-5C66-4365-BA5C-1AE2382FB97F}"/>
              </a:ext>
            </a:extLst>
          </p:cNvPr>
          <p:cNvSpPr txBox="1"/>
          <p:nvPr/>
        </p:nvSpPr>
        <p:spPr>
          <a:xfrm>
            <a:off x="2991511" y="2835111"/>
            <a:ext cx="665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要求使用者有一定的网页前端编写能力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D873DB-868E-46A3-BA26-7E6B2DF8953E}"/>
              </a:ext>
            </a:extLst>
          </p:cNvPr>
          <p:cNvSpPr txBox="1"/>
          <p:nvPr/>
        </p:nvSpPr>
        <p:spPr>
          <a:xfrm>
            <a:off x="2991511" y="4113206"/>
            <a:ext cx="6848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受限于</a:t>
            </a:r>
            <a:r>
              <a:rPr lang="en-US" altLang="zh-CN" sz="2800" dirty="0"/>
              <a:t>HTML</a:t>
            </a:r>
            <a:r>
              <a:rPr lang="zh-CN" altLang="en-US" sz="2800" dirty="0"/>
              <a:t>，不能很好地进行数据处理</a:t>
            </a:r>
          </a:p>
        </p:txBody>
      </p:sp>
    </p:spTree>
    <p:extLst>
      <p:ext uri="{BB962C8B-B14F-4D97-AF65-F5344CB8AC3E}">
        <p14:creationId xmlns:p14="http://schemas.microsoft.com/office/powerpoint/2010/main" val="303806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36B4D3B-FABB-4A86-B983-E8F615AF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" y="1545996"/>
            <a:ext cx="5134510" cy="32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3B61CE-1C6B-4142-B09E-D76138D0B798}"/>
              </a:ext>
            </a:extLst>
          </p:cNvPr>
          <p:cNvSpPr txBox="1"/>
          <p:nvPr/>
        </p:nvSpPr>
        <p:spPr>
          <a:xfrm>
            <a:off x="5520964" y="1173912"/>
            <a:ext cx="547068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Python</a:t>
            </a:r>
            <a:r>
              <a:rPr lang="zh-CN" altLang="en-US" sz="3200" dirty="0"/>
              <a:t>是一种跨平台的计算机程序设计语言。是一种面向对象的动态类型语言，最初被设计用于编写自动化脚本</a:t>
            </a:r>
            <a:r>
              <a:rPr lang="en-US" altLang="zh-CN" sz="3200" dirty="0"/>
              <a:t>(shell)</a:t>
            </a:r>
            <a:r>
              <a:rPr lang="zh-CN" altLang="en-US" sz="3200" dirty="0"/>
              <a:t>，随着版本的不断更新和语言新功能的添加，越来越多被用于独立的、大型项目的开发。</a:t>
            </a:r>
          </a:p>
        </p:txBody>
      </p:sp>
    </p:spTree>
    <p:extLst>
      <p:ext uri="{BB962C8B-B14F-4D97-AF65-F5344CB8AC3E}">
        <p14:creationId xmlns:p14="http://schemas.microsoft.com/office/powerpoint/2010/main" val="160502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BDF3C7-9A81-44C8-84AD-429486F46D71}"/>
              </a:ext>
            </a:extLst>
          </p:cNvPr>
          <p:cNvSpPr/>
          <p:nvPr/>
        </p:nvSpPr>
        <p:spPr>
          <a:xfrm>
            <a:off x="5536675" y="1278840"/>
            <a:ext cx="59263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0" dirty="0" err="1">
                <a:effectLst/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Echarts</a:t>
            </a:r>
            <a:r>
              <a:rPr lang="zh-CN" altLang="en-US" sz="3200" i="0" dirty="0">
                <a:effectLst/>
                <a:latin typeface="+mn-ea"/>
              </a:rPr>
              <a:t> 是一个由百度开源的数据可视化，凭借着良好的交互性，精巧的图表设计，得到了众多开发者的认可。而 </a:t>
            </a:r>
            <a:r>
              <a:rPr lang="en-US" altLang="zh-CN" sz="3200" i="0" dirty="0">
                <a:effectLst/>
                <a:latin typeface="+mn-ea"/>
              </a:rPr>
              <a:t>Python </a:t>
            </a:r>
            <a:r>
              <a:rPr lang="zh-CN" altLang="en-US" sz="3200" i="0" dirty="0">
                <a:effectLst/>
                <a:latin typeface="+mn-ea"/>
              </a:rPr>
              <a:t>是一门富有表达力的语言，很适合用于数据处理。当数据分析遇上数据可视化时，</a:t>
            </a:r>
            <a:r>
              <a:rPr lang="en-US" altLang="zh-CN" sz="3200" i="0" dirty="0" err="1">
                <a:effectLst/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pyecharts</a:t>
            </a:r>
            <a:r>
              <a:rPr lang="zh-CN" altLang="en-US" sz="3200" i="0" dirty="0">
                <a:effectLst/>
                <a:latin typeface="+mn-ea"/>
              </a:rPr>
              <a:t> 诞生了。</a:t>
            </a:r>
            <a:endParaRPr lang="zh-CN" altLang="en-US" sz="32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3F7E6E-3937-4C78-BE94-2BBE6BC16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6" y="1553820"/>
            <a:ext cx="4722628" cy="29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411</Words>
  <Application>Microsoft Office PowerPoint</Application>
  <PresentationFormat>宽屏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朱朱</dc:creator>
  <cp:lastModifiedBy>朱朱</cp:lastModifiedBy>
  <cp:revision>5</cp:revision>
  <dcterms:created xsi:type="dcterms:W3CDTF">2019-09-21T16:23:56Z</dcterms:created>
  <dcterms:modified xsi:type="dcterms:W3CDTF">2019-09-21T17:02:07Z</dcterms:modified>
</cp:coreProperties>
</file>