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57" r:id="rId3"/>
    <p:sldId id="272" r:id="rId4"/>
    <p:sldId id="258" r:id="rId5"/>
    <p:sldId id="274" r:id="rId6"/>
    <p:sldId id="259" r:id="rId7"/>
    <p:sldId id="260" r:id="rId8"/>
    <p:sldId id="270" r:id="rId9"/>
    <p:sldId id="261" r:id="rId10"/>
    <p:sldId id="262" r:id="rId11"/>
    <p:sldId id="263" r:id="rId12"/>
    <p:sldId id="264" r:id="rId13"/>
    <p:sldId id="273" r:id="rId14"/>
    <p:sldId id="265" r:id="rId15"/>
    <p:sldId id="266" r:id="rId16"/>
    <p:sldId id="271" r:id="rId17"/>
    <p:sldId id="267" r:id="rId18"/>
    <p:sldId id="268" r:id="rId19"/>
    <p:sldId id="275" r:id="rId20"/>
    <p:sldId id="276"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Hq7GXTouAuyLulM/v1i10g==" hashData="lmtg4IEYXYw+UZ/Bcg94+HpRwfON2eflLegMk9UbPM5jnkVKFvhcbaG4UrAPXbcF+Hu0MuplxYZwjkoHxfKu8w=="/>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3755"/>
    <a:srgbClr val="FFFFFF"/>
    <a:srgbClr val="44546A"/>
    <a:srgbClr val="000116"/>
    <a:srgbClr val="314C73"/>
    <a:srgbClr val="C8B7EF"/>
    <a:srgbClr val="EEB8E2"/>
    <a:srgbClr val="2C49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29" autoAdjust="0"/>
    <p:restoredTop sz="94660"/>
  </p:normalViewPr>
  <p:slideViewPr>
    <p:cSldViewPr snapToGrid="0">
      <p:cViewPr varScale="1">
        <p:scale>
          <a:sx n="64" d="100"/>
          <a:sy n="64" d="100"/>
        </p:scale>
        <p:origin x="80" y="5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_rels/data12.xml.rels><?xml version="1.0" encoding="UTF-8" standalone="yes"?>
<Relationships xmlns="http://schemas.openxmlformats.org/package/2006/relationships"><Relationship Id="rId1" Type="http://schemas.openxmlformats.org/officeDocument/2006/relationships/image" Target="../media/image47.jpg"/></Relationships>
</file>

<file path=ppt/diagrams/_rels/data2.xml.rels><?xml version="1.0" encoding="UTF-8" standalone="yes"?>
<Relationships xmlns="http://schemas.openxmlformats.org/package/2006/relationships"><Relationship Id="rId1" Type="http://schemas.openxmlformats.org/officeDocument/2006/relationships/image" Target="../media/image7.jpg"/></Relationships>
</file>

<file path=ppt/diagrams/_rels/data3.xml.rels><?xml version="1.0" encoding="UTF-8" standalone="yes"?>
<Relationships xmlns="http://schemas.openxmlformats.org/package/2006/relationships"><Relationship Id="rId1" Type="http://schemas.openxmlformats.org/officeDocument/2006/relationships/image" Target="../media/image8.jpg"/></Relationships>
</file>

<file path=ppt/diagrams/_rels/data4.xml.rels><?xml version="1.0" encoding="UTF-8" standalone="yes"?>
<Relationships xmlns="http://schemas.openxmlformats.org/package/2006/relationships"><Relationship Id="rId1" Type="http://schemas.openxmlformats.org/officeDocument/2006/relationships/image" Target="../media/image9.png"/></Relationships>
</file>

<file path=ppt/diagrams/_rels/data5.xml.rels><?xml version="1.0" encoding="UTF-8" standalone="yes"?>
<Relationships xmlns="http://schemas.openxmlformats.org/package/2006/relationships"><Relationship Id="rId1" Type="http://schemas.openxmlformats.org/officeDocument/2006/relationships/image" Target="../media/image10.png"/></Relationships>
</file>

<file path=ppt/diagrams/_rels/data6.xml.rels><?xml version="1.0" encoding="UTF-8" standalone="yes"?>
<Relationships xmlns="http://schemas.openxmlformats.org/package/2006/relationships"><Relationship Id="rId1" Type="http://schemas.openxmlformats.org/officeDocument/2006/relationships/image" Target="../media/image11.png"/></Relationships>
</file>

<file path=ppt/diagrams/_rels/data7.xml.rels><?xml version="1.0" encoding="UTF-8" standalone="yes"?>
<Relationships xmlns="http://schemas.openxmlformats.org/package/2006/relationships"><Relationship Id="rId1" Type="http://schemas.openxmlformats.org/officeDocument/2006/relationships/image" Target="../media/image12.png"/></Relationships>
</file>

<file path=ppt/diagrams/_rels/data8.xml.rels><?xml version="1.0" encoding="UTF-8" standalone="yes"?>
<Relationships xmlns="http://schemas.openxmlformats.org/package/2006/relationships"><Relationship Id="rId1" Type="http://schemas.openxmlformats.org/officeDocument/2006/relationships/image" Target="../media/image13.jpg"/></Relationships>
</file>

<file path=ppt/diagrams/_rels/data9.xml.rels><?xml version="1.0" encoding="UTF-8" standalone="yes"?>
<Relationships xmlns="http://schemas.openxmlformats.org/package/2006/relationships"><Relationship Id="rId1" Type="http://schemas.openxmlformats.org/officeDocument/2006/relationships/image" Target="../media/image14.png"/></Relationships>
</file>

<file path=ppt/diagrams/_rels/drawing12.xml.rels><?xml version="1.0" encoding="UTF-8" standalone="yes"?>
<Relationships xmlns="http://schemas.openxmlformats.org/package/2006/relationships"><Relationship Id="rId1" Type="http://schemas.openxmlformats.org/officeDocument/2006/relationships/image" Target="../media/image47.jpg"/></Relationships>
</file>

<file path=ppt/diagrams/_rels/drawing2.xml.rels><?xml version="1.0" encoding="UTF-8" standalone="yes"?>
<Relationships xmlns="http://schemas.openxmlformats.org/package/2006/relationships"><Relationship Id="rId1" Type="http://schemas.openxmlformats.org/officeDocument/2006/relationships/image" Target="../media/image7.jpg"/></Relationships>
</file>

<file path=ppt/diagrams/_rels/drawing3.xml.rels><?xml version="1.0" encoding="UTF-8" standalone="yes"?>
<Relationships xmlns="http://schemas.openxmlformats.org/package/2006/relationships"><Relationship Id="rId1" Type="http://schemas.openxmlformats.org/officeDocument/2006/relationships/image" Target="../media/image8.jpg"/></Relationships>
</file>

<file path=ppt/diagrams/_rels/drawing4.xml.rels><?xml version="1.0" encoding="UTF-8" standalone="yes"?>
<Relationships xmlns="http://schemas.openxmlformats.org/package/2006/relationships"><Relationship Id="rId1" Type="http://schemas.openxmlformats.org/officeDocument/2006/relationships/image" Target="../media/image9.png"/></Relationships>
</file>

<file path=ppt/diagrams/_rels/drawing5.xml.rels><?xml version="1.0" encoding="UTF-8" standalone="yes"?>
<Relationships xmlns="http://schemas.openxmlformats.org/package/2006/relationships"><Relationship Id="rId1" Type="http://schemas.openxmlformats.org/officeDocument/2006/relationships/image" Target="../media/image10.png"/></Relationships>
</file>

<file path=ppt/diagrams/_rels/drawing6.xml.rels><?xml version="1.0" encoding="UTF-8" standalone="yes"?>
<Relationships xmlns="http://schemas.openxmlformats.org/package/2006/relationships"><Relationship Id="rId1" Type="http://schemas.openxmlformats.org/officeDocument/2006/relationships/image" Target="../media/image11.png"/></Relationships>
</file>

<file path=ppt/diagrams/_rels/drawing7.xml.rels><?xml version="1.0" encoding="UTF-8" standalone="yes"?>
<Relationships xmlns="http://schemas.openxmlformats.org/package/2006/relationships"><Relationship Id="rId1" Type="http://schemas.openxmlformats.org/officeDocument/2006/relationships/image" Target="../media/image12.png"/></Relationships>
</file>

<file path=ppt/diagrams/_rels/drawing8.xml.rels><?xml version="1.0" encoding="UTF-8" standalone="yes"?>
<Relationships xmlns="http://schemas.openxmlformats.org/package/2006/relationships"><Relationship Id="rId1" Type="http://schemas.openxmlformats.org/officeDocument/2006/relationships/image" Target="../media/image13.jpg"/></Relationships>
</file>

<file path=ppt/diagrams/_rels/drawing9.xml.rels><?xml version="1.0" encoding="UTF-8" standalone="yes"?>
<Relationships xmlns="http://schemas.openxmlformats.org/package/2006/relationships"><Relationship Id="rId1"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B75C01-F3D6-4AA2-9CA7-3CA9BAA8C8B9}" type="doc">
      <dgm:prSet loTypeId="urn:microsoft.com/office/officeart/2011/layout/HexagonRadial" loCatId="cycle" qsTypeId="urn:microsoft.com/office/officeart/2005/8/quickstyle/simple1" qsCatId="simple" csTypeId="urn:microsoft.com/office/officeart/2005/8/colors/accent0_3" csCatId="mainScheme" phldr="1"/>
      <dgm:spPr/>
      <dgm:t>
        <a:bodyPr/>
        <a:lstStyle/>
        <a:p>
          <a:endParaRPr lang="fr-FR"/>
        </a:p>
      </dgm:t>
    </dgm:pt>
    <dgm:pt modelId="{711818DC-23BA-454F-B1B3-66901C3D4E94}">
      <dgm:prSet phldrT="[Text]"/>
      <dgm:spPr/>
      <dgm:t>
        <a:bodyPr/>
        <a:lstStyle/>
        <a:p>
          <a:r>
            <a:rPr lang="en-US" b="1" dirty="0"/>
            <a:t>TIC</a:t>
          </a:r>
          <a:endParaRPr lang="fr-FR" b="1" dirty="0"/>
        </a:p>
      </dgm:t>
    </dgm:pt>
    <dgm:pt modelId="{61136508-42BA-4EB8-9C68-69481847A6F5}" type="parTrans" cxnId="{89FBBAF9-D9E4-4ACF-BFB3-967783A58350}">
      <dgm:prSet/>
      <dgm:spPr/>
      <dgm:t>
        <a:bodyPr/>
        <a:lstStyle/>
        <a:p>
          <a:endParaRPr lang="fr-FR"/>
        </a:p>
      </dgm:t>
    </dgm:pt>
    <dgm:pt modelId="{C8BA5C19-C899-4CAA-95D0-F9E4033C3B52}" type="sibTrans" cxnId="{89FBBAF9-D9E4-4ACF-BFB3-967783A58350}">
      <dgm:prSet/>
      <dgm:spPr/>
      <dgm:t>
        <a:bodyPr/>
        <a:lstStyle/>
        <a:p>
          <a:endParaRPr lang="fr-FR"/>
        </a:p>
      </dgm:t>
    </dgm:pt>
    <dgm:pt modelId="{E98B4953-8C58-4353-BCBE-BFD7E4FEC3C8}">
      <dgm:prSet phldrT="[Text]" custT="1"/>
      <dgm:spPr/>
      <dgm:t>
        <a:bodyPr/>
        <a:lstStyle/>
        <a:p>
          <a:r>
            <a:rPr lang="en-US" sz="1200" b="1" dirty="0"/>
            <a:t>ROUTING</a:t>
          </a:r>
          <a:endParaRPr lang="fr-FR" sz="1200" b="1" dirty="0"/>
        </a:p>
      </dgm:t>
    </dgm:pt>
    <dgm:pt modelId="{5E39586E-66A6-42DB-B6E0-43C38930797A}" type="parTrans" cxnId="{075A0E12-B5BB-47BA-8953-3DC216C1F46E}">
      <dgm:prSet/>
      <dgm:spPr/>
      <dgm:t>
        <a:bodyPr/>
        <a:lstStyle/>
        <a:p>
          <a:endParaRPr lang="fr-FR"/>
        </a:p>
      </dgm:t>
    </dgm:pt>
    <dgm:pt modelId="{FA1BBA74-C9A9-4C67-AB26-62AB3A4036A0}" type="sibTrans" cxnId="{075A0E12-B5BB-47BA-8953-3DC216C1F46E}">
      <dgm:prSet/>
      <dgm:spPr/>
      <dgm:t>
        <a:bodyPr/>
        <a:lstStyle/>
        <a:p>
          <a:endParaRPr lang="fr-FR"/>
        </a:p>
      </dgm:t>
    </dgm:pt>
    <dgm:pt modelId="{57250423-3B1A-4D3A-9E63-357A80495C12}">
      <dgm:prSet phldrT="[Text]" custT="1"/>
      <dgm:spPr/>
      <dgm:t>
        <a:bodyPr/>
        <a:lstStyle/>
        <a:p>
          <a:r>
            <a:rPr lang="en-US" sz="1200" b="1" dirty="0"/>
            <a:t>RADIO</a:t>
          </a:r>
        </a:p>
        <a:p>
          <a:r>
            <a:rPr lang="en-US" sz="1200" b="1" dirty="0"/>
            <a:t>FREQUENCY</a:t>
          </a:r>
          <a:endParaRPr lang="fr-FR" sz="1200" b="1" dirty="0"/>
        </a:p>
      </dgm:t>
    </dgm:pt>
    <dgm:pt modelId="{EB7D7E66-04B1-4C09-8682-BD6E67A68F01}" type="parTrans" cxnId="{A682B58A-5CAD-423B-978F-3051292FDD79}">
      <dgm:prSet/>
      <dgm:spPr/>
      <dgm:t>
        <a:bodyPr/>
        <a:lstStyle/>
        <a:p>
          <a:endParaRPr lang="fr-FR"/>
        </a:p>
      </dgm:t>
    </dgm:pt>
    <dgm:pt modelId="{7E0BF6B3-5B89-46AE-B5B2-634BAFC8120B}" type="sibTrans" cxnId="{A682B58A-5CAD-423B-978F-3051292FDD79}">
      <dgm:prSet/>
      <dgm:spPr/>
      <dgm:t>
        <a:bodyPr/>
        <a:lstStyle/>
        <a:p>
          <a:endParaRPr lang="fr-FR"/>
        </a:p>
      </dgm:t>
    </dgm:pt>
    <dgm:pt modelId="{CE9345EB-4AA0-4AAC-A2C8-F1723BD704F9}">
      <dgm:prSet phldrT="[Text]" custT="1"/>
      <dgm:spPr/>
      <dgm:t>
        <a:bodyPr/>
        <a:lstStyle/>
        <a:p>
          <a:r>
            <a:rPr lang="en-US" sz="1200" b="1" dirty="0"/>
            <a:t>BAR</a:t>
          </a:r>
        </a:p>
        <a:p>
          <a:r>
            <a:rPr lang="en-US" sz="1200" b="1" dirty="0"/>
            <a:t>CODING</a:t>
          </a:r>
          <a:endParaRPr lang="fr-FR" sz="1200" b="1" dirty="0"/>
        </a:p>
      </dgm:t>
    </dgm:pt>
    <dgm:pt modelId="{2D859D80-860D-41F9-8CD6-3DB50B89565B}" type="parTrans" cxnId="{43FAB8D1-249A-42AD-891D-BD2A66DE125B}">
      <dgm:prSet/>
      <dgm:spPr/>
      <dgm:t>
        <a:bodyPr/>
        <a:lstStyle/>
        <a:p>
          <a:endParaRPr lang="fr-FR"/>
        </a:p>
      </dgm:t>
    </dgm:pt>
    <dgm:pt modelId="{FB54BF42-CBFE-456B-A8A6-63BCF54AD985}" type="sibTrans" cxnId="{43FAB8D1-249A-42AD-891D-BD2A66DE125B}">
      <dgm:prSet/>
      <dgm:spPr/>
      <dgm:t>
        <a:bodyPr/>
        <a:lstStyle/>
        <a:p>
          <a:endParaRPr lang="fr-FR"/>
        </a:p>
      </dgm:t>
    </dgm:pt>
    <dgm:pt modelId="{E6AABAE4-389D-4CED-A1C4-F6995A64AFC8}">
      <dgm:prSet custT="1"/>
      <dgm:spPr/>
      <dgm:t>
        <a:bodyPr/>
        <a:lstStyle/>
        <a:p>
          <a:r>
            <a:rPr lang="en-US" sz="1200" b="1" dirty="0"/>
            <a:t>INVENTORY</a:t>
          </a:r>
        </a:p>
        <a:p>
          <a:r>
            <a:rPr lang="en-US" sz="1200" b="1" dirty="0"/>
            <a:t>MANAGEMENT</a:t>
          </a:r>
          <a:endParaRPr lang="fr-FR" sz="1200" b="1" dirty="0"/>
        </a:p>
      </dgm:t>
    </dgm:pt>
    <dgm:pt modelId="{DC6A694B-1519-475F-8228-63C7F4B2FF7D}" type="parTrans" cxnId="{8E0856FE-B8B9-4173-93A7-6E216C9E5B8C}">
      <dgm:prSet/>
      <dgm:spPr/>
      <dgm:t>
        <a:bodyPr/>
        <a:lstStyle/>
        <a:p>
          <a:endParaRPr lang="fr-FR"/>
        </a:p>
      </dgm:t>
    </dgm:pt>
    <dgm:pt modelId="{BF372A88-E0D5-45F3-915C-BD29BDFBD52E}" type="sibTrans" cxnId="{8E0856FE-B8B9-4173-93A7-6E216C9E5B8C}">
      <dgm:prSet/>
      <dgm:spPr/>
      <dgm:t>
        <a:bodyPr/>
        <a:lstStyle/>
        <a:p>
          <a:endParaRPr lang="fr-FR"/>
        </a:p>
      </dgm:t>
    </dgm:pt>
    <dgm:pt modelId="{13D4F9A1-8E81-42ED-9DCC-873165A474F9}">
      <dgm:prSet custT="1"/>
      <dgm:spPr/>
      <dgm:t>
        <a:bodyPr/>
        <a:lstStyle/>
        <a:p>
          <a:r>
            <a:rPr lang="en-US" sz="1200" b="1" dirty="0"/>
            <a:t>ADDRESS</a:t>
          </a:r>
          <a:br>
            <a:rPr lang="en-US" sz="1200" b="1" dirty="0"/>
          </a:br>
          <a:r>
            <a:rPr lang="en-US" sz="1200" b="1" dirty="0"/>
            <a:t>SYSTEMS</a:t>
          </a:r>
          <a:endParaRPr lang="fr-FR" sz="1200" b="1" dirty="0"/>
        </a:p>
      </dgm:t>
    </dgm:pt>
    <dgm:pt modelId="{240B6DB8-0B69-4268-AEE0-4B0FE072A46B}" type="parTrans" cxnId="{1B7A3900-CDAD-43D0-A648-A83E246B4970}">
      <dgm:prSet/>
      <dgm:spPr/>
      <dgm:t>
        <a:bodyPr/>
        <a:lstStyle/>
        <a:p>
          <a:endParaRPr lang="fr-FR"/>
        </a:p>
      </dgm:t>
    </dgm:pt>
    <dgm:pt modelId="{83E93F15-8CDA-4990-87DA-5EB98962B3EF}" type="sibTrans" cxnId="{1B7A3900-CDAD-43D0-A648-A83E246B4970}">
      <dgm:prSet/>
      <dgm:spPr/>
      <dgm:t>
        <a:bodyPr/>
        <a:lstStyle/>
        <a:p>
          <a:endParaRPr lang="fr-FR"/>
        </a:p>
      </dgm:t>
    </dgm:pt>
    <dgm:pt modelId="{60885015-009F-4652-AC33-1975385453EC}">
      <dgm:prSet custT="1"/>
      <dgm:spPr/>
      <dgm:t>
        <a:bodyPr/>
        <a:lstStyle/>
        <a:p>
          <a:r>
            <a:rPr lang="en-US" sz="1200" b="1" dirty="0"/>
            <a:t>FREIGHT</a:t>
          </a:r>
        </a:p>
        <a:p>
          <a:r>
            <a:rPr lang="en-US" sz="1200" b="1" dirty="0"/>
            <a:t>AUDITING</a:t>
          </a:r>
          <a:endParaRPr lang="fr-FR" sz="1200" b="1" dirty="0"/>
        </a:p>
      </dgm:t>
    </dgm:pt>
    <dgm:pt modelId="{E7B9BB80-BA7B-4628-93AE-152998BF05BC}" type="parTrans" cxnId="{C2A3E6FA-A04C-4538-B37F-9CB426AC7747}">
      <dgm:prSet/>
      <dgm:spPr/>
      <dgm:t>
        <a:bodyPr/>
        <a:lstStyle/>
        <a:p>
          <a:endParaRPr lang="fr-FR"/>
        </a:p>
      </dgm:t>
    </dgm:pt>
    <dgm:pt modelId="{39FD5451-F9EA-453E-95D8-684E3730825D}" type="sibTrans" cxnId="{C2A3E6FA-A04C-4538-B37F-9CB426AC7747}">
      <dgm:prSet/>
      <dgm:spPr/>
      <dgm:t>
        <a:bodyPr/>
        <a:lstStyle/>
        <a:p>
          <a:endParaRPr lang="fr-FR"/>
        </a:p>
      </dgm:t>
    </dgm:pt>
    <dgm:pt modelId="{37115E02-AD05-4B86-A1B1-4C459CF9E4EC}">
      <dgm:prSet custT="1"/>
      <dgm:spPr/>
    </dgm:pt>
    <dgm:pt modelId="{9388F8E7-D830-4E92-94C3-052B9951E9D7}" type="parTrans" cxnId="{B2952925-F5A5-49BC-AB19-58160478A73E}">
      <dgm:prSet/>
      <dgm:spPr/>
      <dgm:t>
        <a:bodyPr/>
        <a:lstStyle/>
        <a:p>
          <a:endParaRPr lang="fr-FR"/>
        </a:p>
      </dgm:t>
    </dgm:pt>
    <dgm:pt modelId="{8E3C3738-05E0-4511-85D9-2D4782E7F4AE}" type="sibTrans" cxnId="{B2952925-F5A5-49BC-AB19-58160478A73E}">
      <dgm:prSet/>
      <dgm:spPr/>
      <dgm:t>
        <a:bodyPr/>
        <a:lstStyle/>
        <a:p>
          <a:endParaRPr lang="fr-FR"/>
        </a:p>
      </dgm:t>
    </dgm:pt>
    <dgm:pt modelId="{098976C1-8957-4543-9121-0CD6297F680E}">
      <dgm:prSet/>
      <dgm:spPr/>
    </dgm:pt>
    <dgm:pt modelId="{BC7E30B6-C553-433A-9F4E-1B99262DABB3}" type="parTrans" cxnId="{4CB36440-A1BC-4F16-9B0B-EC22DD8D07BA}">
      <dgm:prSet/>
      <dgm:spPr/>
      <dgm:t>
        <a:bodyPr/>
        <a:lstStyle/>
        <a:p>
          <a:endParaRPr lang="fr-FR"/>
        </a:p>
      </dgm:t>
    </dgm:pt>
    <dgm:pt modelId="{CD4A0523-28AA-400F-8207-5B4F12FA7B98}" type="sibTrans" cxnId="{4CB36440-A1BC-4F16-9B0B-EC22DD8D07BA}">
      <dgm:prSet/>
      <dgm:spPr/>
      <dgm:t>
        <a:bodyPr/>
        <a:lstStyle/>
        <a:p>
          <a:endParaRPr lang="fr-FR"/>
        </a:p>
      </dgm:t>
    </dgm:pt>
    <dgm:pt modelId="{CD2A6078-ADB4-41A6-8917-A8813B2AB560}">
      <dgm:prSet custT="1"/>
      <dgm:spPr/>
    </dgm:pt>
    <dgm:pt modelId="{4E29A82E-B80B-44BF-940D-6C7836A347CD}" type="parTrans" cxnId="{5BDA238B-230A-4157-A807-A0D147712AB7}">
      <dgm:prSet/>
      <dgm:spPr/>
      <dgm:t>
        <a:bodyPr/>
        <a:lstStyle/>
        <a:p>
          <a:endParaRPr lang="fr-FR"/>
        </a:p>
      </dgm:t>
    </dgm:pt>
    <dgm:pt modelId="{78DBEC97-1099-4C75-8384-F5866F2D66AC}" type="sibTrans" cxnId="{5BDA238B-230A-4157-A807-A0D147712AB7}">
      <dgm:prSet/>
      <dgm:spPr/>
      <dgm:t>
        <a:bodyPr/>
        <a:lstStyle/>
        <a:p>
          <a:endParaRPr lang="fr-FR"/>
        </a:p>
      </dgm:t>
    </dgm:pt>
    <dgm:pt modelId="{64EFAD07-B476-4C8E-970E-0AB7DA321FF5}" type="pres">
      <dgm:prSet presAssocID="{A4B75C01-F3D6-4AA2-9CA7-3CA9BAA8C8B9}" presName="Name0" presStyleCnt="0">
        <dgm:presLayoutVars>
          <dgm:chMax val="1"/>
          <dgm:chPref val="1"/>
          <dgm:dir/>
          <dgm:animOne val="branch"/>
          <dgm:animLvl val="lvl"/>
        </dgm:presLayoutVars>
      </dgm:prSet>
      <dgm:spPr/>
    </dgm:pt>
    <dgm:pt modelId="{01F27B45-BD3C-4AB3-B6EF-DA119C92B837}" type="pres">
      <dgm:prSet presAssocID="{711818DC-23BA-454F-B1B3-66901C3D4E94}" presName="Parent" presStyleLbl="node0" presStyleIdx="0" presStyleCnt="1" custLinFactNeighborY="3294">
        <dgm:presLayoutVars>
          <dgm:chMax val="6"/>
          <dgm:chPref val="6"/>
        </dgm:presLayoutVars>
      </dgm:prSet>
      <dgm:spPr/>
    </dgm:pt>
    <dgm:pt modelId="{AB6E7AF9-CA4E-4B8E-85F0-589D7E497291}" type="pres">
      <dgm:prSet presAssocID="{E98B4953-8C58-4353-BCBE-BFD7E4FEC3C8}" presName="Accent1" presStyleCnt="0"/>
      <dgm:spPr/>
    </dgm:pt>
    <dgm:pt modelId="{B596A6A0-D0B7-4F46-AB35-6E6431B89176}" type="pres">
      <dgm:prSet presAssocID="{E98B4953-8C58-4353-BCBE-BFD7E4FEC3C8}" presName="Accent" presStyleLbl="bgShp" presStyleIdx="0" presStyleCnt="6"/>
      <dgm:spPr/>
    </dgm:pt>
    <dgm:pt modelId="{5E2A90DC-E864-46C1-8BD8-0E3BD37B4D9B}" type="pres">
      <dgm:prSet presAssocID="{E98B4953-8C58-4353-BCBE-BFD7E4FEC3C8}" presName="Child1" presStyleLbl="node1" presStyleIdx="0" presStyleCnt="6" custLinFactNeighborY="4019">
        <dgm:presLayoutVars>
          <dgm:chMax val="0"/>
          <dgm:chPref val="0"/>
          <dgm:bulletEnabled val="1"/>
        </dgm:presLayoutVars>
      </dgm:prSet>
      <dgm:spPr/>
    </dgm:pt>
    <dgm:pt modelId="{42C40453-8CA5-423F-B15D-B13959F585F7}" type="pres">
      <dgm:prSet presAssocID="{57250423-3B1A-4D3A-9E63-357A80495C12}" presName="Accent2" presStyleCnt="0"/>
      <dgm:spPr/>
    </dgm:pt>
    <dgm:pt modelId="{F3A16E37-6EE5-47F9-8D24-3E5828BCB108}" type="pres">
      <dgm:prSet presAssocID="{57250423-3B1A-4D3A-9E63-357A80495C12}" presName="Accent" presStyleLbl="bgShp" presStyleIdx="1" presStyleCnt="6"/>
      <dgm:spPr/>
    </dgm:pt>
    <dgm:pt modelId="{2BBFABB4-EE22-48F8-98B0-DAA54627FCFE}" type="pres">
      <dgm:prSet presAssocID="{57250423-3B1A-4D3A-9E63-357A80495C12}" presName="Child2" presStyleLbl="node1" presStyleIdx="1" presStyleCnt="6" custLinFactNeighborX="576" custLinFactNeighborY="4685">
        <dgm:presLayoutVars>
          <dgm:chMax val="0"/>
          <dgm:chPref val="0"/>
          <dgm:bulletEnabled val="1"/>
        </dgm:presLayoutVars>
      </dgm:prSet>
      <dgm:spPr/>
    </dgm:pt>
    <dgm:pt modelId="{2EBDB01A-3AB6-4AF1-8343-63B53020AB96}" type="pres">
      <dgm:prSet presAssocID="{CE9345EB-4AA0-4AAC-A2C8-F1723BD704F9}" presName="Accent3" presStyleCnt="0"/>
      <dgm:spPr/>
    </dgm:pt>
    <dgm:pt modelId="{D19FD362-10CD-46F9-9A97-B44926D6A446}" type="pres">
      <dgm:prSet presAssocID="{CE9345EB-4AA0-4AAC-A2C8-F1723BD704F9}" presName="Accent" presStyleLbl="bgShp" presStyleIdx="2" presStyleCnt="6" custLinFactNeighborY="8765"/>
      <dgm:spPr/>
    </dgm:pt>
    <dgm:pt modelId="{0A49E67E-92AC-4023-8E05-3F4F32AF1C10}" type="pres">
      <dgm:prSet presAssocID="{CE9345EB-4AA0-4AAC-A2C8-F1723BD704F9}" presName="Child3" presStyleLbl="node1" presStyleIdx="2" presStyleCnt="6" custLinFactNeighborY="4019">
        <dgm:presLayoutVars>
          <dgm:chMax val="0"/>
          <dgm:chPref val="0"/>
          <dgm:bulletEnabled val="1"/>
        </dgm:presLayoutVars>
      </dgm:prSet>
      <dgm:spPr/>
    </dgm:pt>
    <dgm:pt modelId="{3BB26992-9E7D-47D3-A4A7-E7ADE6CFB050}" type="pres">
      <dgm:prSet presAssocID="{E6AABAE4-389D-4CED-A1C4-F6995A64AFC8}" presName="Accent4" presStyleCnt="0"/>
      <dgm:spPr/>
    </dgm:pt>
    <dgm:pt modelId="{498DDC00-84B5-4D15-998A-AC767F8D964D}" type="pres">
      <dgm:prSet presAssocID="{E6AABAE4-389D-4CED-A1C4-F6995A64AFC8}" presName="Accent" presStyleLbl="bgShp" presStyleIdx="3" presStyleCnt="6"/>
      <dgm:spPr/>
    </dgm:pt>
    <dgm:pt modelId="{DF6472F2-7D95-48FD-ABC3-DE85863EFA92}" type="pres">
      <dgm:prSet presAssocID="{E6AABAE4-389D-4CED-A1C4-F6995A64AFC8}" presName="Child4" presStyleLbl="node1" presStyleIdx="3" presStyleCnt="6" custLinFactNeighborY="4019">
        <dgm:presLayoutVars>
          <dgm:chMax val="0"/>
          <dgm:chPref val="0"/>
          <dgm:bulletEnabled val="1"/>
        </dgm:presLayoutVars>
      </dgm:prSet>
      <dgm:spPr/>
    </dgm:pt>
    <dgm:pt modelId="{12964FB1-790B-4F9C-A199-BEDBF19F40AF}" type="pres">
      <dgm:prSet presAssocID="{13D4F9A1-8E81-42ED-9DCC-873165A474F9}" presName="Accent5" presStyleCnt="0"/>
      <dgm:spPr/>
    </dgm:pt>
    <dgm:pt modelId="{E035FBE8-485B-4CC1-919E-C8314C7C6DAB}" type="pres">
      <dgm:prSet presAssocID="{13D4F9A1-8E81-42ED-9DCC-873165A474F9}" presName="Accent" presStyleLbl="bgShp" presStyleIdx="4" presStyleCnt="6"/>
      <dgm:spPr/>
    </dgm:pt>
    <dgm:pt modelId="{BB182494-93DC-4AC8-B9BB-1DC0AB4D3A46}" type="pres">
      <dgm:prSet presAssocID="{13D4F9A1-8E81-42ED-9DCC-873165A474F9}" presName="Child5" presStyleLbl="node1" presStyleIdx="4" presStyleCnt="6" custLinFactNeighborY="4019">
        <dgm:presLayoutVars>
          <dgm:chMax val="0"/>
          <dgm:chPref val="0"/>
          <dgm:bulletEnabled val="1"/>
        </dgm:presLayoutVars>
      </dgm:prSet>
      <dgm:spPr/>
    </dgm:pt>
    <dgm:pt modelId="{15EED805-7FA0-411F-935F-31EB20F05676}" type="pres">
      <dgm:prSet presAssocID="{60885015-009F-4652-AC33-1975385453EC}" presName="Accent6" presStyleCnt="0"/>
      <dgm:spPr/>
    </dgm:pt>
    <dgm:pt modelId="{B57765A2-876C-4277-8D8E-8B50C94B1936}" type="pres">
      <dgm:prSet presAssocID="{60885015-009F-4652-AC33-1975385453EC}" presName="Accent" presStyleLbl="bgShp" presStyleIdx="5" presStyleCnt="6"/>
      <dgm:spPr/>
    </dgm:pt>
    <dgm:pt modelId="{F1FA5754-CB0F-4AAE-B43E-8887A281383A}" type="pres">
      <dgm:prSet presAssocID="{60885015-009F-4652-AC33-1975385453EC}" presName="Child6" presStyleLbl="node1" presStyleIdx="5" presStyleCnt="6" custLinFactNeighborY="4019">
        <dgm:presLayoutVars>
          <dgm:chMax val="0"/>
          <dgm:chPref val="0"/>
          <dgm:bulletEnabled val="1"/>
        </dgm:presLayoutVars>
      </dgm:prSet>
      <dgm:spPr/>
    </dgm:pt>
  </dgm:ptLst>
  <dgm:cxnLst>
    <dgm:cxn modelId="{1B7A3900-CDAD-43D0-A648-A83E246B4970}" srcId="{711818DC-23BA-454F-B1B3-66901C3D4E94}" destId="{13D4F9A1-8E81-42ED-9DCC-873165A474F9}" srcOrd="4" destOrd="0" parTransId="{240B6DB8-0B69-4268-AEE0-4B0FE072A46B}" sibTransId="{83E93F15-8CDA-4990-87DA-5EB98962B3EF}"/>
    <dgm:cxn modelId="{075A0E12-B5BB-47BA-8953-3DC216C1F46E}" srcId="{711818DC-23BA-454F-B1B3-66901C3D4E94}" destId="{E98B4953-8C58-4353-BCBE-BFD7E4FEC3C8}" srcOrd="0" destOrd="0" parTransId="{5E39586E-66A6-42DB-B6E0-43C38930797A}" sibTransId="{FA1BBA74-C9A9-4C67-AB26-62AB3A4036A0}"/>
    <dgm:cxn modelId="{B2952925-F5A5-49BC-AB19-58160478A73E}" srcId="{711818DC-23BA-454F-B1B3-66901C3D4E94}" destId="{37115E02-AD05-4B86-A1B1-4C459CF9E4EC}" srcOrd="6" destOrd="0" parTransId="{9388F8E7-D830-4E92-94C3-052B9951E9D7}" sibTransId="{8E3C3738-05E0-4511-85D9-2D4782E7F4AE}"/>
    <dgm:cxn modelId="{90E4EB2C-8922-4F9B-B21D-AB5FDF0A4155}" type="presOf" srcId="{711818DC-23BA-454F-B1B3-66901C3D4E94}" destId="{01F27B45-BD3C-4AB3-B6EF-DA119C92B837}" srcOrd="0" destOrd="0" presId="urn:microsoft.com/office/officeart/2011/layout/HexagonRadial"/>
    <dgm:cxn modelId="{FAEEE43F-941C-4846-A857-9320CB54C4AA}" type="presOf" srcId="{E98B4953-8C58-4353-BCBE-BFD7E4FEC3C8}" destId="{5E2A90DC-E864-46C1-8BD8-0E3BD37B4D9B}" srcOrd="0" destOrd="0" presId="urn:microsoft.com/office/officeart/2011/layout/HexagonRadial"/>
    <dgm:cxn modelId="{4CB36440-A1BC-4F16-9B0B-EC22DD8D07BA}" srcId="{711818DC-23BA-454F-B1B3-66901C3D4E94}" destId="{098976C1-8957-4543-9121-0CD6297F680E}" srcOrd="7" destOrd="0" parTransId="{BC7E30B6-C553-433A-9F4E-1B99262DABB3}" sibTransId="{CD4A0523-28AA-400F-8207-5B4F12FA7B98}"/>
    <dgm:cxn modelId="{68205255-CE2B-48F7-873E-4A443964F9A2}" type="presOf" srcId="{E6AABAE4-389D-4CED-A1C4-F6995A64AFC8}" destId="{DF6472F2-7D95-48FD-ABC3-DE85863EFA92}" srcOrd="0" destOrd="0" presId="urn:microsoft.com/office/officeart/2011/layout/HexagonRadial"/>
    <dgm:cxn modelId="{A682B58A-5CAD-423B-978F-3051292FDD79}" srcId="{711818DC-23BA-454F-B1B3-66901C3D4E94}" destId="{57250423-3B1A-4D3A-9E63-357A80495C12}" srcOrd="1" destOrd="0" parTransId="{EB7D7E66-04B1-4C09-8682-BD6E67A68F01}" sibTransId="{7E0BF6B3-5B89-46AE-B5B2-634BAFC8120B}"/>
    <dgm:cxn modelId="{5BDA238B-230A-4157-A807-A0D147712AB7}" srcId="{711818DC-23BA-454F-B1B3-66901C3D4E94}" destId="{CD2A6078-ADB4-41A6-8917-A8813B2AB560}" srcOrd="8" destOrd="0" parTransId="{4E29A82E-B80B-44BF-940D-6C7836A347CD}" sibTransId="{78DBEC97-1099-4C75-8384-F5866F2D66AC}"/>
    <dgm:cxn modelId="{1B7BFF8C-EA06-43EA-BC8F-92B1F7638163}" type="presOf" srcId="{60885015-009F-4652-AC33-1975385453EC}" destId="{F1FA5754-CB0F-4AAE-B43E-8887A281383A}" srcOrd="0" destOrd="0" presId="urn:microsoft.com/office/officeart/2011/layout/HexagonRadial"/>
    <dgm:cxn modelId="{0E45D197-4E7A-49D4-A805-DAAD10B08E33}" type="presOf" srcId="{A4B75C01-F3D6-4AA2-9CA7-3CA9BAA8C8B9}" destId="{64EFAD07-B476-4C8E-970E-0AB7DA321FF5}" srcOrd="0" destOrd="0" presId="urn:microsoft.com/office/officeart/2011/layout/HexagonRadial"/>
    <dgm:cxn modelId="{F5941DAE-1640-4B26-BD48-F88360625576}" type="presOf" srcId="{57250423-3B1A-4D3A-9E63-357A80495C12}" destId="{2BBFABB4-EE22-48F8-98B0-DAA54627FCFE}" srcOrd="0" destOrd="0" presId="urn:microsoft.com/office/officeart/2011/layout/HexagonRadial"/>
    <dgm:cxn modelId="{43FAB8D1-249A-42AD-891D-BD2A66DE125B}" srcId="{711818DC-23BA-454F-B1B3-66901C3D4E94}" destId="{CE9345EB-4AA0-4AAC-A2C8-F1723BD704F9}" srcOrd="2" destOrd="0" parTransId="{2D859D80-860D-41F9-8CD6-3DB50B89565B}" sibTransId="{FB54BF42-CBFE-456B-A8A6-63BCF54AD985}"/>
    <dgm:cxn modelId="{80CB28E2-3DE3-49A7-8655-E5E262921AEC}" type="presOf" srcId="{13D4F9A1-8E81-42ED-9DCC-873165A474F9}" destId="{BB182494-93DC-4AC8-B9BB-1DC0AB4D3A46}" srcOrd="0" destOrd="0" presId="urn:microsoft.com/office/officeart/2011/layout/HexagonRadial"/>
    <dgm:cxn modelId="{0F77CDEE-3852-43D6-921C-968DB8617413}" type="presOf" srcId="{CE9345EB-4AA0-4AAC-A2C8-F1723BD704F9}" destId="{0A49E67E-92AC-4023-8E05-3F4F32AF1C10}" srcOrd="0" destOrd="0" presId="urn:microsoft.com/office/officeart/2011/layout/HexagonRadial"/>
    <dgm:cxn modelId="{89FBBAF9-D9E4-4ACF-BFB3-967783A58350}" srcId="{A4B75C01-F3D6-4AA2-9CA7-3CA9BAA8C8B9}" destId="{711818DC-23BA-454F-B1B3-66901C3D4E94}" srcOrd="0" destOrd="0" parTransId="{61136508-42BA-4EB8-9C68-69481847A6F5}" sibTransId="{C8BA5C19-C899-4CAA-95D0-F9E4033C3B52}"/>
    <dgm:cxn modelId="{C2A3E6FA-A04C-4538-B37F-9CB426AC7747}" srcId="{711818DC-23BA-454F-B1B3-66901C3D4E94}" destId="{60885015-009F-4652-AC33-1975385453EC}" srcOrd="5" destOrd="0" parTransId="{E7B9BB80-BA7B-4628-93AE-152998BF05BC}" sibTransId="{39FD5451-F9EA-453E-95D8-684E3730825D}"/>
    <dgm:cxn modelId="{8E0856FE-B8B9-4173-93A7-6E216C9E5B8C}" srcId="{711818DC-23BA-454F-B1B3-66901C3D4E94}" destId="{E6AABAE4-389D-4CED-A1C4-F6995A64AFC8}" srcOrd="3" destOrd="0" parTransId="{DC6A694B-1519-475F-8228-63C7F4B2FF7D}" sibTransId="{BF372A88-E0D5-45F3-915C-BD29BDFBD52E}"/>
    <dgm:cxn modelId="{F2EA3A23-CB36-4525-9BF9-8BC5055B1B84}" type="presParOf" srcId="{64EFAD07-B476-4C8E-970E-0AB7DA321FF5}" destId="{01F27B45-BD3C-4AB3-B6EF-DA119C92B837}" srcOrd="0" destOrd="0" presId="urn:microsoft.com/office/officeart/2011/layout/HexagonRadial"/>
    <dgm:cxn modelId="{F6348CEC-97A0-40AE-94A1-EF2E7AB9CEF8}" type="presParOf" srcId="{64EFAD07-B476-4C8E-970E-0AB7DA321FF5}" destId="{AB6E7AF9-CA4E-4B8E-85F0-589D7E497291}" srcOrd="1" destOrd="0" presId="urn:microsoft.com/office/officeart/2011/layout/HexagonRadial"/>
    <dgm:cxn modelId="{2348ED58-DBD8-447B-B62C-55744EF1CB40}" type="presParOf" srcId="{AB6E7AF9-CA4E-4B8E-85F0-589D7E497291}" destId="{B596A6A0-D0B7-4F46-AB35-6E6431B89176}" srcOrd="0" destOrd="0" presId="urn:microsoft.com/office/officeart/2011/layout/HexagonRadial"/>
    <dgm:cxn modelId="{ED70744A-382E-43AC-9AA9-0FE7D93CFC68}" type="presParOf" srcId="{64EFAD07-B476-4C8E-970E-0AB7DA321FF5}" destId="{5E2A90DC-E864-46C1-8BD8-0E3BD37B4D9B}" srcOrd="2" destOrd="0" presId="urn:microsoft.com/office/officeart/2011/layout/HexagonRadial"/>
    <dgm:cxn modelId="{0000F5A3-1060-43F8-A46E-F393B460BB3E}" type="presParOf" srcId="{64EFAD07-B476-4C8E-970E-0AB7DA321FF5}" destId="{42C40453-8CA5-423F-B15D-B13959F585F7}" srcOrd="3" destOrd="0" presId="urn:microsoft.com/office/officeart/2011/layout/HexagonRadial"/>
    <dgm:cxn modelId="{5A11B73B-5E29-4767-8F31-3444CC7AA501}" type="presParOf" srcId="{42C40453-8CA5-423F-B15D-B13959F585F7}" destId="{F3A16E37-6EE5-47F9-8D24-3E5828BCB108}" srcOrd="0" destOrd="0" presId="urn:microsoft.com/office/officeart/2011/layout/HexagonRadial"/>
    <dgm:cxn modelId="{23949553-CDA4-4A88-8E0A-3677B562A3A2}" type="presParOf" srcId="{64EFAD07-B476-4C8E-970E-0AB7DA321FF5}" destId="{2BBFABB4-EE22-48F8-98B0-DAA54627FCFE}" srcOrd="4" destOrd="0" presId="urn:microsoft.com/office/officeart/2011/layout/HexagonRadial"/>
    <dgm:cxn modelId="{797AC74A-574A-46BB-9E93-8517C30D9CC2}" type="presParOf" srcId="{64EFAD07-B476-4C8E-970E-0AB7DA321FF5}" destId="{2EBDB01A-3AB6-4AF1-8343-63B53020AB96}" srcOrd="5" destOrd="0" presId="urn:microsoft.com/office/officeart/2011/layout/HexagonRadial"/>
    <dgm:cxn modelId="{812E2B1C-E0A3-4B09-BADB-1AFD31D79A77}" type="presParOf" srcId="{2EBDB01A-3AB6-4AF1-8343-63B53020AB96}" destId="{D19FD362-10CD-46F9-9A97-B44926D6A446}" srcOrd="0" destOrd="0" presId="urn:microsoft.com/office/officeart/2011/layout/HexagonRadial"/>
    <dgm:cxn modelId="{5A17889E-4425-492F-BB24-DB363549A99B}" type="presParOf" srcId="{64EFAD07-B476-4C8E-970E-0AB7DA321FF5}" destId="{0A49E67E-92AC-4023-8E05-3F4F32AF1C10}" srcOrd="6" destOrd="0" presId="urn:microsoft.com/office/officeart/2011/layout/HexagonRadial"/>
    <dgm:cxn modelId="{A412BC74-B6C3-495B-A57A-F4EA14F1E22E}" type="presParOf" srcId="{64EFAD07-B476-4C8E-970E-0AB7DA321FF5}" destId="{3BB26992-9E7D-47D3-A4A7-E7ADE6CFB050}" srcOrd="7" destOrd="0" presId="urn:microsoft.com/office/officeart/2011/layout/HexagonRadial"/>
    <dgm:cxn modelId="{3AA81D69-B438-4352-9134-A5734582603B}" type="presParOf" srcId="{3BB26992-9E7D-47D3-A4A7-E7ADE6CFB050}" destId="{498DDC00-84B5-4D15-998A-AC767F8D964D}" srcOrd="0" destOrd="0" presId="urn:microsoft.com/office/officeart/2011/layout/HexagonRadial"/>
    <dgm:cxn modelId="{F68DC360-D0FB-41E3-9760-70B4D7FF6261}" type="presParOf" srcId="{64EFAD07-B476-4C8E-970E-0AB7DA321FF5}" destId="{DF6472F2-7D95-48FD-ABC3-DE85863EFA92}" srcOrd="8" destOrd="0" presId="urn:microsoft.com/office/officeart/2011/layout/HexagonRadial"/>
    <dgm:cxn modelId="{7000DA74-3DA2-462E-9157-4197266C44E2}" type="presParOf" srcId="{64EFAD07-B476-4C8E-970E-0AB7DA321FF5}" destId="{12964FB1-790B-4F9C-A199-BEDBF19F40AF}" srcOrd="9" destOrd="0" presId="urn:microsoft.com/office/officeart/2011/layout/HexagonRadial"/>
    <dgm:cxn modelId="{35623373-E83A-4DBF-865B-9B3B82B2CF38}" type="presParOf" srcId="{12964FB1-790B-4F9C-A199-BEDBF19F40AF}" destId="{E035FBE8-485B-4CC1-919E-C8314C7C6DAB}" srcOrd="0" destOrd="0" presId="urn:microsoft.com/office/officeart/2011/layout/HexagonRadial"/>
    <dgm:cxn modelId="{DF8D724B-88F1-4450-A1A1-72ADD07A4911}" type="presParOf" srcId="{64EFAD07-B476-4C8E-970E-0AB7DA321FF5}" destId="{BB182494-93DC-4AC8-B9BB-1DC0AB4D3A46}" srcOrd="10" destOrd="0" presId="urn:microsoft.com/office/officeart/2011/layout/HexagonRadial"/>
    <dgm:cxn modelId="{CB219FC8-B244-415B-9EBF-B1B353939FB5}" type="presParOf" srcId="{64EFAD07-B476-4C8E-970E-0AB7DA321FF5}" destId="{15EED805-7FA0-411F-935F-31EB20F05676}" srcOrd="11" destOrd="0" presId="urn:microsoft.com/office/officeart/2011/layout/HexagonRadial"/>
    <dgm:cxn modelId="{595DEA8C-22F5-4E05-B617-31378DEAC271}" type="presParOf" srcId="{15EED805-7FA0-411F-935F-31EB20F05676}" destId="{B57765A2-876C-4277-8D8E-8B50C94B1936}" srcOrd="0" destOrd="0" presId="urn:microsoft.com/office/officeart/2011/layout/HexagonRadial"/>
    <dgm:cxn modelId="{490FFEC7-A71D-4BFB-A321-566F107D02E9}" type="presParOf" srcId="{64EFAD07-B476-4C8E-970E-0AB7DA321FF5}" destId="{F1FA5754-CB0F-4AAE-B43E-8887A281383A}"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1704023-AE27-46F9-ABAA-E4C28CE62B3E}" type="doc">
      <dgm:prSet loTypeId="urn:microsoft.com/office/officeart/2005/8/layout/radial4" loCatId="relationship" qsTypeId="urn:microsoft.com/office/officeart/2005/8/quickstyle/simple1" qsCatId="simple" csTypeId="urn:microsoft.com/office/officeart/2005/8/colors/accent0_3" csCatId="mainScheme" phldr="1"/>
      <dgm:spPr/>
      <dgm:t>
        <a:bodyPr/>
        <a:lstStyle/>
        <a:p>
          <a:endParaRPr lang="fr-FR"/>
        </a:p>
      </dgm:t>
    </dgm:pt>
    <dgm:pt modelId="{4007C640-5E2B-4575-BFB3-9B74082EFF5D}">
      <dgm:prSet phldrT="[Text]" custT="1"/>
      <dgm:spPr/>
      <dgm:t>
        <a:bodyPr/>
        <a:lstStyle/>
        <a:p>
          <a:r>
            <a:rPr lang="en-US" sz="2700" dirty="0">
              <a:latin typeface="SimSun-ExtB" panose="02010609060101010101" pitchFamily="49" charset="-122"/>
              <a:ea typeface="SimSun-ExtB" panose="02010609060101010101" pitchFamily="49" charset="-122"/>
            </a:rPr>
            <a:t>MICROSOFT </a:t>
          </a:r>
        </a:p>
        <a:p>
          <a:r>
            <a:rPr lang="fr-FR" sz="2700" dirty="0">
              <a:latin typeface="SimSun-ExtB" panose="02010609060101010101" pitchFamily="49" charset="-122"/>
              <a:ea typeface="SimSun-ExtB" panose="02010609060101010101" pitchFamily="49" charset="-122"/>
            </a:rPr>
            <a:t>TOOLS</a:t>
          </a:r>
        </a:p>
      </dgm:t>
    </dgm:pt>
    <dgm:pt modelId="{4E280A71-8E52-40B3-8801-538F19811219}" type="parTrans" cxnId="{5FA1A46D-4094-41C0-9EC2-47A9A1F65900}">
      <dgm:prSet/>
      <dgm:spPr/>
      <dgm:t>
        <a:bodyPr/>
        <a:lstStyle/>
        <a:p>
          <a:endParaRPr lang="fr-FR"/>
        </a:p>
      </dgm:t>
    </dgm:pt>
    <dgm:pt modelId="{6C10D280-D4E8-4323-9D2C-46E1736F97EB}" type="sibTrans" cxnId="{5FA1A46D-4094-41C0-9EC2-47A9A1F65900}">
      <dgm:prSet/>
      <dgm:spPr/>
      <dgm:t>
        <a:bodyPr/>
        <a:lstStyle/>
        <a:p>
          <a:endParaRPr lang="fr-FR"/>
        </a:p>
      </dgm:t>
    </dgm:pt>
    <dgm:pt modelId="{6F7D2076-3EB1-4831-BACC-6B536CE07DB5}">
      <dgm:prSet phldrT="[Text]" custT="1"/>
      <dgm:spPr/>
      <dgm:t>
        <a:bodyPr/>
        <a:lstStyle/>
        <a:p>
          <a:r>
            <a:rPr lang="en-US" sz="2800" dirty="0">
              <a:latin typeface="SimSun-ExtB" panose="02010609060101010101" pitchFamily="49" charset="-122"/>
              <a:ea typeface="SimSun-ExtB" panose="02010609060101010101" pitchFamily="49" charset="-122"/>
            </a:rPr>
            <a:t>MICROSOFT </a:t>
          </a:r>
        </a:p>
        <a:p>
          <a:r>
            <a:rPr lang="en-US" sz="2800" dirty="0">
              <a:latin typeface="SimSun-ExtB" panose="02010609060101010101" pitchFamily="49" charset="-122"/>
              <a:ea typeface="SimSun-ExtB" panose="02010609060101010101" pitchFamily="49" charset="-122"/>
            </a:rPr>
            <a:t>SUITE</a:t>
          </a:r>
          <a:endParaRPr lang="fr-FR" sz="2800" dirty="0">
            <a:latin typeface="SimSun-ExtB" panose="02010609060101010101" pitchFamily="49" charset="-122"/>
            <a:ea typeface="SimSun-ExtB" panose="02010609060101010101" pitchFamily="49" charset="-122"/>
          </a:endParaRPr>
        </a:p>
      </dgm:t>
    </dgm:pt>
    <dgm:pt modelId="{59DA2E99-D2E9-48F5-8D1A-69AF0D160460}" type="parTrans" cxnId="{33CE10A4-EE28-4537-957E-B268E5F18706}">
      <dgm:prSet/>
      <dgm:spPr/>
      <dgm:t>
        <a:bodyPr/>
        <a:lstStyle/>
        <a:p>
          <a:endParaRPr lang="fr-FR"/>
        </a:p>
      </dgm:t>
    </dgm:pt>
    <dgm:pt modelId="{269E604F-350A-4195-83ED-E6D4BDF3111E}" type="sibTrans" cxnId="{33CE10A4-EE28-4537-957E-B268E5F18706}">
      <dgm:prSet/>
      <dgm:spPr/>
      <dgm:t>
        <a:bodyPr/>
        <a:lstStyle/>
        <a:p>
          <a:endParaRPr lang="fr-FR"/>
        </a:p>
      </dgm:t>
    </dgm:pt>
    <dgm:pt modelId="{95248CEB-BBA5-4271-9C49-3940059E5617}">
      <dgm:prSet phldrT="[Text]" custT="1"/>
      <dgm:spPr/>
      <dgm:t>
        <a:bodyPr/>
        <a:lstStyle/>
        <a:p>
          <a:r>
            <a:rPr lang="en-US" sz="3200" dirty="0" err="1">
              <a:latin typeface="SimSun-ExtB" panose="02010609060101010101" pitchFamily="49" charset="-122"/>
              <a:ea typeface="SimSun-ExtB" panose="02010609060101010101" pitchFamily="49" charset="-122"/>
            </a:rPr>
            <a:t>OutLook</a:t>
          </a:r>
          <a:endParaRPr lang="fr-FR" sz="3200" dirty="0">
            <a:latin typeface="SimSun-ExtB" panose="02010609060101010101" pitchFamily="49" charset="-122"/>
            <a:ea typeface="SimSun-ExtB" panose="02010609060101010101" pitchFamily="49" charset="-122"/>
          </a:endParaRPr>
        </a:p>
      </dgm:t>
    </dgm:pt>
    <dgm:pt modelId="{0A4478C8-6EC6-475E-8E78-61A5AC2E6D06}" type="parTrans" cxnId="{77E4A89B-E6FD-4222-9683-88F94A562EA5}">
      <dgm:prSet/>
      <dgm:spPr/>
      <dgm:t>
        <a:bodyPr/>
        <a:lstStyle/>
        <a:p>
          <a:endParaRPr lang="fr-FR"/>
        </a:p>
      </dgm:t>
    </dgm:pt>
    <dgm:pt modelId="{423D1138-A5A0-49BB-AFF3-18B8876F2489}" type="sibTrans" cxnId="{77E4A89B-E6FD-4222-9683-88F94A562EA5}">
      <dgm:prSet/>
      <dgm:spPr/>
      <dgm:t>
        <a:bodyPr/>
        <a:lstStyle/>
        <a:p>
          <a:endParaRPr lang="fr-FR"/>
        </a:p>
      </dgm:t>
    </dgm:pt>
    <dgm:pt modelId="{8551E38E-DB23-46FE-9A98-1E5FBDBD122A}">
      <dgm:prSet phldrT="[Text]" custT="1"/>
      <dgm:spPr/>
      <dgm:t>
        <a:bodyPr/>
        <a:lstStyle/>
        <a:p>
          <a:r>
            <a:rPr lang="en-US" sz="3200" dirty="0">
              <a:latin typeface="SimSun-ExtB" panose="02010609060101010101" pitchFamily="49" charset="-122"/>
              <a:ea typeface="SimSun-ExtB" panose="02010609060101010101" pitchFamily="49" charset="-122"/>
            </a:rPr>
            <a:t>OneDrive</a:t>
          </a:r>
          <a:endParaRPr lang="fr-FR" sz="3200" dirty="0">
            <a:latin typeface="SimSun-ExtB" panose="02010609060101010101" pitchFamily="49" charset="-122"/>
            <a:ea typeface="SimSun-ExtB" panose="02010609060101010101" pitchFamily="49" charset="-122"/>
          </a:endParaRPr>
        </a:p>
      </dgm:t>
    </dgm:pt>
    <dgm:pt modelId="{B8951CEE-1CAE-429A-B981-6F60B472763C}" type="parTrans" cxnId="{F7977936-1F4A-4C33-B167-4DC00EB79143}">
      <dgm:prSet/>
      <dgm:spPr/>
      <dgm:t>
        <a:bodyPr/>
        <a:lstStyle/>
        <a:p>
          <a:endParaRPr lang="fr-FR"/>
        </a:p>
      </dgm:t>
    </dgm:pt>
    <dgm:pt modelId="{3F3BBE57-C506-4D60-973C-4D3EB0173A76}" type="sibTrans" cxnId="{F7977936-1F4A-4C33-B167-4DC00EB79143}">
      <dgm:prSet/>
      <dgm:spPr/>
      <dgm:t>
        <a:bodyPr/>
        <a:lstStyle/>
        <a:p>
          <a:endParaRPr lang="fr-FR"/>
        </a:p>
      </dgm:t>
    </dgm:pt>
    <dgm:pt modelId="{407AE330-5977-4D6C-9B78-E1CDA28102DC}">
      <dgm:prSet custT="1"/>
      <dgm:spPr/>
      <dgm:t>
        <a:bodyPr/>
        <a:lstStyle/>
        <a:p>
          <a:r>
            <a:rPr lang="en-US" sz="2800" dirty="0">
              <a:latin typeface="SimSun-ExtB" panose="02010609060101010101" pitchFamily="49" charset="-122"/>
              <a:ea typeface="SimSun-ExtB" panose="02010609060101010101" pitchFamily="49" charset="-122"/>
            </a:rPr>
            <a:t>MICROSOFT</a:t>
          </a:r>
        </a:p>
        <a:p>
          <a:r>
            <a:rPr lang="fr-FR" sz="2800" dirty="0">
              <a:latin typeface="SimSun-ExtB" panose="02010609060101010101" pitchFamily="49" charset="-122"/>
              <a:ea typeface="SimSun-ExtB" panose="02010609060101010101" pitchFamily="49" charset="-122"/>
            </a:rPr>
            <a:t>AZURE</a:t>
          </a:r>
        </a:p>
      </dgm:t>
    </dgm:pt>
    <dgm:pt modelId="{1E0BCC10-E70A-4FC2-B458-2E1AF90C1A73}" type="parTrans" cxnId="{BBCFA7FD-919E-4C23-995E-E8B9156BAE0D}">
      <dgm:prSet/>
      <dgm:spPr/>
      <dgm:t>
        <a:bodyPr/>
        <a:lstStyle/>
        <a:p>
          <a:endParaRPr lang="fr-FR"/>
        </a:p>
      </dgm:t>
    </dgm:pt>
    <dgm:pt modelId="{B8CF2855-842E-4913-9589-13BCBA0B397E}" type="sibTrans" cxnId="{BBCFA7FD-919E-4C23-995E-E8B9156BAE0D}">
      <dgm:prSet/>
      <dgm:spPr/>
      <dgm:t>
        <a:bodyPr/>
        <a:lstStyle/>
        <a:p>
          <a:endParaRPr lang="fr-FR"/>
        </a:p>
      </dgm:t>
    </dgm:pt>
    <dgm:pt modelId="{7D0B1C89-4936-4ABE-A4D4-882A34E34AEB}">
      <dgm:prSet/>
      <dgm:spPr/>
      <dgm:t>
        <a:bodyPr/>
        <a:lstStyle/>
        <a:p>
          <a:r>
            <a:rPr lang="en-US" dirty="0">
              <a:latin typeface="SimSun-ExtB" panose="02010609060101010101" pitchFamily="49" charset="-122"/>
              <a:ea typeface="SimSun-ExtB" panose="02010609060101010101" pitchFamily="49" charset="-122"/>
            </a:rPr>
            <a:t>MICROSOFT</a:t>
          </a:r>
        </a:p>
        <a:p>
          <a:r>
            <a:rPr lang="en-US" dirty="0">
              <a:latin typeface="SimSun-ExtB" panose="02010609060101010101" pitchFamily="49" charset="-122"/>
              <a:ea typeface="SimSun-ExtB" panose="02010609060101010101" pitchFamily="49" charset="-122"/>
            </a:rPr>
            <a:t>TEAMS</a:t>
          </a:r>
          <a:endParaRPr lang="fr-FR" dirty="0">
            <a:latin typeface="SimSun-ExtB" panose="02010609060101010101" pitchFamily="49" charset="-122"/>
            <a:ea typeface="SimSun-ExtB" panose="02010609060101010101" pitchFamily="49" charset="-122"/>
          </a:endParaRPr>
        </a:p>
      </dgm:t>
    </dgm:pt>
    <dgm:pt modelId="{5045852C-F554-42D7-8601-ED106E32A1D9}" type="parTrans" cxnId="{EA5B66D7-0ED6-40DE-9570-82A27B853A1B}">
      <dgm:prSet/>
      <dgm:spPr/>
      <dgm:t>
        <a:bodyPr/>
        <a:lstStyle/>
        <a:p>
          <a:endParaRPr lang="fr-FR"/>
        </a:p>
      </dgm:t>
    </dgm:pt>
    <dgm:pt modelId="{23A2D98F-BA54-4DED-9460-093D50C8B119}" type="sibTrans" cxnId="{EA5B66D7-0ED6-40DE-9570-82A27B853A1B}">
      <dgm:prSet/>
      <dgm:spPr/>
      <dgm:t>
        <a:bodyPr/>
        <a:lstStyle/>
        <a:p>
          <a:endParaRPr lang="fr-FR"/>
        </a:p>
      </dgm:t>
    </dgm:pt>
    <dgm:pt modelId="{6CEC5D04-BD25-44DF-9CB7-FB85F5FC948D}" type="pres">
      <dgm:prSet presAssocID="{D1704023-AE27-46F9-ABAA-E4C28CE62B3E}" presName="cycle" presStyleCnt="0">
        <dgm:presLayoutVars>
          <dgm:chMax val="1"/>
          <dgm:dir/>
          <dgm:animLvl val="ctr"/>
          <dgm:resizeHandles val="exact"/>
        </dgm:presLayoutVars>
      </dgm:prSet>
      <dgm:spPr/>
    </dgm:pt>
    <dgm:pt modelId="{0A69E4AB-7311-4AC2-9760-5C2FC6DCE984}" type="pres">
      <dgm:prSet presAssocID="{4007C640-5E2B-4575-BFB3-9B74082EFF5D}" presName="centerShape" presStyleLbl="node0" presStyleIdx="0" presStyleCnt="1" custScaleX="111415"/>
      <dgm:spPr/>
    </dgm:pt>
    <dgm:pt modelId="{57AB1648-B9B9-4D80-81A0-02C9C933AF4C}" type="pres">
      <dgm:prSet presAssocID="{59DA2E99-D2E9-48F5-8D1A-69AF0D160460}" presName="parTrans" presStyleLbl="bgSibTrans2D1" presStyleIdx="0" presStyleCnt="5"/>
      <dgm:spPr/>
    </dgm:pt>
    <dgm:pt modelId="{78107654-1371-4023-92D6-EFB964C7D415}" type="pres">
      <dgm:prSet presAssocID="{6F7D2076-3EB1-4831-BACC-6B536CE07DB5}" presName="node" presStyleLbl="node1" presStyleIdx="0" presStyleCnt="5">
        <dgm:presLayoutVars>
          <dgm:bulletEnabled val="1"/>
        </dgm:presLayoutVars>
      </dgm:prSet>
      <dgm:spPr/>
    </dgm:pt>
    <dgm:pt modelId="{D10EA5E9-45CF-4B0D-9645-2265DD286DB9}" type="pres">
      <dgm:prSet presAssocID="{0A4478C8-6EC6-475E-8E78-61A5AC2E6D06}" presName="parTrans" presStyleLbl="bgSibTrans2D1" presStyleIdx="1" presStyleCnt="5"/>
      <dgm:spPr/>
    </dgm:pt>
    <dgm:pt modelId="{E68555E3-CB8C-4EB3-B517-22C0E3E5B0BD}" type="pres">
      <dgm:prSet presAssocID="{95248CEB-BBA5-4271-9C49-3940059E5617}" presName="node" presStyleLbl="node1" presStyleIdx="1" presStyleCnt="5" custRadScaleRad="100316" custRadScaleInc="-437">
        <dgm:presLayoutVars>
          <dgm:bulletEnabled val="1"/>
        </dgm:presLayoutVars>
      </dgm:prSet>
      <dgm:spPr/>
    </dgm:pt>
    <dgm:pt modelId="{E9DD4E23-3C66-4631-915D-581C8DFEC8E1}" type="pres">
      <dgm:prSet presAssocID="{B8951CEE-1CAE-429A-B981-6F60B472763C}" presName="parTrans" presStyleLbl="bgSibTrans2D1" presStyleIdx="2" presStyleCnt="5"/>
      <dgm:spPr/>
    </dgm:pt>
    <dgm:pt modelId="{F987078E-FCE8-4EFD-A5A0-10FAB64911CC}" type="pres">
      <dgm:prSet presAssocID="{8551E38E-DB23-46FE-9A98-1E5FBDBD122A}" presName="node" presStyleLbl="node1" presStyleIdx="2" presStyleCnt="5">
        <dgm:presLayoutVars>
          <dgm:bulletEnabled val="1"/>
        </dgm:presLayoutVars>
      </dgm:prSet>
      <dgm:spPr/>
    </dgm:pt>
    <dgm:pt modelId="{1BF84312-34D0-4B93-A1A3-3C8286E8A3DA}" type="pres">
      <dgm:prSet presAssocID="{1E0BCC10-E70A-4FC2-B458-2E1AF90C1A73}" presName="parTrans" presStyleLbl="bgSibTrans2D1" presStyleIdx="3" presStyleCnt="5"/>
      <dgm:spPr/>
    </dgm:pt>
    <dgm:pt modelId="{7DB00E32-F32C-4A03-A8CF-32AE76796252}" type="pres">
      <dgm:prSet presAssocID="{407AE330-5977-4D6C-9B78-E1CDA28102DC}" presName="node" presStyleLbl="node1" presStyleIdx="3" presStyleCnt="5" custRadScaleRad="99993" custRadScaleInc="19">
        <dgm:presLayoutVars>
          <dgm:bulletEnabled val="1"/>
        </dgm:presLayoutVars>
      </dgm:prSet>
      <dgm:spPr/>
    </dgm:pt>
    <dgm:pt modelId="{237256B2-2FE2-4622-A79C-5F14A1278EA6}" type="pres">
      <dgm:prSet presAssocID="{5045852C-F554-42D7-8601-ED106E32A1D9}" presName="parTrans" presStyleLbl="bgSibTrans2D1" presStyleIdx="4" presStyleCnt="5"/>
      <dgm:spPr/>
    </dgm:pt>
    <dgm:pt modelId="{C53491E2-7374-4FC7-B043-8DD1C91ABC37}" type="pres">
      <dgm:prSet presAssocID="{7D0B1C89-4936-4ABE-A4D4-882A34E34AEB}" presName="node" presStyleLbl="node1" presStyleIdx="4" presStyleCnt="5">
        <dgm:presLayoutVars>
          <dgm:bulletEnabled val="1"/>
        </dgm:presLayoutVars>
      </dgm:prSet>
      <dgm:spPr/>
    </dgm:pt>
  </dgm:ptLst>
  <dgm:cxnLst>
    <dgm:cxn modelId="{A6038815-CCAA-4921-A8F5-F18C1D87ADEA}" type="presOf" srcId="{1E0BCC10-E70A-4FC2-B458-2E1AF90C1A73}" destId="{1BF84312-34D0-4B93-A1A3-3C8286E8A3DA}" srcOrd="0" destOrd="0" presId="urn:microsoft.com/office/officeart/2005/8/layout/radial4"/>
    <dgm:cxn modelId="{88B6B419-F450-472F-9245-3843419BF812}" type="presOf" srcId="{8551E38E-DB23-46FE-9A98-1E5FBDBD122A}" destId="{F987078E-FCE8-4EFD-A5A0-10FAB64911CC}" srcOrd="0" destOrd="0" presId="urn:microsoft.com/office/officeart/2005/8/layout/radial4"/>
    <dgm:cxn modelId="{F7977936-1F4A-4C33-B167-4DC00EB79143}" srcId="{4007C640-5E2B-4575-BFB3-9B74082EFF5D}" destId="{8551E38E-DB23-46FE-9A98-1E5FBDBD122A}" srcOrd="2" destOrd="0" parTransId="{B8951CEE-1CAE-429A-B981-6F60B472763C}" sibTransId="{3F3BBE57-C506-4D60-973C-4D3EB0173A76}"/>
    <dgm:cxn modelId="{CE77E85B-917D-433A-B6DD-10C560AEF5FB}" type="presOf" srcId="{B8951CEE-1CAE-429A-B981-6F60B472763C}" destId="{E9DD4E23-3C66-4631-915D-581C8DFEC8E1}" srcOrd="0" destOrd="0" presId="urn:microsoft.com/office/officeart/2005/8/layout/radial4"/>
    <dgm:cxn modelId="{5FA1A46D-4094-41C0-9EC2-47A9A1F65900}" srcId="{D1704023-AE27-46F9-ABAA-E4C28CE62B3E}" destId="{4007C640-5E2B-4575-BFB3-9B74082EFF5D}" srcOrd="0" destOrd="0" parTransId="{4E280A71-8E52-40B3-8801-538F19811219}" sibTransId="{6C10D280-D4E8-4323-9D2C-46E1736F97EB}"/>
    <dgm:cxn modelId="{E6AE9550-862C-45EA-9983-9B84AA015C53}" type="presOf" srcId="{6F7D2076-3EB1-4831-BACC-6B536CE07DB5}" destId="{78107654-1371-4023-92D6-EFB964C7D415}" srcOrd="0" destOrd="0" presId="urn:microsoft.com/office/officeart/2005/8/layout/radial4"/>
    <dgm:cxn modelId="{4AAF2576-4339-4800-AB0E-9EDA0F003331}" type="presOf" srcId="{D1704023-AE27-46F9-ABAA-E4C28CE62B3E}" destId="{6CEC5D04-BD25-44DF-9CB7-FB85F5FC948D}" srcOrd="0" destOrd="0" presId="urn:microsoft.com/office/officeart/2005/8/layout/radial4"/>
    <dgm:cxn modelId="{106B1E59-A0EC-43E0-9587-930FDD2434CD}" type="presOf" srcId="{407AE330-5977-4D6C-9B78-E1CDA28102DC}" destId="{7DB00E32-F32C-4A03-A8CF-32AE76796252}" srcOrd="0" destOrd="0" presId="urn:microsoft.com/office/officeart/2005/8/layout/radial4"/>
    <dgm:cxn modelId="{77E4A89B-E6FD-4222-9683-88F94A562EA5}" srcId="{4007C640-5E2B-4575-BFB3-9B74082EFF5D}" destId="{95248CEB-BBA5-4271-9C49-3940059E5617}" srcOrd="1" destOrd="0" parTransId="{0A4478C8-6EC6-475E-8E78-61A5AC2E6D06}" sibTransId="{423D1138-A5A0-49BB-AFF3-18B8876F2489}"/>
    <dgm:cxn modelId="{E90998A1-8568-4644-BDA2-DDB56357EDF5}" type="presOf" srcId="{95248CEB-BBA5-4271-9C49-3940059E5617}" destId="{E68555E3-CB8C-4EB3-B517-22C0E3E5B0BD}" srcOrd="0" destOrd="0" presId="urn:microsoft.com/office/officeart/2005/8/layout/radial4"/>
    <dgm:cxn modelId="{33CE10A4-EE28-4537-957E-B268E5F18706}" srcId="{4007C640-5E2B-4575-BFB3-9B74082EFF5D}" destId="{6F7D2076-3EB1-4831-BACC-6B536CE07DB5}" srcOrd="0" destOrd="0" parTransId="{59DA2E99-D2E9-48F5-8D1A-69AF0D160460}" sibTransId="{269E604F-350A-4195-83ED-E6D4BDF3111E}"/>
    <dgm:cxn modelId="{D0D4CEA4-DD67-46BB-8FCA-EB0476B747A6}" type="presOf" srcId="{5045852C-F554-42D7-8601-ED106E32A1D9}" destId="{237256B2-2FE2-4622-A79C-5F14A1278EA6}" srcOrd="0" destOrd="0" presId="urn:microsoft.com/office/officeart/2005/8/layout/radial4"/>
    <dgm:cxn modelId="{A17ED4A6-35AE-4DC5-8F2E-DFE6B825D184}" type="presOf" srcId="{7D0B1C89-4936-4ABE-A4D4-882A34E34AEB}" destId="{C53491E2-7374-4FC7-B043-8DD1C91ABC37}" srcOrd="0" destOrd="0" presId="urn:microsoft.com/office/officeart/2005/8/layout/radial4"/>
    <dgm:cxn modelId="{363A22AA-45A1-4502-9D30-EA1FE563B487}" type="presOf" srcId="{59DA2E99-D2E9-48F5-8D1A-69AF0D160460}" destId="{57AB1648-B9B9-4D80-81A0-02C9C933AF4C}" srcOrd="0" destOrd="0" presId="urn:microsoft.com/office/officeart/2005/8/layout/radial4"/>
    <dgm:cxn modelId="{E655DDD5-17E4-4EB8-B7F9-522FDF0ECF14}" type="presOf" srcId="{4007C640-5E2B-4575-BFB3-9B74082EFF5D}" destId="{0A69E4AB-7311-4AC2-9760-5C2FC6DCE984}" srcOrd="0" destOrd="0" presId="urn:microsoft.com/office/officeart/2005/8/layout/radial4"/>
    <dgm:cxn modelId="{EA5B66D7-0ED6-40DE-9570-82A27B853A1B}" srcId="{4007C640-5E2B-4575-BFB3-9B74082EFF5D}" destId="{7D0B1C89-4936-4ABE-A4D4-882A34E34AEB}" srcOrd="4" destOrd="0" parTransId="{5045852C-F554-42D7-8601-ED106E32A1D9}" sibTransId="{23A2D98F-BA54-4DED-9460-093D50C8B119}"/>
    <dgm:cxn modelId="{26B40BDD-3D36-4CDE-807B-6B4B46BF5BEE}" type="presOf" srcId="{0A4478C8-6EC6-475E-8E78-61A5AC2E6D06}" destId="{D10EA5E9-45CF-4B0D-9645-2265DD286DB9}" srcOrd="0" destOrd="0" presId="urn:microsoft.com/office/officeart/2005/8/layout/radial4"/>
    <dgm:cxn modelId="{BBCFA7FD-919E-4C23-995E-E8B9156BAE0D}" srcId="{4007C640-5E2B-4575-BFB3-9B74082EFF5D}" destId="{407AE330-5977-4D6C-9B78-E1CDA28102DC}" srcOrd="3" destOrd="0" parTransId="{1E0BCC10-E70A-4FC2-B458-2E1AF90C1A73}" sibTransId="{B8CF2855-842E-4913-9589-13BCBA0B397E}"/>
    <dgm:cxn modelId="{B2BBFDFA-3D87-4AC4-95A4-7F07FE9954AF}" type="presParOf" srcId="{6CEC5D04-BD25-44DF-9CB7-FB85F5FC948D}" destId="{0A69E4AB-7311-4AC2-9760-5C2FC6DCE984}" srcOrd="0" destOrd="0" presId="urn:microsoft.com/office/officeart/2005/8/layout/radial4"/>
    <dgm:cxn modelId="{1EC11779-5194-4ED0-AE63-51EAC7097F95}" type="presParOf" srcId="{6CEC5D04-BD25-44DF-9CB7-FB85F5FC948D}" destId="{57AB1648-B9B9-4D80-81A0-02C9C933AF4C}" srcOrd="1" destOrd="0" presId="urn:microsoft.com/office/officeart/2005/8/layout/radial4"/>
    <dgm:cxn modelId="{D2AB6F00-461E-4EF1-8A93-1CB3BEB5B835}" type="presParOf" srcId="{6CEC5D04-BD25-44DF-9CB7-FB85F5FC948D}" destId="{78107654-1371-4023-92D6-EFB964C7D415}" srcOrd="2" destOrd="0" presId="urn:microsoft.com/office/officeart/2005/8/layout/radial4"/>
    <dgm:cxn modelId="{A3FBC1A2-1B5A-4F04-BB5E-76272555831E}" type="presParOf" srcId="{6CEC5D04-BD25-44DF-9CB7-FB85F5FC948D}" destId="{D10EA5E9-45CF-4B0D-9645-2265DD286DB9}" srcOrd="3" destOrd="0" presId="urn:microsoft.com/office/officeart/2005/8/layout/radial4"/>
    <dgm:cxn modelId="{20E7786D-D15C-4108-A870-B5C7A09FC7D2}" type="presParOf" srcId="{6CEC5D04-BD25-44DF-9CB7-FB85F5FC948D}" destId="{E68555E3-CB8C-4EB3-B517-22C0E3E5B0BD}" srcOrd="4" destOrd="0" presId="urn:microsoft.com/office/officeart/2005/8/layout/radial4"/>
    <dgm:cxn modelId="{52A60F5C-7591-4ED7-801E-581320039D61}" type="presParOf" srcId="{6CEC5D04-BD25-44DF-9CB7-FB85F5FC948D}" destId="{E9DD4E23-3C66-4631-915D-581C8DFEC8E1}" srcOrd="5" destOrd="0" presId="urn:microsoft.com/office/officeart/2005/8/layout/radial4"/>
    <dgm:cxn modelId="{106B7D57-79B3-4064-B083-58051C8286C3}" type="presParOf" srcId="{6CEC5D04-BD25-44DF-9CB7-FB85F5FC948D}" destId="{F987078E-FCE8-4EFD-A5A0-10FAB64911CC}" srcOrd="6" destOrd="0" presId="urn:microsoft.com/office/officeart/2005/8/layout/radial4"/>
    <dgm:cxn modelId="{19E9AA4E-E06D-4A06-BDD3-F2B6C0678979}" type="presParOf" srcId="{6CEC5D04-BD25-44DF-9CB7-FB85F5FC948D}" destId="{1BF84312-34D0-4B93-A1A3-3C8286E8A3DA}" srcOrd="7" destOrd="0" presId="urn:microsoft.com/office/officeart/2005/8/layout/radial4"/>
    <dgm:cxn modelId="{C2C93840-51FE-4BDA-A484-210B1191ED3D}" type="presParOf" srcId="{6CEC5D04-BD25-44DF-9CB7-FB85F5FC948D}" destId="{7DB00E32-F32C-4A03-A8CF-32AE76796252}" srcOrd="8" destOrd="0" presId="urn:microsoft.com/office/officeart/2005/8/layout/radial4"/>
    <dgm:cxn modelId="{144117EC-2ED6-421D-8270-377D31B12F54}" type="presParOf" srcId="{6CEC5D04-BD25-44DF-9CB7-FB85F5FC948D}" destId="{237256B2-2FE2-4622-A79C-5F14A1278EA6}" srcOrd="9" destOrd="0" presId="urn:microsoft.com/office/officeart/2005/8/layout/radial4"/>
    <dgm:cxn modelId="{F002A60A-8374-42B6-8277-938CED55C4D4}" type="presParOf" srcId="{6CEC5D04-BD25-44DF-9CB7-FB85F5FC948D}" destId="{C53491E2-7374-4FC7-B043-8DD1C91ABC37}" srcOrd="10"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80AFC6A-0AA0-4F18-B6CF-4478F0004376}" type="doc">
      <dgm:prSet loTypeId="urn:microsoft.com/office/officeart/2005/8/layout/chevronAccent+Icon" loCatId="officeonline" qsTypeId="urn:microsoft.com/office/officeart/2005/8/quickstyle/3d3" qsCatId="3D" csTypeId="urn:microsoft.com/office/officeart/2005/8/colors/accent0_3" csCatId="mainScheme" phldr="1"/>
      <dgm:spPr/>
      <dgm:t>
        <a:bodyPr/>
        <a:lstStyle/>
        <a:p>
          <a:endParaRPr lang="fr-FR"/>
        </a:p>
      </dgm:t>
    </dgm:pt>
    <dgm:pt modelId="{1BEB3181-B1E2-4962-9798-D37544C4A357}">
      <dgm:prSet phldrT="[Text]"/>
      <dgm:spPr/>
      <dgm:t>
        <a:bodyPr/>
        <a:lstStyle/>
        <a:p>
          <a:r>
            <a:rPr lang="en-US" dirty="0"/>
            <a:t>WORD</a:t>
          </a:r>
          <a:endParaRPr lang="fr-FR" dirty="0"/>
        </a:p>
      </dgm:t>
    </dgm:pt>
    <dgm:pt modelId="{397F8CEA-287D-4733-939C-A61CCEEB1108}" type="parTrans" cxnId="{7E48E6DD-4CD5-4E83-AF16-15BD5A8A954E}">
      <dgm:prSet/>
      <dgm:spPr/>
      <dgm:t>
        <a:bodyPr/>
        <a:lstStyle/>
        <a:p>
          <a:endParaRPr lang="fr-FR"/>
        </a:p>
      </dgm:t>
    </dgm:pt>
    <dgm:pt modelId="{8724E599-B3DA-4E82-858A-DA6052CDC322}" type="sibTrans" cxnId="{7E48E6DD-4CD5-4E83-AF16-15BD5A8A954E}">
      <dgm:prSet/>
      <dgm:spPr/>
      <dgm:t>
        <a:bodyPr/>
        <a:lstStyle/>
        <a:p>
          <a:endParaRPr lang="fr-FR"/>
        </a:p>
      </dgm:t>
    </dgm:pt>
    <dgm:pt modelId="{D750669A-8A12-4709-9F28-815F1557E6EC}">
      <dgm:prSet phldrT="[Text]"/>
      <dgm:spPr/>
      <dgm:t>
        <a:bodyPr/>
        <a:lstStyle/>
        <a:p>
          <a:r>
            <a:rPr lang="en-US" dirty="0"/>
            <a:t>EXCEL</a:t>
          </a:r>
          <a:endParaRPr lang="fr-FR" dirty="0"/>
        </a:p>
      </dgm:t>
    </dgm:pt>
    <dgm:pt modelId="{88771609-30EF-456A-B2DB-EE3A13752D36}" type="parTrans" cxnId="{4CD4B4BE-A4D5-4E29-9311-44BF04F27DB3}">
      <dgm:prSet/>
      <dgm:spPr/>
      <dgm:t>
        <a:bodyPr/>
        <a:lstStyle/>
        <a:p>
          <a:endParaRPr lang="fr-FR"/>
        </a:p>
      </dgm:t>
    </dgm:pt>
    <dgm:pt modelId="{4EDAE197-9E54-4AF4-9E56-4C5152E8E06C}" type="sibTrans" cxnId="{4CD4B4BE-A4D5-4E29-9311-44BF04F27DB3}">
      <dgm:prSet/>
      <dgm:spPr/>
      <dgm:t>
        <a:bodyPr/>
        <a:lstStyle/>
        <a:p>
          <a:endParaRPr lang="fr-FR"/>
        </a:p>
      </dgm:t>
    </dgm:pt>
    <dgm:pt modelId="{4D7BE71F-D8DD-4303-93A7-8035980557AC}">
      <dgm:prSet phldrT="[Text]"/>
      <dgm:spPr/>
      <dgm:t>
        <a:bodyPr/>
        <a:lstStyle/>
        <a:p>
          <a:r>
            <a:rPr lang="en-US" dirty="0"/>
            <a:t>PowerPoint</a:t>
          </a:r>
          <a:endParaRPr lang="fr-FR" dirty="0"/>
        </a:p>
      </dgm:t>
    </dgm:pt>
    <dgm:pt modelId="{973AD1E9-CFD8-411B-A615-BF8CAB653E8C}" type="parTrans" cxnId="{2B03A1CA-719D-487C-99A6-210858D9A2A8}">
      <dgm:prSet/>
      <dgm:spPr/>
      <dgm:t>
        <a:bodyPr/>
        <a:lstStyle/>
        <a:p>
          <a:endParaRPr lang="fr-FR"/>
        </a:p>
      </dgm:t>
    </dgm:pt>
    <dgm:pt modelId="{DFDB8EF8-7363-4088-A51F-C589DC53A8B1}" type="sibTrans" cxnId="{2B03A1CA-719D-487C-99A6-210858D9A2A8}">
      <dgm:prSet/>
      <dgm:spPr/>
      <dgm:t>
        <a:bodyPr/>
        <a:lstStyle/>
        <a:p>
          <a:endParaRPr lang="fr-FR"/>
        </a:p>
      </dgm:t>
    </dgm:pt>
    <dgm:pt modelId="{5CCC5CD5-B331-4A81-9710-702387ED4607}">
      <dgm:prSet/>
      <dgm:spPr/>
      <dgm:t>
        <a:bodyPr/>
        <a:lstStyle/>
        <a:p>
          <a:r>
            <a:rPr lang="en-US" dirty="0"/>
            <a:t>PUBLISHER</a:t>
          </a:r>
          <a:endParaRPr lang="fr-FR" dirty="0"/>
        </a:p>
      </dgm:t>
    </dgm:pt>
    <dgm:pt modelId="{8CA05CED-0D17-4EE1-B6A1-982DAED155FD}" type="parTrans" cxnId="{691CF373-0002-4122-B8D8-CB3C5B337E54}">
      <dgm:prSet/>
      <dgm:spPr/>
      <dgm:t>
        <a:bodyPr/>
        <a:lstStyle/>
        <a:p>
          <a:endParaRPr lang="fr-FR"/>
        </a:p>
      </dgm:t>
    </dgm:pt>
    <dgm:pt modelId="{6AA32A5A-8E52-4A75-875F-B6A4BE9A9D3B}" type="sibTrans" cxnId="{691CF373-0002-4122-B8D8-CB3C5B337E54}">
      <dgm:prSet/>
      <dgm:spPr/>
      <dgm:t>
        <a:bodyPr/>
        <a:lstStyle/>
        <a:p>
          <a:endParaRPr lang="fr-FR"/>
        </a:p>
      </dgm:t>
    </dgm:pt>
    <dgm:pt modelId="{8E377A20-A92E-4A77-ACF1-75665955DE93}">
      <dgm:prSet/>
      <dgm:spPr/>
      <dgm:t>
        <a:bodyPr/>
        <a:lstStyle/>
        <a:p>
          <a:r>
            <a:rPr lang="en-US" dirty="0"/>
            <a:t>ACCESS</a:t>
          </a:r>
          <a:endParaRPr lang="fr-FR" dirty="0"/>
        </a:p>
      </dgm:t>
    </dgm:pt>
    <dgm:pt modelId="{AD44FE42-E7D0-4C0C-85EC-36F5E37AE7DA}" type="parTrans" cxnId="{F2DBBCD0-5EF1-4D83-B534-8D1D187F561F}">
      <dgm:prSet/>
      <dgm:spPr/>
      <dgm:t>
        <a:bodyPr/>
        <a:lstStyle/>
        <a:p>
          <a:endParaRPr lang="fr-FR"/>
        </a:p>
      </dgm:t>
    </dgm:pt>
    <dgm:pt modelId="{AC822FDE-B8EA-426C-A91E-8C8CFB13AF72}" type="sibTrans" cxnId="{F2DBBCD0-5EF1-4D83-B534-8D1D187F561F}">
      <dgm:prSet/>
      <dgm:spPr/>
      <dgm:t>
        <a:bodyPr/>
        <a:lstStyle/>
        <a:p>
          <a:endParaRPr lang="fr-FR"/>
        </a:p>
      </dgm:t>
    </dgm:pt>
    <dgm:pt modelId="{2DF4877C-77B3-4837-B696-A03794D748EA}">
      <dgm:prSet/>
      <dgm:spPr/>
      <dgm:t>
        <a:bodyPr/>
        <a:lstStyle/>
        <a:p>
          <a:r>
            <a:rPr lang="en-US" dirty="0"/>
            <a:t>PROJECT</a:t>
          </a:r>
          <a:endParaRPr lang="fr-FR" dirty="0"/>
        </a:p>
      </dgm:t>
    </dgm:pt>
    <dgm:pt modelId="{97476D85-28FD-4C58-8C49-192BF73DE1BC}" type="parTrans" cxnId="{9C76E0FF-9454-4443-A285-1D2BAD22F4A7}">
      <dgm:prSet/>
      <dgm:spPr/>
      <dgm:t>
        <a:bodyPr/>
        <a:lstStyle/>
        <a:p>
          <a:endParaRPr lang="fr-FR"/>
        </a:p>
      </dgm:t>
    </dgm:pt>
    <dgm:pt modelId="{413D191E-1099-4CD0-942D-06A89BCB0A22}" type="sibTrans" cxnId="{9C76E0FF-9454-4443-A285-1D2BAD22F4A7}">
      <dgm:prSet/>
      <dgm:spPr/>
      <dgm:t>
        <a:bodyPr/>
        <a:lstStyle/>
        <a:p>
          <a:endParaRPr lang="fr-FR"/>
        </a:p>
      </dgm:t>
    </dgm:pt>
    <dgm:pt modelId="{FE2AD254-CEBE-4ADA-9B0F-45CFBCCD0795}" type="pres">
      <dgm:prSet presAssocID="{A80AFC6A-0AA0-4F18-B6CF-4478F0004376}" presName="Name0" presStyleCnt="0">
        <dgm:presLayoutVars>
          <dgm:dir/>
          <dgm:resizeHandles val="exact"/>
        </dgm:presLayoutVars>
      </dgm:prSet>
      <dgm:spPr/>
    </dgm:pt>
    <dgm:pt modelId="{DA19529C-496D-4362-944C-6B7657B835BB}" type="pres">
      <dgm:prSet presAssocID="{1BEB3181-B1E2-4962-9798-D37544C4A357}" presName="composite" presStyleCnt="0"/>
      <dgm:spPr/>
    </dgm:pt>
    <dgm:pt modelId="{F35EFBD8-F2BC-4F2A-9FA3-D9884F98E83E}" type="pres">
      <dgm:prSet presAssocID="{1BEB3181-B1E2-4962-9798-D37544C4A357}" presName="bgChev" presStyleLbl="node1" presStyleIdx="0" presStyleCnt="6"/>
      <dgm:spPr/>
    </dgm:pt>
    <dgm:pt modelId="{0BC28F33-B128-4210-A92A-C96C284CEEA3}" type="pres">
      <dgm:prSet presAssocID="{1BEB3181-B1E2-4962-9798-D37544C4A357}" presName="txNode" presStyleLbl="fgAcc1" presStyleIdx="0" presStyleCnt="6">
        <dgm:presLayoutVars>
          <dgm:bulletEnabled val="1"/>
        </dgm:presLayoutVars>
      </dgm:prSet>
      <dgm:spPr/>
    </dgm:pt>
    <dgm:pt modelId="{5A37B56D-8913-48A3-A5FD-E377060D139C}" type="pres">
      <dgm:prSet presAssocID="{8724E599-B3DA-4E82-858A-DA6052CDC322}" presName="compositeSpace" presStyleCnt="0"/>
      <dgm:spPr/>
    </dgm:pt>
    <dgm:pt modelId="{33BBD6DA-47F8-407B-8C3E-7860240E6839}" type="pres">
      <dgm:prSet presAssocID="{D750669A-8A12-4709-9F28-815F1557E6EC}" presName="composite" presStyleCnt="0"/>
      <dgm:spPr/>
    </dgm:pt>
    <dgm:pt modelId="{7F8A98E8-C074-4D90-91C1-72CCA7311D5E}" type="pres">
      <dgm:prSet presAssocID="{D750669A-8A12-4709-9F28-815F1557E6EC}" presName="bgChev" presStyleLbl="node1" presStyleIdx="1" presStyleCnt="6"/>
      <dgm:spPr/>
    </dgm:pt>
    <dgm:pt modelId="{3B212B3E-EA61-499A-AF3D-22348BEAB581}" type="pres">
      <dgm:prSet presAssocID="{D750669A-8A12-4709-9F28-815F1557E6EC}" presName="txNode" presStyleLbl="fgAcc1" presStyleIdx="1" presStyleCnt="6">
        <dgm:presLayoutVars>
          <dgm:bulletEnabled val="1"/>
        </dgm:presLayoutVars>
      </dgm:prSet>
      <dgm:spPr/>
    </dgm:pt>
    <dgm:pt modelId="{E3E2F0E0-E454-4C86-8EF6-DCF0D0CA6F5E}" type="pres">
      <dgm:prSet presAssocID="{4EDAE197-9E54-4AF4-9E56-4C5152E8E06C}" presName="compositeSpace" presStyleCnt="0"/>
      <dgm:spPr/>
    </dgm:pt>
    <dgm:pt modelId="{25AF5776-879D-4CD0-8FE8-5E87540D104C}" type="pres">
      <dgm:prSet presAssocID="{4D7BE71F-D8DD-4303-93A7-8035980557AC}" presName="composite" presStyleCnt="0"/>
      <dgm:spPr/>
    </dgm:pt>
    <dgm:pt modelId="{2352D3EF-7D3B-4C64-97E7-D3A0C0D482D1}" type="pres">
      <dgm:prSet presAssocID="{4D7BE71F-D8DD-4303-93A7-8035980557AC}" presName="bgChev" presStyleLbl="node1" presStyleIdx="2" presStyleCnt="6"/>
      <dgm:spPr/>
    </dgm:pt>
    <dgm:pt modelId="{87CA22DB-6987-4978-A098-226D6BB20285}" type="pres">
      <dgm:prSet presAssocID="{4D7BE71F-D8DD-4303-93A7-8035980557AC}" presName="txNode" presStyleLbl="fgAcc1" presStyleIdx="2" presStyleCnt="6">
        <dgm:presLayoutVars>
          <dgm:bulletEnabled val="1"/>
        </dgm:presLayoutVars>
      </dgm:prSet>
      <dgm:spPr/>
    </dgm:pt>
    <dgm:pt modelId="{9EA7E148-A8C9-429C-88B3-38A627FB9D9E}" type="pres">
      <dgm:prSet presAssocID="{DFDB8EF8-7363-4088-A51F-C589DC53A8B1}" presName="compositeSpace" presStyleCnt="0"/>
      <dgm:spPr/>
    </dgm:pt>
    <dgm:pt modelId="{8C5BCC2D-4F06-47D1-97CF-F515FD8C1B0D}" type="pres">
      <dgm:prSet presAssocID="{5CCC5CD5-B331-4A81-9710-702387ED4607}" presName="composite" presStyleCnt="0"/>
      <dgm:spPr/>
    </dgm:pt>
    <dgm:pt modelId="{54235CC7-715E-4978-81E2-10E25619C440}" type="pres">
      <dgm:prSet presAssocID="{5CCC5CD5-B331-4A81-9710-702387ED4607}" presName="bgChev" presStyleLbl="node1" presStyleIdx="3" presStyleCnt="6"/>
      <dgm:spPr/>
    </dgm:pt>
    <dgm:pt modelId="{D46377E9-B520-495A-B814-6FAE5F21A51E}" type="pres">
      <dgm:prSet presAssocID="{5CCC5CD5-B331-4A81-9710-702387ED4607}" presName="txNode" presStyleLbl="fgAcc1" presStyleIdx="3" presStyleCnt="6">
        <dgm:presLayoutVars>
          <dgm:bulletEnabled val="1"/>
        </dgm:presLayoutVars>
      </dgm:prSet>
      <dgm:spPr/>
    </dgm:pt>
    <dgm:pt modelId="{5E01C2DA-B732-43B8-938B-3B19E02EA13B}" type="pres">
      <dgm:prSet presAssocID="{6AA32A5A-8E52-4A75-875F-B6A4BE9A9D3B}" presName="compositeSpace" presStyleCnt="0"/>
      <dgm:spPr/>
    </dgm:pt>
    <dgm:pt modelId="{F3A9BBA6-F245-43DA-B095-F6AB0561FE47}" type="pres">
      <dgm:prSet presAssocID="{8E377A20-A92E-4A77-ACF1-75665955DE93}" presName="composite" presStyleCnt="0"/>
      <dgm:spPr/>
    </dgm:pt>
    <dgm:pt modelId="{D457513B-BADB-4902-A090-2462A0564150}" type="pres">
      <dgm:prSet presAssocID="{8E377A20-A92E-4A77-ACF1-75665955DE93}" presName="bgChev" presStyleLbl="node1" presStyleIdx="4" presStyleCnt="6"/>
      <dgm:spPr/>
    </dgm:pt>
    <dgm:pt modelId="{6A7DF5CE-D183-48FB-A9BC-5040561A6C16}" type="pres">
      <dgm:prSet presAssocID="{8E377A20-A92E-4A77-ACF1-75665955DE93}" presName="txNode" presStyleLbl="fgAcc1" presStyleIdx="4" presStyleCnt="6">
        <dgm:presLayoutVars>
          <dgm:bulletEnabled val="1"/>
        </dgm:presLayoutVars>
      </dgm:prSet>
      <dgm:spPr/>
    </dgm:pt>
    <dgm:pt modelId="{C2678FAA-7E50-4F8E-8E9D-E2A0FD44D9E0}" type="pres">
      <dgm:prSet presAssocID="{AC822FDE-B8EA-426C-A91E-8C8CFB13AF72}" presName="compositeSpace" presStyleCnt="0"/>
      <dgm:spPr/>
    </dgm:pt>
    <dgm:pt modelId="{39C0F38C-4E9D-470A-9581-14D85A90D80C}" type="pres">
      <dgm:prSet presAssocID="{2DF4877C-77B3-4837-B696-A03794D748EA}" presName="composite" presStyleCnt="0"/>
      <dgm:spPr/>
    </dgm:pt>
    <dgm:pt modelId="{B6312805-8E0E-4C47-B983-C75D7F1FBEF7}" type="pres">
      <dgm:prSet presAssocID="{2DF4877C-77B3-4837-B696-A03794D748EA}" presName="bgChev" presStyleLbl="node1" presStyleIdx="5" presStyleCnt="6"/>
      <dgm:spPr/>
    </dgm:pt>
    <dgm:pt modelId="{DE73BDDE-2B13-4585-B16B-E8C608D65B33}" type="pres">
      <dgm:prSet presAssocID="{2DF4877C-77B3-4837-B696-A03794D748EA}" presName="txNode" presStyleLbl="fgAcc1" presStyleIdx="5" presStyleCnt="6">
        <dgm:presLayoutVars>
          <dgm:bulletEnabled val="1"/>
        </dgm:presLayoutVars>
      </dgm:prSet>
      <dgm:spPr/>
    </dgm:pt>
  </dgm:ptLst>
  <dgm:cxnLst>
    <dgm:cxn modelId="{D0379704-09AF-4E8B-AF2B-1403DABF18DC}" type="presOf" srcId="{A80AFC6A-0AA0-4F18-B6CF-4478F0004376}" destId="{FE2AD254-CEBE-4ADA-9B0F-45CFBCCD0795}" srcOrd="0" destOrd="0" presId="urn:microsoft.com/office/officeart/2005/8/layout/chevronAccent+Icon"/>
    <dgm:cxn modelId="{1ADBFB21-9418-440B-ADA7-6E25F5D7092C}" type="presOf" srcId="{8E377A20-A92E-4A77-ACF1-75665955DE93}" destId="{6A7DF5CE-D183-48FB-A9BC-5040561A6C16}" srcOrd="0" destOrd="0" presId="urn:microsoft.com/office/officeart/2005/8/layout/chevronAccent+Icon"/>
    <dgm:cxn modelId="{85FA0F6D-6141-478F-9BE7-EABBAD6AEBAD}" type="presOf" srcId="{5CCC5CD5-B331-4A81-9710-702387ED4607}" destId="{D46377E9-B520-495A-B814-6FAE5F21A51E}" srcOrd="0" destOrd="0" presId="urn:microsoft.com/office/officeart/2005/8/layout/chevronAccent+Icon"/>
    <dgm:cxn modelId="{39BFE06E-338B-4EE8-9635-30107D580A14}" type="presOf" srcId="{D750669A-8A12-4709-9F28-815F1557E6EC}" destId="{3B212B3E-EA61-499A-AF3D-22348BEAB581}" srcOrd="0" destOrd="0" presId="urn:microsoft.com/office/officeart/2005/8/layout/chevronAccent+Icon"/>
    <dgm:cxn modelId="{0CD7D16F-65CC-4E86-A7E2-03461F19C2C3}" type="presOf" srcId="{1BEB3181-B1E2-4962-9798-D37544C4A357}" destId="{0BC28F33-B128-4210-A92A-C96C284CEEA3}" srcOrd="0" destOrd="0" presId="urn:microsoft.com/office/officeart/2005/8/layout/chevronAccent+Icon"/>
    <dgm:cxn modelId="{691CF373-0002-4122-B8D8-CB3C5B337E54}" srcId="{A80AFC6A-0AA0-4F18-B6CF-4478F0004376}" destId="{5CCC5CD5-B331-4A81-9710-702387ED4607}" srcOrd="3" destOrd="0" parTransId="{8CA05CED-0D17-4EE1-B6A1-982DAED155FD}" sibTransId="{6AA32A5A-8E52-4A75-875F-B6A4BE9A9D3B}"/>
    <dgm:cxn modelId="{4CD4B4BE-A4D5-4E29-9311-44BF04F27DB3}" srcId="{A80AFC6A-0AA0-4F18-B6CF-4478F0004376}" destId="{D750669A-8A12-4709-9F28-815F1557E6EC}" srcOrd="1" destOrd="0" parTransId="{88771609-30EF-456A-B2DB-EE3A13752D36}" sibTransId="{4EDAE197-9E54-4AF4-9E56-4C5152E8E06C}"/>
    <dgm:cxn modelId="{2B03A1CA-719D-487C-99A6-210858D9A2A8}" srcId="{A80AFC6A-0AA0-4F18-B6CF-4478F0004376}" destId="{4D7BE71F-D8DD-4303-93A7-8035980557AC}" srcOrd="2" destOrd="0" parTransId="{973AD1E9-CFD8-411B-A615-BF8CAB653E8C}" sibTransId="{DFDB8EF8-7363-4088-A51F-C589DC53A8B1}"/>
    <dgm:cxn modelId="{F2DBBCD0-5EF1-4D83-B534-8D1D187F561F}" srcId="{A80AFC6A-0AA0-4F18-B6CF-4478F0004376}" destId="{8E377A20-A92E-4A77-ACF1-75665955DE93}" srcOrd="4" destOrd="0" parTransId="{AD44FE42-E7D0-4C0C-85EC-36F5E37AE7DA}" sibTransId="{AC822FDE-B8EA-426C-A91E-8C8CFB13AF72}"/>
    <dgm:cxn modelId="{7E48E6DD-4CD5-4E83-AF16-15BD5A8A954E}" srcId="{A80AFC6A-0AA0-4F18-B6CF-4478F0004376}" destId="{1BEB3181-B1E2-4962-9798-D37544C4A357}" srcOrd="0" destOrd="0" parTransId="{397F8CEA-287D-4733-939C-A61CCEEB1108}" sibTransId="{8724E599-B3DA-4E82-858A-DA6052CDC322}"/>
    <dgm:cxn modelId="{A92040E7-1C9C-41D3-A7FE-0DB9796BD4EA}" type="presOf" srcId="{4D7BE71F-D8DD-4303-93A7-8035980557AC}" destId="{87CA22DB-6987-4978-A098-226D6BB20285}" srcOrd="0" destOrd="0" presId="urn:microsoft.com/office/officeart/2005/8/layout/chevronAccent+Icon"/>
    <dgm:cxn modelId="{C65ABBF5-452F-4D34-88CC-1C597B2527B1}" type="presOf" srcId="{2DF4877C-77B3-4837-B696-A03794D748EA}" destId="{DE73BDDE-2B13-4585-B16B-E8C608D65B33}" srcOrd="0" destOrd="0" presId="urn:microsoft.com/office/officeart/2005/8/layout/chevronAccent+Icon"/>
    <dgm:cxn modelId="{9C76E0FF-9454-4443-A285-1D2BAD22F4A7}" srcId="{A80AFC6A-0AA0-4F18-B6CF-4478F0004376}" destId="{2DF4877C-77B3-4837-B696-A03794D748EA}" srcOrd="5" destOrd="0" parTransId="{97476D85-28FD-4C58-8C49-192BF73DE1BC}" sibTransId="{413D191E-1099-4CD0-942D-06A89BCB0A22}"/>
    <dgm:cxn modelId="{363E76EF-C121-44C9-AE62-C57DBE9A3F6E}" type="presParOf" srcId="{FE2AD254-CEBE-4ADA-9B0F-45CFBCCD0795}" destId="{DA19529C-496D-4362-944C-6B7657B835BB}" srcOrd="0" destOrd="0" presId="urn:microsoft.com/office/officeart/2005/8/layout/chevronAccent+Icon"/>
    <dgm:cxn modelId="{2E655758-D302-45D7-AE49-7F4FFABFC5AA}" type="presParOf" srcId="{DA19529C-496D-4362-944C-6B7657B835BB}" destId="{F35EFBD8-F2BC-4F2A-9FA3-D9884F98E83E}" srcOrd="0" destOrd="0" presId="urn:microsoft.com/office/officeart/2005/8/layout/chevronAccent+Icon"/>
    <dgm:cxn modelId="{5BD5EB22-3109-48B8-9524-82779DEE0C0B}" type="presParOf" srcId="{DA19529C-496D-4362-944C-6B7657B835BB}" destId="{0BC28F33-B128-4210-A92A-C96C284CEEA3}" srcOrd="1" destOrd="0" presId="urn:microsoft.com/office/officeart/2005/8/layout/chevronAccent+Icon"/>
    <dgm:cxn modelId="{BA2DD591-B09D-47FC-9596-E0B22CAA827F}" type="presParOf" srcId="{FE2AD254-CEBE-4ADA-9B0F-45CFBCCD0795}" destId="{5A37B56D-8913-48A3-A5FD-E377060D139C}" srcOrd="1" destOrd="0" presId="urn:microsoft.com/office/officeart/2005/8/layout/chevronAccent+Icon"/>
    <dgm:cxn modelId="{86FFEEC8-0752-4B07-B16A-5F0C8FA17019}" type="presParOf" srcId="{FE2AD254-CEBE-4ADA-9B0F-45CFBCCD0795}" destId="{33BBD6DA-47F8-407B-8C3E-7860240E6839}" srcOrd="2" destOrd="0" presId="urn:microsoft.com/office/officeart/2005/8/layout/chevronAccent+Icon"/>
    <dgm:cxn modelId="{79131C27-E4F0-4C56-A96F-4430E2E975C3}" type="presParOf" srcId="{33BBD6DA-47F8-407B-8C3E-7860240E6839}" destId="{7F8A98E8-C074-4D90-91C1-72CCA7311D5E}" srcOrd="0" destOrd="0" presId="urn:microsoft.com/office/officeart/2005/8/layout/chevronAccent+Icon"/>
    <dgm:cxn modelId="{9E9E6281-5BF6-4303-B5D1-F6BDB5083DF0}" type="presParOf" srcId="{33BBD6DA-47F8-407B-8C3E-7860240E6839}" destId="{3B212B3E-EA61-499A-AF3D-22348BEAB581}" srcOrd="1" destOrd="0" presId="urn:microsoft.com/office/officeart/2005/8/layout/chevronAccent+Icon"/>
    <dgm:cxn modelId="{14B11AF5-E35C-461B-A950-38274EE642AA}" type="presParOf" srcId="{FE2AD254-CEBE-4ADA-9B0F-45CFBCCD0795}" destId="{E3E2F0E0-E454-4C86-8EF6-DCF0D0CA6F5E}" srcOrd="3" destOrd="0" presId="urn:microsoft.com/office/officeart/2005/8/layout/chevronAccent+Icon"/>
    <dgm:cxn modelId="{2BA491DF-60AF-4033-B15A-AAD3453CB075}" type="presParOf" srcId="{FE2AD254-CEBE-4ADA-9B0F-45CFBCCD0795}" destId="{25AF5776-879D-4CD0-8FE8-5E87540D104C}" srcOrd="4" destOrd="0" presId="urn:microsoft.com/office/officeart/2005/8/layout/chevronAccent+Icon"/>
    <dgm:cxn modelId="{AB97BC3E-08B6-4350-B6E9-719B1D6FB11F}" type="presParOf" srcId="{25AF5776-879D-4CD0-8FE8-5E87540D104C}" destId="{2352D3EF-7D3B-4C64-97E7-D3A0C0D482D1}" srcOrd="0" destOrd="0" presId="urn:microsoft.com/office/officeart/2005/8/layout/chevronAccent+Icon"/>
    <dgm:cxn modelId="{F954D4C7-D5FB-4C73-9FDB-A3E341AF4D2C}" type="presParOf" srcId="{25AF5776-879D-4CD0-8FE8-5E87540D104C}" destId="{87CA22DB-6987-4978-A098-226D6BB20285}" srcOrd="1" destOrd="0" presId="urn:microsoft.com/office/officeart/2005/8/layout/chevronAccent+Icon"/>
    <dgm:cxn modelId="{B3F9A60A-1E26-4D5B-AE78-BBAAF7333560}" type="presParOf" srcId="{FE2AD254-CEBE-4ADA-9B0F-45CFBCCD0795}" destId="{9EA7E148-A8C9-429C-88B3-38A627FB9D9E}" srcOrd="5" destOrd="0" presId="urn:microsoft.com/office/officeart/2005/8/layout/chevronAccent+Icon"/>
    <dgm:cxn modelId="{4ADB1207-DC36-4848-AF6D-3B6CAD82932F}" type="presParOf" srcId="{FE2AD254-CEBE-4ADA-9B0F-45CFBCCD0795}" destId="{8C5BCC2D-4F06-47D1-97CF-F515FD8C1B0D}" srcOrd="6" destOrd="0" presId="urn:microsoft.com/office/officeart/2005/8/layout/chevronAccent+Icon"/>
    <dgm:cxn modelId="{C1FE3039-9C58-4C34-8E30-7A6617E505D1}" type="presParOf" srcId="{8C5BCC2D-4F06-47D1-97CF-F515FD8C1B0D}" destId="{54235CC7-715E-4978-81E2-10E25619C440}" srcOrd="0" destOrd="0" presId="urn:microsoft.com/office/officeart/2005/8/layout/chevronAccent+Icon"/>
    <dgm:cxn modelId="{2CBAB31F-AAAD-4483-9819-FD408E7DA04C}" type="presParOf" srcId="{8C5BCC2D-4F06-47D1-97CF-F515FD8C1B0D}" destId="{D46377E9-B520-495A-B814-6FAE5F21A51E}" srcOrd="1" destOrd="0" presId="urn:microsoft.com/office/officeart/2005/8/layout/chevronAccent+Icon"/>
    <dgm:cxn modelId="{CF203C88-6867-4C03-9121-A9B5109C7B99}" type="presParOf" srcId="{FE2AD254-CEBE-4ADA-9B0F-45CFBCCD0795}" destId="{5E01C2DA-B732-43B8-938B-3B19E02EA13B}" srcOrd="7" destOrd="0" presId="urn:microsoft.com/office/officeart/2005/8/layout/chevronAccent+Icon"/>
    <dgm:cxn modelId="{20E595BD-2124-4A3E-BE44-488B026B2392}" type="presParOf" srcId="{FE2AD254-CEBE-4ADA-9B0F-45CFBCCD0795}" destId="{F3A9BBA6-F245-43DA-B095-F6AB0561FE47}" srcOrd="8" destOrd="0" presId="urn:microsoft.com/office/officeart/2005/8/layout/chevronAccent+Icon"/>
    <dgm:cxn modelId="{CB3A9555-205A-4284-B94A-806BA2302886}" type="presParOf" srcId="{F3A9BBA6-F245-43DA-B095-F6AB0561FE47}" destId="{D457513B-BADB-4902-A090-2462A0564150}" srcOrd="0" destOrd="0" presId="urn:microsoft.com/office/officeart/2005/8/layout/chevronAccent+Icon"/>
    <dgm:cxn modelId="{736D94CD-52A5-41CD-B169-995B470ACC7E}" type="presParOf" srcId="{F3A9BBA6-F245-43DA-B095-F6AB0561FE47}" destId="{6A7DF5CE-D183-48FB-A9BC-5040561A6C16}" srcOrd="1" destOrd="0" presId="urn:microsoft.com/office/officeart/2005/8/layout/chevronAccent+Icon"/>
    <dgm:cxn modelId="{B966E894-D44E-4E38-B5D2-9A795FD72F86}" type="presParOf" srcId="{FE2AD254-CEBE-4ADA-9B0F-45CFBCCD0795}" destId="{C2678FAA-7E50-4F8E-8E9D-E2A0FD44D9E0}" srcOrd="9" destOrd="0" presId="urn:microsoft.com/office/officeart/2005/8/layout/chevronAccent+Icon"/>
    <dgm:cxn modelId="{2680D58C-4812-49B8-83E5-5F053EE3EF7C}" type="presParOf" srcId="{FE2AD254-CEBE-4ADA-9B0F-45CFBCCD0795}" destId="{39C0F38C-4E9D-470A-9581-14D85A90D80C}" srcOrd="10" destOrd="0" presId="urn:microsoft.com/office/officeart/2005/8/layout/chevronAccent+Icon"/>
    <dgm:cxn modelId="{1C3DF1D2-9566-4DA7-B9BD-458F90EA4A05}" type="presParOf" srcId="{39C0F38C-4E9D-470A-9581-14D85A90D80C}" destId="{B6312805-8E0E-4C47-B983-C75D7F1FBEF7}" srcOrd="0" destOrd="0" presId="urn:microsoft.com/office/officeart/2005/8/layout/chevronAccent+Icon"/>
    <dgm:cxn modelId="{E72D9B36-CBB4-439E-BF08-88C96BFC2FB1}" type="presParOf" srcId="{39C0F38C-4E9D-470A-9581-14D85A90D80C}" destId="{DE73BDDE-2B13-4585-B16B-E8C608D65B33}" srcOrd="1" destOrd="0" presId="urn:microsoft.com/office/officeart/2005/8/layout/chevronAccent+Icon"/>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47A8A10-DA3E-4AC2-BF46-17B412A67CF3}" type="doc">
      <dgm:prSet loTypeId="urn:microsoft.com/office/officeart/2008/layout/AscendingPictureAccentProcess" loCatId="process" qsTypeId="urn:microsoft.com/office/officeart/2005/8/quickstyle/simple1" qsCatId="simple" csTypeId="urn:microsoft.com/office/officeart/2005/8/colors/accent1_2" csCatId="accent1" phldr="1"/>
      <dgm:spPr/>
    </dgm:pt>
    <dgm:pt modelId="{34E309F4-25B8-4DB5-9270-4BE554EEA594}">
      <dgm:prSet phldrT="[Text]"/>
      <dgm:spPr>
        <a:solidFill>
          <a:srgbClr val="FFFFFF"/>
        </a:solidFill>
        <a:ln w="38100">
          <a:solidFill>
            <a:srgbClr val="213755"/>
          </a:solidFill>
        </a:ln>
      </dgm:spPr>
      <dgm:t>
        <a:bodyPr/>
        <a:lstStyle/>
        <a:p>
          <a:r>
            <a:rPr lang="en-US" dirty="0">
              <a:solidFill>
                <a:srgbClr val="213755"/>
              </a:solidFill>
            </a:rPr>
            <a:t>         Information and communication technologies</a:t>
          </a:r>
          <a:r>
            <a:rPr lang="en-US" b="0" i="0" dirty="0">
              <a:solidFill>
                <a:srgbClr val="213755"/>
              </a:solidFill>
              <a:effectLst/>
              <a:latin typeface="Söhne"/>
            </a:rPr>
            <a:t> (TIC)      have revolutionized global connectivity, communication, and economic growth. Key components like data management and cybersecurity play vital roles. TIC's ongoing evolution presents challenges and opportunities, demanding adaptive responses . Ultimately , </a:t>
          </a:r>
          <a:r>
            <a:rPr lang="en-US" dirty="0">
              <a:solidFill>
                <a:srgbClr val="213755"/>
              </a:solidFill>
              <a:latin typeface="Söhne"/>
            </a:rPr>
            <a:t>TIC has become integral to our socio-economic fabric , shaping the way we live and work , with continuous advancements shaping the future   technological landscape .</a:t>
          </a:r>
          <a:endParaRPr lang="fr-FR" dirty="0"/>
        </a:p>
      </dgm:t>
    </dgm:pt>
    <dgm:pt modelId="{550C870F-F276-43C3-9675-2BED273A87B8}" type="parTrans" cxnId="{7E8B3334-90B0-48D8-965D-739D15CDA3BF}">
      <dgm:prSet/>
      <dgm:spPr/>
      <dgm:t>
        <a:bodyPr/>
        <a:lstStyle/>
        <a:p>
          <a:endParaRPr lang="fr-FR"/>
        </a:p>
      </dgm:t>
    </dgm:pt>
    <dgm:pt modelId="{F1FDBF36-225E-4672-8417-051A62A4A534}" type="sibTrans" cxnId="{7E8B3334-90B0-48D8-965D-739D15CDA3BF}">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fr-FR"/>
        </a:p>
      </dgm:t>
    </dgm:pt>
    <dgm:pt modelId="{BF637665-0A28-48A8-9D74-360806D0F601}" type="pres">
      <dgm:prSet presAssocID="{447A8A10-DA3E-4AC2-BF46-17B412A67CF3}" presName="Name0" presStyleCnt="0">
        <dgm:presLayoutVars>
          <dgm:chMax val="7"/>
          <dgm:chPref val="7"/>
          <dgm:dir/>
        </dgm:presLayoutVars>
      </dgm:prSet>
      <dgm:spPr/>
    </dgm:pt>
    <dgm:pt modelId="{55676E97-824C-479C-8811-61AD5810E29A}" type="pres">
      <dgm:prSet presAssocID="{34E309F4-25B8-4DB5-9270-4BE554EEA594}" presName="parTx1" presStyleLbl="node1" presStyleIdx="0" presStyleCnt="1" custScaleX="121002" custScaleY="173369" custLinFactNeighborX="7530" custLinFactNeighborY="955"/>
      <dgm:spPr/>
    </dgm:pt>
    <dgm:pt modelId="{8491F215-24DC-44BF-A457-D19A4A4EB2DB}" type="pres">
      <dgm:prSet presAssocID="{F1FDBF36-225E-4672-8417-051A62A4A534}" presName="picture1" presStyleCnt="0"/>
      <dgm:spPr/>
    </dgm:pt>
    <dgm:pt modelId="{C3B12D5B-8F62-4A2A-9D08-060E82EB3204}" type="pres">
      <dgm:prSet presAssocID="{F1FDBF36-225E-4672-8417-051A62A4A534}" presName="imageRepeatNode" presStyleLbl="fgImgPlace1" presStyleIdx="0" presStyleCnt="1" custScaleX="91000" custScaleY="88915" custLinFactNeighborX="-26159" custLinFactNeighborY="-7121"/>
      <dgm:spPr/>
    </dgm:pt>
  </dgm:ptLst>
  <dgm:cxnLst>
    <dgm:cxn modelId="{73CFF72F-8A3C-4D0F-B4DF-9BECE64E0E0C}" type="presOf" srcId="{34E309F4-25B8-4DB5-9270-4BE554EEA594}" destId="{55676E97-824C-479C-8811-61AD5810E29A}" srcOrd="0" destOrd="0" presId="urn:microsoft.com/office/officeart/2008/layout/AscendingPictureAccentProcess"/>
    <dgm:cxn modelId="{7E8B3334-90B0-48D8-965D-739D15CDA3BF}" srcId="{447A8A10-DA3E-4AC2-BF46-17B412A67CF3}" destId="{34E309F4-25B8-4DB5-9270-4BE554EEA594}" srcOrd="0" destOrd="0" parTransId="{550C870F-F276-43C3-9675-2BED273A87B8}" sibTransId="{F1FDBF36-225E-4672-8417-051A62A4A534}"/>
    <dgm:cxn modelId="{11C92537-D801-4DAE-9629-13245E352929}" type="presOf" srcId="{F1FDBF36-225E-4672-8417-051A62A4A534}" destId="{C3B12D5B-8F62-4A2A-9D08-060E82EB3204}" srcOrd="0" destOrd="0" presId="urn:microsoft.com/office/officeart/2008/layout/AscendingPictureAccentProcess"/>
    <dgm:cxn modelId="{9F044BBC-E364-4611-AFEA-68DFE45BE296}" type="presOf" srcId="{447A8A10-DA3E-4AC2-BF46-17B412A67CF3}" destId="{BF637665-0A28-48A8-9D74-360806D0F601}" srcOrd="0" destOrd="0" presId="urn:microsoft.com/office/officeart/2008/layout/AscendingPictureAccentProcess"/>
    <dgm:cxn modelId="{84A99D95-0A17-4B80-B036-F8D723659C88}" type="presParOf" srcId="{BF637665-0A28-48A8-9D74-360806D0F601}" destId="{55676E97-824C-479C-8811-61AD5810E29A}" srcOrd="0" destOrd="0" presId="urn:microsoft.com/office/officeart/2008/layout/AscendingPictureAccentProcess"/>
    <dgm:cxn modelId="{B2DA74B0-7045-4DFE-8599-02960DEECA8E}" type="presParOf" srcId="{BF637665-0A28-48A8-9D74-360806D0F601}" destId="{8491F215-24DC-44BF-A457-D19A4A4EB2DB}" srcOrd="1" destOrd="0" presId="urn:microsoft.com/office/officeart/2008/layout/AscendingPictureAccentProcess"/>
    <dgm:cxn modelId="{7AA919AA-B9D6-4B7F-993F-09E5C84EA820}" type="presParOf" srcId="{8491F215-24DC-44BF-A457-D19A4A4EB2DB}" destId="{C3B12D5B-8F62-4A2A-9D08-060E82EB3204}" srcOrd="0" destOrd="0" presId="urn:microsoft.com/office/officeart/2008/layout/AscendingPictureAccent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09A4A2-FC6E-48E9-AE3D-CAC9CC1C2E97}" type="doc">
      <dgm:prSet loTypeId="urn:microsoft.com/office/officeart/2008/layout/AscendingPictureAccentProcess" loCatId="process" qsTypeId="urn:microsoft.com/office/officeart/2005/8/quickstyle/simple1" qsCatId="simple" csTypeId="urn:microsoft.com/office/officeart/2005/8/colors/accent1_2" csCatId="accent1" phldr="1"/>
      <dgm:spPr/>
    </dgm:pt>
    <dgm:pt modelId="{D0A1E43E-5FD5-4403-957F-A653E74FD626}">
      <dgm:prSet phldrT="[Text]" custT="1"/>
      <dgm:spPr>
        <a:solidFill>
          <a:srgbClr val="44546A"/>
        </a:solidFill>
      </dgm:spPr>
      <dgm:t>
        <a:bodyPr/>
        <a:lstStyle/>
        <a:p>
          <a:pPr algn="ctr"/>
          <a:r>
            <a:rPr lang="en-US" sz="1600" b="1" dirty="0"/>
            <a:t>GMAIL</a:t>
          </a:r>
          <a:endParaRPr lang="fr-FR" sz="1600" b="1" dirty="0"/>
        </a:p>
      </dgm:t>
    </dgm:pt>
    <dgm:pt modelId="{68758E5D-8C39-4C78-8583-AF16AA3385B3}" type="sibTrans" cxnId="{3AAF0ACB-1335-45A3-8FE7-61761D54DE0C}">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fr-FR"/>
        </a:p>
      </dgm:t>
    </dgm:pt>
    <dgm:pt modelId="{452F4336-938A-47D8-B565-27A0357460EF}" type="parTrans" cxnId="{3AAF0ACB-1335-45A3-8FE7-61761D54DE0C}">
      <dgm:prSet/>
      <dgm:spPr/>
      <dgm:t>
        <a:bodyPr/>
        <a:lstStyle/>
        <a:p>
          <a:endParaRPr lang="fr-FR"/>
        </a:p>
      </dgm:t>
    </dgm:pt>
    <dgm:pt modelId="{E6E70005-BF5A-4473-916B-D90BB609781C}" type="pres">
      <dgm:prSet presAssocID="{EE09A4A2-FC6E-48E9-AE3D-CAC9CC1C2E97}" presName="Name0" presStyleCnt="0">
        <dgm:presLayoutVars>
          <dgm:chMax val="7"/>
          <dgm:chPref val="7"/>
          <dgm:dir/>
        </dgm:presLayoutVars>
      </dgm:prSet>
      <dgm:spPr/>
    </dgm:pt>
    <dgm:pt modelId="{B706CFEE-0D00-47AC-B53D-0F2B9876ADAB}" type="pres">
      <dgm:prSet presAssocID="{D0A1E43E-5FD5-4403-957F-A653E74FD626}" presName="parTx1" presStyleLbl="node1" presStyleIdx="0" presStyleCnt="1" custLinFactNeighborY="-29715"/>
      <dgm:spPr/>
    </dgm:pt>
    <dgm:pt modelId="{7FA26629-4F4C-4D66-A446-64C92D25085A}" type="pres">
      <dgm:prSet presAssocID="{68758E5D-8C39-4C78-8583-AF16AA3385B3}" presName="picture1" presStyleCnt="0"/>
      <dgm:spPr/>
    </dgm:pt>
    <dgm:pt modelId="{9CBD4879-51B3-4086-8A0B-379406526EC6}" type="pres">
      <dgm:prSet presAssocID="{68758E5D-8C39-4C78-8583-AF16AA3385B3}" presName="imageRepeatNode" presStyleLbl="fgImgPlace1" presStyleIdx="0" presStyleCnt="1"/>
      <dgm:spPr/>
    </dgm:pt>
  </dgm:ptLst>
  <dgm:cxnLst>
    <dgm:cxn modelId="{F8043D13-B93B-4C4D-9435-F213CBF6F1A4}" type="presOf" srcId="{EE09A4A2-FC6E-48E9-AE3D-CAC9CC1C2E97}" destId="{E6E70005-BF5A-4473-916B-D90BB609781C}" srcOrd="0" destOrd="0" presId="urn:microsoft.com/office/officeart/2008/layout/AscendingPictureAccentProcess"/>
    <dgm:cxn modelId="{8C4A4DC2-E240-4223-9ED3-5E8C126ACF81}" type="presOf" srcId="{68758E5D-8C39-4C78-8583-AF16AA3385B3}" destId="{9CBD4879-51B3-4086-8A0B-379406526EC6}" srcOrd="0" destOrd="0" presId="urn:microsoft.com/office/officeart/2008/layout/AscendingPictureAccentProcess"/>
    <dgm:cxn modelId="{3AAF0ACB-1335-45A3-8FE7-61761D54DE0C}" srcId="{EE09A4A2-FC6E-48E9-AE3D-CAC9CC1C2E97}" destId="{D0A1E43E-5FD5-4403-957F-A653E74FD626}" srcOrd="0" destOrd="0" parTransId="{452F4336-938A-47D8-B565-27A0357460EF}" sibTransId="{68758E5D-8C39-4C78-8583-AF16AA3385B3}"/>
    <dgm:cxn modelId="{D3ED07CE-B5B1-458B-8958-EB2B085A2D31}" type="presOf" srcId="{D0A1E43E-5FD5-4403-957F-A653E74FD626}" destId="{B706CFEE-0D00-47AC-B53D-0F2B9876ADAB}" srcOrd="0" destOrd="0" presId="urn:microsoft.com/office/officeart/2008/layout/AscendingPictureAccentProcess"/>
    <dgm:cxn modelId="{848AFC9A-5908-4B73-A42C-2AAC543DBBFD}" type="presParOf" srcId="{E6E70005-BF5A-4473-916B-D90BB609781C}" destId="{B706CFEE-0D00-47AC-B53D-0F2B9876ADAB}" srcOrd="0" destOrd="0" presId="urn:microsoft.com/office/officeart/2008/layout/AscendingPictureAccentProcess"/>
    <dgm:cxn modelId="{89E68A12-C194-47D9-869A-D295F5B6063E}" type="presParOf" srcId="{E6E70005-BF5A-4473-916B-D90BB609781C}" destId="{7FA26629-4F4C-4D66-A446-64C92D25085A}" srcOrd="1" destOrd="0" presId="urn:microsoft.com/office/officeart/2008/layout/AscendingPictureAccentProcess"/>
    <dgm:cxn modelId="{86DA5FCA-5673-4BAE-83AF-0CB308078280}" type="presParOf" srcId="{7FA26629-4F4C-4D66-A446-64C92D25085A}" destId="{9CBD4879-51B3-4086-8A0B-379406526EC6}" srcOrd="0" destOrd="0" presId="urn:microsoft.com/office/officeart/2008/layout/AscendingPictureAccent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E09A4A2-FC6E-48E9-AE3D-CAC9CC1C2E97}" type="doc">
      <dgm:prSet loTypeId="urn:microsoft.com/office/officeart/2008/layout/AscendingPictureAccentProcess" loCatId="process" qsTypeId="urn:microsoft.com/office/officeart/2005/8/quickstyle/simple1" qsCatId="simple" csTypeId="urn:microsoft.com/office/officeart/2005/8/colors/accent1_2" csCatId="accent1" phldr="1"/>
      <dgm:spPr/>
    </dgm:pt>
    <dgm:pt modelId="{D0A1E43E-5FD5-4403-957F-A653E74FD626}">
      <dgm:prSet phldrT="[Text]" custT="1"/>
      <dgm:spPr>
        <a:solidFill>
          <a:srgbClr val="44546A"/>
        </a:solidFill>
      </dgm:spPr>
      <dgm:t>
        <a:bodyPr/>
        <a:lstStyle/>
        <a:p>
          <a:pPr algn="ctr"/>
          <a:r>
            <a:rPr lang="en-US" sz="1600" b="1" dirty="0"/>
            <a:t>MAPS</a:t>
          </a:r>
        </a:p>
      </dgm:t>
    </dgm:pt>
    <dgm:pt modelId="{68758E5D-8C39-4C78-8583-AF16AA3385B3}" type="sibTrans" cxnId="{3AAF0ACB-1335-45A3-8FE7-61761D54DE0C}">
      <dgm:prSet/>
      <dgm:spPr>
        <a:blipFill>
          <a:blip xmlns:r="http://schemas.openxmlformats.org/officeDocument/2006/relationships" r:embed="rId1"/>
          <a:srcRect/>
          <a:stretch>
            <a:fillRect/>
          </a:stretch>
        </a:blipFill>
      </dgm:spPr>
      <dgm:t>
        <a:bodyPr/>
        <a:lstStyle/>
        <a:p>
          <a:endParaRPr lang="fr-FR"/>
        </a:p>
      </dgm:t>
    </dgm:pt>
    <dgm:pt modelId="{452F4336-938A-47D8-B565-27A0357460EF}" type="parTrans" cxnId="{3AAF0ACB-1335-45A3-8FE7-61761D54DE0C}">
      <dgm:prSet/>
      <dgm:spPr/>
      <dgm:t>
        <a:bodyPr/>
        <a:lstStyle/>
        <a:p>
          <a:endParaRPr lang="fr-FR"/>
        </a:p>
      </dgm:t>
    </dgm:pt>
    <dgm:pt modelId="{E6E70005-BF5A-4473-916B-D90BB609781C}" type="pres">
      <dgm:prSet presAssocID="{EE09A4A2-FC6E-48E9-AE3D-CAC9CC1C2E97}" presName="Name0" presStyleCnt="0">
        <dgm:presLayoutVars>
          <dgm:chMax val="7"/>
          <dgm:chPref val="7"/>
          <dgm:dir/>
        </dgm:presLayoutVars>
      </dgm:prSet>
      <dgm:spPr/>
    </dgm:pt>
    <dgm:pt modelId="{B706CFEE-0D00-47AC-B53D-0F2B9876ADAB}" type="pres">
      <dgm:prSet presAssocID="{D0A1E43E-5FD5-4403-957F-A653E74FD626}" presName="parTx1" presStyleLbl="node1" presStyleIdx="0" presStyleCnt="1" custLinFactNeighborX="-8299" custLinFactNeighborY="-8135"/>
      <dgm:spPr/>
    </dgm:pt>
    <dgm:pt modelId="{7FA26629-4F4C-4D66-A446-64C92D25085A}" type="pres">
      <dgm:prSet presAssocID="{68758E5D-8C39-4C78-8583-AF16AA3385B3}" presName="picture1" presStyleCnt="0"/>
      <dgm:spPr/>
    </dgm:pt>
    <dgm:pt modelId="{9CBD4879-51B3-4086-8A0B-379406526EC6}" type="pres">
      <dgm:prSet presAssocID="{68758E5D-8C39-4C78-8583-AF16AA3385B3}" presName="imageRepeatNode" presStyleLbl="fgImgPlace1" presStyleIdx="0" presStyleCnt="1"/>
      <dgm:spPr/>
    </dgm:pt>
  </dgm:ptLst>
  <dgm:cxnLst>
    <dgm:cxn modelId="{F8043D13-B93B-4C4D-9435-F213CBF6F1A4}" type="presOf" srcId="{EE09A4A2-FC6E-48E9-AE3D-CAC9CC1C2E97}" destId="{E6E70005-BF5A-4473-916B-D90BB609781C}" srcOrd="0" destOrd="0" presId="urn:microsoft.com/office/officeart/2008/layout/AscendingPictureAccentProcess"/>
    <dgm:cxn modelId="{8C4A4DC2-E240-4223-9ED3-5E8C126ACF81}" type="presOf" srcId="{68758E5D-8C39-4C78-8583-AF16AA3385B3}" destId="{9CBD4879-51B3-4086-8A0B-379406526EC6}" srcOrd="0" destOrd="0" presId="urn:microsoft.com/office/officeart/2008/layout/AscendingPictureAccentProcess"/>
    <dgm:cxn modelId="{3AAF0ACB-1335-45A3-8FE7-61761D54DE0C}" srcId="{EE09A4A2-FC6E-48E9-AE3D-CAC9CC1C2E97}" destId="{D0A1E43E-5FD5-4403-957F-A653E74FD626}" srcOrd="0" destOrd="0" parTransId="{452F4336-938A-47D8-B565-27A0357460EF}" sibTransId="{68758E5D-8C39-4C78-8583-AF16AA3385B3}"/>
    <dgm:cxn modelId="{D3ED07CE-B5B1-458B-8958-EB2B085A2D31}" type="presOf" srcId="{D0A1E43E-5FD5-4403-957F-A653E74FD626}" destId="{B706CFEE-0D00-47AC-B53D-0F2B9876ADAB}" srcOrd="0" destOrd="0" presId="urn:microsoft.com/office/officeart/2008/layout/AscendingPictureAccentProcess"/>
    <dgm:cxn modelId="{848AFC9A-5908-4B73-A42C-2AAC543DBBFD}" type="presParOf" srcId="{E6E70005-BF5A-4473-916B-D90BB609781C}" destId="{B706CFEE-0D00-47AC-B53D-0F2B9876ADAB}" srcOrd="0" destOrd="0" presId="urn:microsoft.com/office/officeart/2008/layout/AscendingPictureAccentProcess"/>
    <dgm:cxn modelId="{89E68A12-C194-47D9-869A-D295F5B6063E}" type="presParOf" srcId="{E6E70005-BF5A-4473-916B-D90BB609781C}" destId="{7FA26629-4F4C-4D66-A446-64C92D25085A}" srcOrd="1" destOrd="0" presId="urn:microsoft.com/office/officeart/2008/layout/AscendingPictureAccentProcess"/>
    <dgm:cxn modelId="{86DA5FCA-5673-4BAE-83AF-0CB308078280}" type="presParOf" srcId="{7FA26629-4F4C-4D66-A446-64C92D25085A}" destId="{9CBD4879-51B3-4086-8A0B-379406526EC6}" srcOrd="0" destOrd="0" presId="urn:microsoft.com/office/officeart/2008/layout/AscendingPictureAccentProcess"/>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E09A4A2-FC6E-48E9-AE3D-CAC9CC1C2E97}" type="doc">
      <dgm:prSet loTypeId="urn:microsoft.com/office/officeart/2008/layout/AscendingPictureAccentProcess" loCatId="process" qsTypeId="urn:microsoft.com/office/officeart/2005/8/quickstyle/simple1" qsCatId="simple" csTypeId="urn:microsoft.com/office/officeart/2005/8/colors/accent1_2" csCatId="accent1" phldr="1"/>
      <dgm:spPr/>
    </dgm:pt>
    <dgm:pt modelId="{D0A1E43E-5FD5-4403-957F-A653E74FD626}">
      <dgm:prSet phldrT="[Text]" custT="1"/>
      <dgm:spPr>
        <a:solidFill>
          <a:srgbClr val="44546A"/>
        </a:solidFill>
      </dgm:spPr>
      <dgm:t>
        <a:bodyPr/>
        <a:lstStyle/>
        <a:p>
          <a:pPr algn="ctr"/>
          <a:r>
            <a:rPr lang="en-US" sz="1600" b="1" dirty="0"/>
            <a:t>CALENDAR</a:t>
          </a:r>
          <a:endParaRPr lang="fr-FR" sz="1600" b="1" dirty="0"/>
        </a:p>
      </dgm:t>
    </dgm:pt>
    <dgm:pt modelId="{68758E5D-8C39-4C78-8583-AF16AA3385B3}" type="sibTrans" cxnId="{3AAF0ACB-1335-45A3-8FE7-61761D54DE0C}">
      <dgm:prSet/>
      <dgm:spPr>
        <a:blipFill>
          <a:blip xmlns:r="http://schemas.openxmlformats.org/officeDocument/2006/relationships" r:embed="rId1"/>
          <a:srcRect/>
          <a:stretch>
            <a:fillRect l="-4000" r="-4000"/>
          </a:stretch>
        </a:blipFill>
      </dgm:spPr>
      <dgm:t>
        <a:bodyPr/>
        <a:lstStyle/>
        <a:p>
          <a:endParaRPr lang="fr-FR"/>
        </a:p>
      </dgm:t>
    </dgm:pt>
    <dgm:pt modelId="{452F4336-938A-47D8-B565-27A0357460EF}" type="parTrans" cxnId="{3AAF0ACB-1335-45A3-8FE7-61761D54DE0C}">
      <dgm:prSet/>
      <dgm:spPr/>
      <dgm:t>
        <a:bodyPr/>
        <a:lstStyle/>
        <a:p>
          <a:endParaRPr lang="fr-FR"/>
        </a:p>
      </dgm:t>
    </dgm:pt>
    <dgm:pt modelId="{E6E70005-BF5A-4473-916B-D90BB609781C}" type="pres">
      <dgm:prSet presAssocID="{EE09A4A2-FC6E-48E9-AE3D-CAC9CC1C2E97}" presName="Name0" presStyleCnt="0">
        <dgm:presLayoutVars>
          <dgm:chMax val="7"/>
          <dgm:chPref val="7"/>
          <dgm:dir/>
        </dgm:presLayoutVars>
      </dgm:prSet>
      <dgm:spPr/>
    </dgm:pt>
    <dgm:pt modelId="{B706CFEE-0D00-47AC-B53D-0F2B9876ADAB}" type="pres">
      <dgm:prSet presAssocID="{D0A1E43E-5FD5-4403-957F-A653E74FD626}" presName="parTx1" presStyleLbl="node1" presStyleIdx="0" presStyleCnt="1" custLinFactNeighborX="3773" custLinFactNeighborY="-3737"/>
      <dgm:spPr/>
    </dgm:pt>
    <dgm:pt modelId="{7FA26629-4F4C-4D66-A446-64C92D25085A}" type="pres">
      <dgm:prSet presAssocID="{68758E5D-8C39-4C78-8583-AF16AA3385B3}" presName="picture1" presStyleCnt="0"/>
      <dgm:spPr/>
    </dgm:pt>
    <dgm:pt modelId="{9CBD4879-51B3-4086-8A0B-379406526EC6}" type="pres">
      <dgm:prSet presAssocID="{68758E5D-8C39-4C78-8583-AF16AA3385B3}" presName="imageRepeatNode" presStyleLbl="fgImgPlace1" presStyleIdx="0" presStyleCnt="1" custLinFactNeighborX="2165"/>
      <dgm:spPr/>
    </dgm:pt>
  </dgm:ptLst>
  <dgm:cxnLst>
    <dgm:cxn modelId="{F8043D13-B93B-4C4D-9435-F213CBF6F1A4}" type="presOf" srcId="{EE09A4A2-FC6E-48E9-AE3D-CAC9CC1C2E97}" destId="{E6E70005-BF5A-4473-916B-D90BB609781C}" srcOrd="0" destOrd="0" presId="urn:microsoft.com/office/officeart/2008/layout/AscendingPictureAccentProcess"/>
    <dgm:cxn modelId="{8C4A4DC2-E240-4223-9ED3-5E8C126ACF81}" type="presOf" srcId="{68758E5D-8C39-4C78-8583-AF16AA3385B3}" destId="{9CBD4879-51B3-4086-8A0B-379406526EC6}" srcOrd="0" destOrd="0" presId="urn:microsoft.com/office/officeart/2008/layout/AscendingPictureAccentProcess"/>
    <dgm:cxn modelId="{3AAF0ACB-1335-45A3-8FE7-61761D54DE0C}" srcId="{EE09A4A2-FC6E-48E9-AE3D-CAC9CC1C2E97}" destId="{D0A1E43E-5FD5-4403-957F-A653E74FD626}" srcOrd="0" destOrd="0" parTransId="{452F4336-938A-47D8-B565-27A0357460EF}" sibTransId="{68758E5D-8C39-4C78-8583-AF16AA3385B3}"/>
    <dgm:cxn modelId="{D3ED07CE-B5B1-458B-8958-EB2B085A2D31}" type="presOf" srcId="{D0A1E43E-5FD5-4403-957F-A653E74FD626}" destId="{B706CFEE-0D00-47AC-B53D-0F2B9876ADAB}" srcOrd="0" destOrd="0" presId="urn:microsoft.com/office/officeart/2008/layout/AscendingPictureAccentProcess"/>
    <dgm:cxn modelId="{848AFC9A-5908-4B73-A42C-2AAC543DBBFD}" type="presParOf" srcId="{E6E70005-BF5A-4473-916B-D90BB609781C}" destId="{B706CFEE-0D00-47AC-B53D-0F2B9876ADAB}" srcOrd="0" destOrd="0" presId="urn:microsoft.com/office/officeart/2008/layout/AscendingPictureAccentProcess"/>
    <dgm:cxn modelId="{89E68A12-C194-47D9-869A-D295F5B6063E}" type="presParOf" srcId="{E6E70005-BF5A-4473-916B-D90BB609781C}" destId="{7FA26629-4F4C-4D66-A446-64C92D25085A}" srcOrd="1" destOrd="0" presId="urn:microsoft.com/office/officeart/2008/layout/AscendingPictureAccentProcess"/>
    <dgm:cxn modelId="{86DA5FCA-5673-4BAE-83AF-0CB308078280}" type="presParOf" srcId="{7FA26629-4F4C-4D66-A446-64C92D25085A}" destId="{9CBD4879-51B3-4086-8A0B-379406526EC6}" srcOrd="0" destOrd="0" presId="urn:microsoft.com/office/officeart/2008/layout/AscendingPictureAccentProcess"/>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E09A4A2-FC6E-48E9-AE3D-CAC9CC1C2E97}" type="doc">
      <dgm:prSet loTypeId="urn:microsoft.com/office/officeart/2008/layout/AscendingPictureAccentProcess" loCatId="process" qsTypeId="urn:microsoft.com/office/officeart/2005/8/quickstyle/simple1" qsCatId="simple" csTypeId="urn:microsoft.com/office/officeart/2005/8/colors/accent1_2" csCatId="accent1" phldr="1"/>
      <dgm:spPr/>
    </dgm:pt>
    <dgm:pt modelId="{D0A1E43E-5FD5-4403-957F-A653E74FD626}">
      <dgm:prSet phldrT="[Text]" custT="1"/>
      <dgm:spPr>
        <a:solidFill>
          <a:srgbClr val="44546A"/>
        </a:solidFill>
      </dgm:spPr>
      <dgm:t>
        <a:bodyPr/>
        <a:lstStyle/>
        <a:p>
          <a:pPr algn="ctr"/>
          <a:r>
            <a:rPr lang="en-US" sz="1600" b="1" dirty="0"/>
            <a:t>DRIVE</a:t>
          </a:r>
        </a:p>
      </dgm:t>
    </dgm:pt>
    <dgm:pt modelId="{68758E5D-8C39-4C78-8583-AF16AA3385B3}" type="sibTrans" cxnId="{3AAF0ACB-1335-45A3-8FE7-61761D54DE0C}">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dgm:spPr>
      <dgm:t>
        <a:bodyPr/>
        <a:lstStyle/>
        <a:p>
          <a:endParaRPr lang="fr-FR"/>
        </a:p>
      </dgm:t>
    </dgm:pt>
    <dgm:pt modelId="{452F4336-938A-47D8-B565-27A0357460EF}" type="parTrans" cxnId="{3AAF0ACB-1335-45A3-8FE7-61761D54DE0C}">
      <dgm:prSet/>
      <dgm:spPr/>
      <dgm:t>
        <a:bodyPr/>
        <a:lstStyle/>
        <a:p>
          <a:endParaRPr lang="fr-FR"/>
        </a:p>
      </dgm:t>
    </dgm:pt>
    <dgm:pt modelId="{E6E70005-BF5A-4473-916B-D90BB609781C}" type="pres">
      <dgm:prSet presAssocID="{EE09A4A2-FC6E-48E9-AE3D-CAC9CC1C2E97}" presName="Name0" presStyleCnt="0">
        <dgm:presLayoutVars>
          <dgm:chMax val="7"/>
          <dgm:chPref val="7"/>
          <dgm:dir/>
        </dgm:presLayoutVars>
      </dgm:prSet>
      <dgm:spPr/>
    </dgm:pt>
    <dgm:pt modelId="{B706CFEE-0D00-47AC-B53D-0F2B9876ADAB}" type="pres">
      <dgm:prSet presAssocID="{D0A1E43E-5FD5-4403-957F-A653E74FD626}" presName="parTx1" presStyleLbl="node1" presStyleIdx="0" presStyleCnt="1" custLinFactNeighborY="-15230"/>
      <dgm:spPr/>
    </dgm:pt>
    <dgm:pt modelId="{7FA26629-4F4C-4D66-A446-64C92D25085A}" type="pres">
      <dgm:prSet presAssocID="{68758E5D-8C39-4C78-8583-AF16AA3385B3}" presName="picture1" presStyleCnt="0"/>
      <dgm:spPr/>
    </dgm:pt>
    <dgm:pt modelId="{9CBD4879-51B3-4086-8A0B-379406526EC6}" type="pres">
      <dgm:prSet presAssocID="{68758E5D-8C39-4C78-8583-AF16AA3385B3}" presName="imageRepeatNode" presStyleLbl="fgImgPlace1" presStyleIdx="0" presStyleCnt="1" custLinFactNeighborX="3561" custLinFactNeighborY="4602"/>
      <dgm:spPr/>
    </dgm:pt>
  </dgm:ptLst>
  <dgm:cxnLst>
    <dgm:cxn modelId="{F8043D13-B93B-4C4D-9435-F213CBF6F1A4}" type="presOf" srcId="{EE09A4A2-FC6E-48E9-AE3D-CAC9CC1C2E97}" destId="{E6E70005-BF5A-4473-916B-D90BB609781C}" srcOrd="0" destOrd="0" presId="urn:microsoft.com/office/officeart/2008/layout/AscendingPictureAccentProcess"/>
    <dgm:cxn modelId="{8C4A4DC2-E240-4223-9ED3-5E8C126ACF81}" type="presOf" srcId="{68758E5D-8C39-4C78-8583-AF16AA3385B3}" destId="{9CBD4879-51B3-4086-8A0B-379406526EC6}" srcOrd="0" destOrd="0" presId="urn:microsoft.com/office/officeart/2008/layout/AscendingPictureAccentProcess"/>
    <dgm:cxn modelId="{3AAF0ACB-1335-45A3-8FE7-61761D54DE0C}" srcId="{EE09A4A2-FC6E-48E9-AE3D-CAC9CC1C2E97}" destId="{D0A1E43E-5FD5-4403-957F-A653E74FD626}" srcOrd="0" destOrd="0" parTransId="{452F4336-938A-47D8-B565-27A0357460EF}" sibTransId="{68758E5D-8C39-4C78-8583-AF16AA3385B3}"/>
    <dgm:cxn modelId="{D3ED07CE-B5B1-458B-8958-EB2B085A2D31}" type="presOf" srcId="{D0A1E43E-5FD5-4403-957F-A653E74FD626}" destId="{B706CFEE-0D00-47AC-B53D-0F2B9876ADAB}" srcOrd="0" destOrd="0" presId="urn:microsoft.com/office/officeart/2008/layout/AscendingPictureAccentProcess"/>
    <dgm:cxn modelId="{848AFC9A-5908-4B73-A42C-2AAC543DBBFD}" type="presParOf" srcId="{E6E70005-BF5A-4473-916B-D90BB609781C}" destId="{B706CFEE-0D00-47AC-B53D-0F2B9876ADAB}" srcOrd="0" destOrd="0" presId="urn:microsoft.com/office/officeart/2008/layout/AscendingPictureAccentProcess"/>
    <dgm:cxn modelId="{89E68A12-C194-47D9-869A-D295F5B6063E}" type="presParOf" srcId="{E6E70005-BF5A-4473-916B-D90BB609781C}" destId="{7FA26629-4F4C-4D66-A446-64C92D25085A}" srcOrd="1" destOrd="0" presId="urn:microsoft.com/office/officeart/2008/layout/AscendingPictureAccentProcess"/>
    <dgm:cxn modelId="{86DA5FCA-5673-4BAE-83AF-0CB308078280}" type="presParOf" srcId="{7FA26629-4F4C-4D66-A446-64C92D25085A}" destId="{9CBD4879-51B3-4086-8A0B-379406526EC6}" srcOrd="0" destOrd="0" presId="urn:microsoft.com/office/officeart/2008/layout/AscendingPictureAccentProcess"/>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E09A4A2-FC6E-48E9-AE3D-CAC9CC1C2E97}" type="doc">
      <dgm:prSet loTypeId="urn:microsoft.com/office/officeart/2008/layout/AscendingPictureAccentProcess" loCatId="process" qsTypeId="urn:microsoft.com/office/officeart/2005/8/quickstyle/simple1" qsCatId="simple" csTypeId="urn:microsoft.com/office/officeart/2005/8/colors/accent1_2" csCatId="accent1" phldr="1"/>
      <dgm:spPr/>
    </dgm:pt>
    <dgm:pt modelId="{D0A1E43E-5FD5-4403-957F-A653E74FD626}">
      <dgm:prSet phldrT="[Text]" custT="1"/>
      <dgm:spPr>
        <a:solidFill>
          <a:srgbClr val="44546A"/>
        </a:solidFill>
      </dgm:spPr>
      <dgm:t>
        <a:bodyPr/>
        <a:lstStyle/>
        <a:p>
          <a:pPr algn="ctr"/>
          <a:r>
            <a:rPr lang="en-US" sz="1600" b="1" dirty="0"/>
            <a:t>MEET</a:t>
          </a:r>
        </a:p>
      </dgm:t>
    </dgm:pt>
    <dgm:pt modelId="{68758E5D-8C39-4C78-8583-AF16AA3385B3}" type="sibTrans" cxnId="{3AAF0ACB-1335-45A3-8FE7-61761D54DE0C}">
      <dgm:prSet/>
      <dgm:spPr>
        <a:blipFill>
          <a:blip xmlns:r="http://schemas.openxmlformats.org/officeDocument/2006/relationships" r:embed="rId1"/>
          <a:srcRect/>
          <a:stretch>
            <a:fillRect/>
          </a:stretch>
        </a:blipFill>
      </dgm:spPr>
      <dgm:t>
        <a:bodyPr/>
        <a:lstStyle/>
        <a:p>
          <a:endParaRPr lang="fr-FR"/>
        </a:p>
      </dgm:t>
    </dgm:pt>
    <dgm:pt modelId="{452F4336-938A-47D8-B565-27A0357460EF}" type="parTrans" cxnId="{3AAF0ACB-1335-45A3-8FE7-61761D54DE0C}">
      <dgm:prSet/>
      <dgm:spPr/>
      <dgm:t>
        <a:bodyPr/>
        <a:lstStyle/>
        <a:p>
          <a:endParaRPr lang="fr-FR"/>
        </a:p>
      </dgm:t>
    </dgm:pt>
    <dgm:pt modelId="{E6E70005-BF5A-4473-916B-D90BB609781C}" type="pres">
      <dgm:prSet presAssocID="{EE09A4A2-FC6E-48E9-AE3D-CAC9CC1C2E97}" presName="Name0" presStyleCnt="0">
        <dgm:presLayoutVars>
          <dgm:chMax val="7"/>
          <dgm:chPref val="7"/>
          <dgm:dir/>
        </dgm:presLayoutVars>
      </dgm:prSet>
      <dgm:spPr/>
    </dgm:pt>
    <dgm:pt modelId="{B706CFEE-0D00-47AC-B53D-0F2B9876ADAB}" type="pres">
      <dgm:prSet presAssocID="{D0A1E43E-5FD5-4403-957F-A653E74FD626}" presName="parTx1" presStyleLbl="node1" presStyleIdx="0" presStyleCnt="1" custLinFactNeighborY="-29715"/>
      <dgm:spPr/>
    </dgm:pt>
    <dgm:pt modelId="{7FA26629-4F4C-4D66-A446-64C92D25085A}" type="pres">
      <dgm:prSet presAssocID="{68758E5D-8C39-4C78-8583-AF16AA3385B3}" presName="picture1" presStyleCnt="0"/>
      <dgm:spPr/>
    </dgm:pt>
    <dgm:pt modelId="{9CBD4879-51B3-4086-8A0B-379406526EC6}" type="pres">
      <dgm:prSet presAssocID="{68758E5D-8C39-4C78-8583-AF16AA3385B3}" presName="imageRepeatNode" presStyleLbl="fgImgPlace1" presStyleIdx="0" presStyleCnt="1"/>
      <dgm:spPr/>
    </dgm:pt>
  </dgm:ptLst>
  <dgm:cxnLst>
    <dgm:cxn modelId="{F8043D13-B93B-4C4D-9435-F213CBF6F1A4}" type="presOf" srcId="{EE09A4A2-FC6E-48E9-AE3D-CAC9CC1C2E97}" destId="{E6E70005-BF5A-4473-916B-D90BB609781C}" srcOrd="0" destOrd="0" presId="urn:microsoft.com/office/officeart/2008/layout/AscendingPictureAccentProcess"/>
    <dgm:cxn modelId="{8C4A4DC2-E240-4223-9ED3-5E8C126ACF81}" type="presOf" srcId="{68758E5D-8C39-4C78-8583-AF16AA3385B3}" destId="{9CBD4879-51B3-4086-8A0B-379406526EC6}" srcOrd="0" destOrd="0" presId="urn:microsoft.com/office/officeart/2008/layout/AscendingPictureAccentProcess"/>
    <dgm:cxn modelId="{3AAF0ACB-1335-45A3-8FE7-61761D54DE0C}" srcId="{EE09A4A2-FC6E-48E9-AE3D-CAC9CC1C2E97}" destId="{D0A1E43E-5FD5-4403-957F-A653E74FD626}" srcOrd="0" destOrd="0" parTransId="{452F4336-938A-47D8-B565-27A0357460EF}" sibTransId="{68758E5D-8C39-4C78-8583-AF16AA3385B3}"/>
    <dgm:cxn modelId="{D3ED07CE-B5B1-458B-8958-EB2B085A2D31}" type="presOf" srcId="{D0A1E43E-5FD5-4403-957F-A653E74FD626}" destId="{B706CFEE-0D00-47AC-B53D-0F2B9876ADAB}" srcOrd="0" destOrd="0" presId="urn:microsoft.com/office/officeart/2008/layout/AscendingPictureAccentProcess"/>
    <dgm:cxn modelId="{848AFC9A-5908-4B73-A42C-2AAC543DBBFD}" type="presParOf" srcId="{E6E70005-BF5A-4473-916B-D90BB609781C}" destId="{B706CFEE-0D00-47AC-B53D-0F2B9876ADAB}" srcOrd="0" destOrd="0" presId="urn:microsoft.com/office/officeart/2008/layout/AscendingPictureAccentProcess"/>
    <dgm:cxn modelId="{89E68A12-C194-47D9-869A-D295F5B6063E}" type="presParOf" srcId="{E6E70005-BF5A-4473-916B-D90BB609781C}" destId="{7FA26629-4F4C-4D66-A446-64C92D25085A}" srcOrd="1" destOrd="0" presId="urn:microsoft.com/office/officeart/2008/layout/AscendingPictureAccentProcess"/>
    <dgm:cxn modelId="{86DA5FCA-5673-4BAE-83AF-0CB308078280}" type="presParOf" srcId="{7FA26629-4F4C-4D66-A446-64C92D25085A}" destId="{9CBD4879-51B3-4086-8A0B-379406526EC6}" srcOrd="0" destOrd="0" presId="urn:microsoft.com/office/officeart/2008/layout/AscendingPictureAccentProcess"/>
  </dgm:cxnLst>
  <dgm:bg/>
  <dgm:whole/>
  <dgm:extLst>
    <a:ext uri="http://schemas.microsoft.com/office/drawing/2008/diagram">
      <dsp:dataModelExt xmlns:dsp="http://schemas.microsoft.com/office/drawing/2008/diagram" relId="rId2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E09A4A2-FC6E-48E9-AE3D-CAC9CC1C2E97}" type="doc">
      <dgm:prSet loTypeId="urn:microsoft.com/office/officeart/2008/layout/AscendingPictureAccentProcess" loCatId="process" qsTypeId="urn:microsoft.com/office/officeart/2005/8/quickstyle/simple1" qsCatId="simple" csTypeId="urn:microsoft.com/office/officeart/2005/8/colors/accent1_2" csCatId="accent1" phldr="1"/>
      <dgm:spPr/>
    </dgm:pt>
    <dgm:pt modelId="{D0A1E43E-5FD5-4403-957F-A653E74FD626}">
      <dgm:prSet phldrT="[Text]" custT="1"/>
      <dgm:spPr>
        <a:solidFill>
          <a:srgbClr val="44546A"/>
        </a:solidFill>
      </dgm:spPr>
      <dgm:t>
        <a:bodyPr/>
        <a:lstStyle/>
        <a:p>
          <a:pPr algn="ctr"/>
          <a:r>
            <a:rPr lang="en-US" sz="1600" b="1" dirty="0"/>
            <a:t>SHEET</a:t>
          </a:r>
          <a:endParaRPr lang="fr-FR" sz="1600" b="1" dirty="0"/>
        </a:p>
      </dgm:t>
    </dgm:pt>
    <dgm:pt modelId="{68758E5D-8C39-4C78-8583-AF16AA3385B3}" type="sibTrans" cxnId="{3AAF0ACB-1335-45A3-8FE7-61761D54DE0C}">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t="-20000" b="-20000"/>
          </a:stretch>
        </a:blipFill>
      </dgm:spPr>
      <dgm:t>
        <a:bodyPr/>
        <a:lstStyle/>
        <a:p>
          <a:endParaRPr lang="fr-FR"/>
        </a:p>
      </dgm:t>
    </dgm:pt>
    <dgm:pt modelId="{452F4336-938A-47D8-B565-27A0357460EF}" type="parTrans" cxnId="{3AAF0ACB-1335-45A3-8FE7-61761D54DE0C}">
      <dgm:prSet/>
      <dgm:spPr/>
      <dgm:t>
        <a:bodyPr/>
        <a:lstStyle/>
        <a:p>
          <a:endParaRPr lang="fr-FR"/>
        </a:p>
      </dgm:t>
    </dgm:pt>
    <dgm:pt modelId="{E6E70005-BF5A-4473-916B-D90BB609781C}" type="pres">
      <dgm:prSet presAssocID="{EE09A4A2-FC6E-48E9-AE3D-CAC9CC1C2E97}" presName="Name0" presStyleCnt="0">
        <dgm:presLayoutVars>
          <dgm:chMax val="7"/>
          <dgm:chPref val="7"/>
          <dgm:dir/>
        </dgm:presLayoutVars>
      </dgm:prSet>
      <dgm:spPr/>
    </dgm:pt>
    <dgm:pt modelId="{B706CFEE-0D00-47AC-B53D-0F2B9876ADAB}" type="pres">
      <dgm:prSet presAssocID="{D0A1E43E-5FD5-4403-957F-A653E74FD626}" presName="parTx1" presStyleLbl="node1" presStyleIdx="0" presStyleCnt="1" custLinFactNeighborX="846" custLinFactNeighborY="-27931"/>
      <dgm:spPr/>
    </dgm:pt>
    <dgm:pt modelId="{7FA26629-4F4C-4D66-A446-64C92D25085A}" type="pres">
      <dgm:prSet presAssocID="{68758E5D-8C39-4C78-8583-AF16AA3385B3}" presName="picture1" presStyleCnt="0"/>
      <dgm:spPr/>
    </dgm:pt>
    <dgm:pt modelId="{9CBD4879-51B3-4086-8A0B-379406526EC6}" type="pres">
      <dgm:prSet presAssocID="{68758E5D-8C39-4C78-8583-AF16AA3385B3}" presName="imageRepeatNode" presStyleLbl="fgImgPlace1" presStyleIdx="0" presStyleCnt="1"/>
      <dgm:spPr/>
    </dgm:pt>
  </dgm:ptLst>
  <dgm:cxnLst>
    <dgm:cxn modelId="{F8043D13-B93B-4C4D-9435-F213CBF6F1A4}" type="presOf" srcId="{EE09A4A2-FC6E-48E9-AE3D-CAC9CC1C2E97}" destId="{E6E70005-BF5A-4473-916B-D90BB609781C}" srcOrd="0" destOrd="0" presId="urn:microsoft.com/office/officeart/2008/layout/AscendingPictureAccentProcess"/>
    <dgm:cxn modelId="{8C4A4DC2-E240-4223-9ED3-5E8C126ACF81}" type="presOf" srcId="{68758E5D-8C39-4C78-8583-AF16AA3385B3}" destId="{9CBD4879-51B3-4086-8A0B-379406526EC6}" srcOrd="0" destOrd="0" presId="urn:microsoft.com/office/officeart/2008/layout/AscendingPictureAccentProcess"/>
    <dgm:cxn modelId="{3AAF0ACB-1335-45A3-8FE7-61761D54DE0C}" srcId="{EE09A4A2-FC6E-48E9-AE3D-CAC9CC1C2E97}" destId="{D0A1E43E-5FD5-4403-957F-A653E74FD626}" srcOrd="0" destOrd="0" parTransId="{452F4336-938A-47D8-B565-27A0357460EF}" sibTransId="{68758E5D-8C39-4C78-8583-AF16AA3385B3}"/>
    <dgm:cxn modelId="{D3ED07CE-B5B1-458B-8958-EB2B085A2D31}" type="presOf" srcId="{D0A1E43E-5FD5-4403-957F-A653E74FD626}" destId="{B706CFEE-0D00-47AC-B53D-0F2B9876ADAB}" srcOrd="0" destOrd="0" presId="urn:microsoft.com/office/officeart/2008/layout/AscendingPictureAccentProcess"/>
    <dgm:cxn modelId="{848AFC9A-5908-4B73-A42C-2AAC543DBBFD}" type="presParOf" srcId="{E6E70005-BF5A-4473-916B-D90BB609781C}" destId="{B706CFEE-0D00-47AC-B53D-0F2B9876ADAB}" srcOrd="0" destOrd="0" presId="urn:microsoft.com/office/officeart/2008/layout/AscendingPictureAccentProcess"/>
    <dgm:cxn modelId="{89E68A12-C194-47D9-869A-D295F5B6063E}" type="presParOf" srcId="{E6E70005-BF5A-4473-916B-D90BB609781C}" destId="{7FA26629-4F4C-4D66-A446-64C92D25085A}" srcOrd="1" destOrd="0" presId="urn:microsoft.com/office/officeart/2008/layout/AscendingPictureAccentProcess"/>
    <dgm:cxn modelId="{86DA5FCA-5673-4BAE-83AF-0CB308078280}" type="presParOf" srcId="{7FA26629-4F4C-4D66-A446-64C92D25085A}" destId="{9CBD4879-51B3-4086-8A0B-379406526EC6}" srcOrd="0" destOrd="0" presId="urn:microsoft.com/office/officeart/2008/layout/AscendingPictureAccentProcess"/>
  </dgm:cxnLst>
  <dgm:bg/>
  <dgm:whole/>
  <dgm:extLst>
    <a:ext uri="http://schemas.microsoft.com/office/drawing/2008/diagram">
      <dsp:dataModelExt xmlns:dsp="http://schemas.microsoft.com/office/drawing/2008/diagram" relId="rId33"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E09A4A2-FC6E-48E9-AE3D-CAC9CC1C2E97}" type="doc">
      <dgm:prSet loTypeId="urn:microsoft.com/office/officeart/2008/layout/AscendingPictureAccentProcess" loCatId="process" qsTypeId="urn:microsoft.com/office/officeart/2005/8/quickstyle/simple1" qsCatId="simple" csTypeId="urn:microsoft.com/office/officeart/2005/8/colors/accent1_2" csCatId="accent1" phldr="1"/>
      <dgm:spPr/>
    </dgm:pt>
    <dgm:pt modelId="{D0A1E43E-5FD5-4403-957F-A653E74FD626}">
      <dgm:prSet phldrT="[Text]" custT="1"/>
      <dgm:spPr>
        <a:solidFill>
          <a:srgbClr val="44546A"/>
        </a:solidFill>
      </dgm:spPr>
      <dgm:t>
        <a:bodyPr/>
        <a:lstStyle/>
        <a:p>
          <a:pPr algn="ctr"/>
          <a:r>
            <a:rPr lang="en-US" sz="1600" b="1" dirty="0"/>
            <a:t>CHROME</a:t>
          </a:r>
          <a:endParaRPr lang="fr-FR" sz="1600" b="1" dirty="0"/>
        </a:p>
      </dgm:t>
    </dgm:pt>
    <dgm:pt modelId="{68758E5D-8C39-4C78-8583-AF16AA3385B3}" type="sibTrans" cxnId="{3AAF0ACB-1335-45A3-8FE7-61761D54DE0C}">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t>
        <a:bodyPr/>
        <a:lstStyle/>
        <a:p>
          <a:endParaRPr lang="fr-FR"/>
        </a:p>
      </dgm:t>
    </dgm:pt>
    <dgm:pt modelId="{452F4336-938A-47D8-B565-27A0357460EF}" type="parTrans" cxnId="{3AAF0ACB-1335-45A3-8FE7-61761D54DE0C}">
      <dgm:prSet/>
      <dgm:spPr/>
      <dgm:t>
        <a:bodyPr/>
        <a:lstStyle/>
        <a:p>
          <a:endParaRPr lang="fr-FR"/>
        </a:p>
      </dgm:t>
    </dgm:pt>
    <dgm:pt modelId="{E6E70005-BF5A-4473-916B-D90BB609781C}" type="pres">
      <dgm:prSet presAssocID="{EE09A4A2-FC6E-48E9-AE3D-CAC9CC1C2E97}" presName="Name0" presStyleCnt="0">
        <dgm:presLayoutVars>
          <dgm:chMax val="7"/>
          <dgm:chPref val="7"/>
          <dgm:dir/>
        </dgm:presLayoutVars>
      </dgm:prSet>
      <dgm:spPr/>
    </dgm:pt>
    <dgm:pt modelId="{B706CFEE-0D00-47AC-B53D-0F2B9876ADAB}" type="pres">
      <dgm:prSet presAssocID="{D0A1E43E-5FD5-4403-957F-A653E74FD626}" presName="parTx1" presStyleLbl="node1" presStyleIdx="0" presStyleCnt="1" custLinFactNeighborX="254" custLinFactNeighborY="-24914"/>
      <dgm:spPr/>
    </dgm:pt>
    <dgm:pt modelId="{7FA26629-4F4C-4D66-A446-64C92D25085A}" type="pres">
      <dgm:prSet presAssocID="{68758E5D-8C39-4C78-8583-AF16AA3385B3}" presName="picture1" presStyleCnt="0"/>
      <dgm:spPr/>
    </dgm:pt>
    <dgm:pt modelId="{9CBD4879-51B3-4086-8A0B-379406526EC6}" type="pres">
      <dgm:prSet presAssocID="{68758E5D-8C39-4C78-8583-AF16AA3385B3}" presName="imageRepeatNode" presStyleLbl="fgImgPlace1" presStyleIdx="0" presStyleCnt="1"/>
      <dgm:spPr/>
    </dgm:pt>
  </dgm:ptLst>
  <dgm:cxnLst>
    <dgm:cxn modelId="{F8043D13-B93B-4C4D-9435-F213CBF6F1A4}" type="presOf" srcId="{EE09A4A2-FC6E-48E9-AE3D-CAC9CC1C2E97}" destId="{E6E70005-BF5A-4473-916B-D90BB609781C}" srcOrd="0" destOrd="0" presId="urn:microsoft.com/office/officeart/2008/layout/AscendingPictureAccentProcess"/>
    <dgm:cxn modelId="{8C4A4DC2-E240-4223-9ED3-5E8C126ACF81}" type="presOf" srcId="{68758E5D-8C39-4C78-8583-AF16AA3385B3}" destId="{9CBD4879-51B3-4086-8A0B-379406526EC6}" srcOrd="0" destOrd="0" presId="urn:microsoft.com/office/officeart/2008/layout/AscendingPictureAccentProcess"/>
    <dgm:cxn modelId="{3AAF0ACB-1335-45A3-8FE7-61761D54DE0C}" srcId="{EE09A4A2-FC6E-48E9-AE3D-CAC9CC1C2E97}" destId="{D0A1E43E-5FD5-4403-957F-A653E74FD626}" srcOrd="0" destOrd="0" parTransId="{452F4336-938A-47D8-B565-27A0357460EF}" sibTransId="{68758E5D-8C39-4C78-8583-AF16AA3385B3}"/>
    <dgm:cxn modelId="{D3ED07CE-B5B1-458B-8958-EB2B085A2D31}" type="presOf" srcId="{D0A1E43E-5FD5-4403-957F-A653E74FD626}" destId="{B706CFEE-0D00-47AC-B53D-0F2B9876ADAB}" srcOrd="0" destOrd="0" presId="urn:microsoft.com/office/officeart/2008/layout/AscendingPictureAccentProcess"/>
    <dgm:cxn modelId="{848AFC9A-5908-4B73-A42C-2AAC543DBBFD}" type="presParOf" srcId="{E6E70005-BF5A-4473-916B-D90BB609781C}" destId="{B706CFEE-0D00-47AC-B53D-0F2B9876ADAB}" srcOrd="0" destOrd="0" presId="urn:microsoft.com/office/officeart/2008/layout/AscendingPictureAccentProcess"/>
    <dgm:cxn modelId="{89E68A12-C194-47D9-869A-D295F5B6063E}" type="presParOf" srcId="{E6E70005-BF5A-4473-916B-D90BB609781C}" destId="{7FA26629-4F4C-4D66-A446-64C92D25085A}" srcOrd="1" destOrd="0" presId="urn:microsoft.com/office/officeart/2008/layout/AscendingPictureAccentProcess"/>
    <dgm:cxn modelId="{86DA5FCA-5673-4BAE-83AF-0CB308078280}" type="presParOf" srcId="{7FA26629-4F4C-4D66-A446-64C92D25085A}" destId="{9CBD4879-51B3-4086-8A0B-379406526EC6}" srcOrd="0" destOrd="0" presId="urn:microsoft.com/office/officeart/2008/layout/AscendingPictureAccentProcess"/>
  </dgm:cxnLst>
  <dgm:bg/>
  <dgm:whole/>
  <dgm:extLst>
    <a:ext uri="http://schemas.microsoft.com/office/drawing/2008/diagram">
      <dsp:dataModelExt xmlns:dsp="http://schemas.microsoft.com/office/drawing/2008/diagram" relId="rId3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E09A4A2-FC6E-48E9-AE3D-CAC9CC1C2E97}" type="doc">
      <dgm:prSet loTypeId="urn:microsoft.com/office/officeart/2008/layout/AscendingPictureAccentProcess" loCatId="process" qsTypeId="urn:microsoft.com/office/officeart/2005/8/quickstyle/simple1" qsCatId="simple" csTypeId="urn:microsoft.com/office/officeart/2005/8/colors/accent1_2" csCatId="accent1" phldr="1"/>
      <dgm:spPr/>
    </dgm:pt>
    <dgm:pt modelId="{D0A1E43E-5FD5-4403-957F-A653E74FD626}">
      <dgm:prSet phldrT="[Text]" custT="1"/>
      <dgm:spPr>
        <a:solidFill>
          <a:srgbClr val="44546A"/>
        </a:solidFill>
      </dgm:spPr>
      <dgm:t>
        <a:bodyPr/>
        <a:lstStyle/>
        <a:p>
          <a:pPr algn="ctr"/>
          <a:r>
            <a:rPr lang="en-US" sz="1600" b="1" dirty="0"/>
            <a:t>CLASSROOM</a:t>
          </a:r>
        </a:p>
      </dgm:t>
    </dgm:pt>
    <dgm:pt modelId="{68758E5D-8C39-4C78-8583-AF16AA3385B3}" type="sibTrans" cxnId="{3AAF0ACB-1335-45A3-8FE7-61761D54DE0C}">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dgm:spPr>
      <dgm:t>
        <a:bodyPr/>
        <a:lstStyle/>
        <a:p>
          <a:endParaRPr lang="fr-FR"/>
        </a:p>
      </dgm:t>
    </dgm:pt>
    <dgm:pt modelId="{452F4336-938A-47D8-B565-27A0357460EF}" type="parTrans" cxnId="{3AAF0ACB-1335-45A3-8FE7-61761D54DE0C}">
      <dgm:prSet/>
      <dgm:spPr/>
      <dgm:t>
        <a:bodyPr/>
        <a:lstStyle/>
        <a:p>
          <a:endParaRPr lang="fr-FR"/>
        </a:p>
      </dgm:t>
    </dgm:pt>
    <dgm:pt modelId="{E6E70005-BF5A-4473-916B-D90BB609781C}" type="pres">
      <dgm:prSet presAssocID="{EE09A4A2-FC6E-48E9-AE3D-CAC9CC1C2E97}" presName="Name0" presStyleCnt="0">
        <dgm:presLayoutVars>
          <dgm:chMax val="7"/>
          <dgm:chPref val="7"/>
          <dgm:dir/>
        </dgm:presLayoutVars>
      </dgm:prSet>
      <dgm:spPr/>
    </dgm:pt>
    <dgm:pt modelId="{B706CFEE-0D00-47AC-B53D-0F2B9876ADAB}" type="pres">
      <dgm:prSet presAssocID="{D0A1E43E-5FD5-4403-957F-A653E74FD626}" presName="parTx1" presStyleLbl="node1" presStyleIdx="0" presStyleCnt="1" custLinFactNeighborY="-29715"/>
      <dgm:spPr/>
    </dgm:pt>
    <dgm:pt modelId="{7FA26629-4F4C-4D66-A446-64C92D25085A}" type="pres">
      <dgm:prSet presAssocID="{68758E5D-8C39-4C78-8583-AF16AA3385B3}" presName="picture1" presStyleCnt="0"/>
      <dgm:spPr/>
    </dgm:pt>
    <dgm:pt modelId="{9CBD4879-51B3-4086-8A0B-379406526EC6}" type="pres">
      <dgm:prSet presAssocID="{68758E5D-8C39-4C78-8583-AF16AA3385B3}" presName="imageRepeatNode" presStyleLbl="fgImgPlace1" presStyleIdx="0" presStyleCnt="1" custLinFactNeighborX="-1973" custLinFactNeighborY="-68"/>
      <dgm:spPr/>
    </dgm:pt>
  </dgm:ptLst>
  <dgm:cxnLst>
    <dgm:cxn modelId="{F8043D13-B93B-4C4D-9435-F213CBF6F1A4}" type="presOf" srcId="{EE09A4A2-FC6E-48E9-AE3D-CAC9CC1C2E97}" destId="{E6E70005-BF5A-4473-916B-D90BB609781C}" srcOrd="0" destOrd="0" presId="urn:microsoft.com/office/officeart/2008/layout/AscendingPictureAccentProcess"/>
    <dgm:cxn modelId="{8C4A4DC2-E240-4223-9ED3-5E8C126ACF81}" type="presOf" srcId="{68758E5D-8C39-4C78-8583-AF16AA3385B3}" destId="{9CBD4879-51B3-4086-8A0B-379406526EC6}" srcOrd="0" destOrd="0" presId="urn:microsoft.com/office/officeart/2008/layout/AscendingPictureAccentProcess"/>
    <dgm:cxn modelId="{3AAF0ACB-1335-45A3-8FE7-61761D54DE0C}" srcId="{EE09A4A2-FC6E-48E9-AE3D-CAC9CC1C2E97}" destId="{D0A1E43E-5FD5-4403-957F-A653E74FD626}" srcOrd="0" destOrd="0" parTransId="{452F4336-938A-47D8-B565-27A0357460EF}" sibTransId="{68758E5D-8C39-4C78-8583-AF16AA3385B3}"/>
    <dgm:cxn modelId="{D3ED07CE-B5B1-458B-8958-EB2B085A2D31}" type="presOf" srcId="{D0A1E43E-5FD5-4403-957F-A653E74FD626}" destId="{B706CFEE-0D00-47AC-B53D-0F2B9876ADAB}" srcOrd="0" destOrd="0" presId="urn:microsoft.com/office/officeart/2008/layout/AscendingPictureAccentProcess"/>
    <dgm:cxn modelId="{848AFC9A-5908-4B73-A42C-2AAC543DBBFD}" type="presParOf" srcId="{E6E70005-BF5A-4473-916B-D90BB609781C}" destId="{B706CFEE-0D00-47AC-B53D-0F2B9876ADAB}" srcOrd="0" destOrd="0" presId="urn:microsoft.com/office/officeart/2008/layout/AscendingPictureAccentProcess"/>
    <dgm:cxn modelId="{89E68A12-C194-47D9-869A-D295F5B6063E}" type="presParOf" srcId="{E6E70005-BF5A-4473-916B-D90BB609781C}" destId="{7FA26629-4F4C-4D66-A446-64C92D25085A}" srcOrd="1" destOrd="0" presId="urn:microsoft.com/office/officeart/2008/layout/AscendingPictureAccentProcess"/>
    <dgm:cxn modelId="{86DA5FCA-5673-4BAE-83AF-0CB308078280}" type="presParOf" srcId="{7FA26629-4F4C-4D66-A446-64C92D25085A}" destId="{9CBD4879-51B3-4086-8A0B-379406526EC6}" srcOrd="0" destOrd="0" presId="urn:microsoft.com/office/officeart/2008/layout/AscendingPictureAccentProcess"/>
  </dgm:cxnLst>
  <dgm:bg/>
  <dgm:whole/>
  <dgm:extLst>
    <a:ext uri="http://schemas.microsoft.com/office/drawing/2008/diagram">
      <dsp:dataModelExt xmlns:dsp="http://schemas.microsoft.com/office/drawing/2008/diagram" relId="rId4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F27B45-BD3C-4AB3-B6EF-DA119C92B837}">
      <dsp:nvSpPr>
        <dsp:cNvPr id="0" name=""/>
        <dsp:cNvSpPr/>
      </dsp:nvSpPr>
      <dsp:spPr>
        <a:xfrm>
          <a:off x="2877131" y="1782620"/>
          <a:ext cx="2186594" cy="1891492"/>
        </a:xfrm>
        <a:prstGeom prst="hexagon">
          <a:avLst>
            <a:gd name="adj" fmla="val 28570"/>
            <a:gd name="vf" fmla="val 11547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US" sz="6500" b="1" kern="1200" dirty="0"/>
            <a:t>TIC</a:t>
          </a:r>
          <a:endParaRPr lang="fr-FR" sz="6500" b="1" kern="1200" dirty="0"/>
        </a:p>
      </dsp:txBody>
      <dsp:txXfrm>
        <a:off x="3239480" y="2096067"/>
        <a:ext cx="1461896" cy="1264598"/>
      </dsp:txXfrm>
    </dsp:sp>
    <dsp:sp modelId="{F3A16E37-6EE5-47F9-8D24-3E5828BCB108}">
      <dsp:nvSpPr>
        <dsp:cNvPr id="0" name=""/>
        <dsp:cNvSpPr/>
      </dsp:nvSpPr>
      <dsp:spPr>
        <a:xfrm>
          <a:off x="4246359" y="815362"/>
          <a:ext cx="824995" cy="710842"/>
        </a:xfrm>
        <a:prstGeom prst="hexagon">
          <a:avLst>
            <a:gd name="adj" fmla="val 28900"/>
            <a:gd name="vf" fmla="val 11547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2A90DC-E864-46C1-8BD8-0E3BD37B4D9B}">
      <dsp:nvSpPr>
        <dsp:cNvPr id="0" name=""/>
        <dsp:cNvSpPr/>
      </dsp:nvSpPr>
      <dsp:spPr>
        <a:xfrm>
          <a:off x="3078548" y="62302"/>
          <a:ext cx="1791898" cy="1550202"/>
        </a:xfrm>
        <a:prstGeom prst="hexagon">
          <a:avLst>
            <a:gd name="adj" fmla="val 28570"/>
            <a:gd name="vf" fmla="val 11547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ROUTING</a:t>
          </a:r>
          <a:endParaRPr lang="fr-FR" sz="1200" b="1" kern="1200" dirty="0"/>
        </a:p>
      </dsp:txBody>
      <dsp:txXfrm>
        <a:off x="3375504" y="319204"/>
        <a:ext cx="1197986" cy="1036398"/>
      </dsp:txXfrm>
    </dsp:sp>
    <dsp:sp modelId="{D19FD362-10CD-46F9-9A97-B44926D6A446}">
      <dsp:nvSpPr>
        <dsp:cNvPr id="0" name=""/>
        <dsp:cNvSpPr/>
      </dsp:nvSpPr>
      <dsp:spPr>
        <a:xfrm>
          <a:off x="5209193" y="2206565"/>
          <a:ext cx="824995" cy="710842"/>
        </a:xfrm>
        <a:prstGeom prst="hexagon">
          <a:avLst>
            <a:gd name="adj" fmla="val 28900"/>
            <a:gd name="vf" fmla="val 11547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BFABB4-EE22-48F8-98B0-DAA54627FCFE}">
      <dsp:nvSpPr>
        <dsp:cNvPr id="0" name=""/>
        <dsp:cNvSpPr/>
      </dsp:nvSpPr>
      <dsp:spPr>
        <a:xfrm>
          <a:off x="4732248" y="1026105"/>
          <a:ext cx="1791898" cy="1550202"/>
        </a:xfrm>
        <a:prstGeom prst="hexagon">
          <a:avLst>
            <a:gd name="adj" fmla="val 28570"/>
            <a:gd name="vf" fmla="val 11547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RADIO</a:t>
          </a:r>
        </a:p>
        <a:p>
          <a:pPr marL="0" lvl="0" indent="0" algn="ctr" defTabSz="533400">
            <a:lnSpc>
              <a:spcPct val="90000"/>
            </a:lnSpc>
            <a:spcBef>
              <a:spcPct val="0"/>
            </a:spcBef>
            <a:spcAft>
              <a:spcPct val="35000"/>
            </a:spcAft>
            <a:buNone/>
          </a:pPr>
          <a:r>
            <a:rPr lang="en-US" sz="1200" b="1" kern="1200" dirty="0"/>
            <a:t>FREQUENCY</a:t>
          </a:r>
          <a:endParaRPr lang="fr-FR" sz="1200" b="1" kern="1200" dirty="0"/>
        </a:p>
      </dsp:txBody>
      <dsp:txXfrm>
        <a:off x="5029204" y="1283007"/>
        <a:ext cx="1197986" cy="1036398"/>
      </dsp:txXfrm>
    </dsp:sp>
    <dsp:sp modelId="{498DDC00-84B5-4D15-998A-AC767F8D964D}">
      <dsp:nvSpPr>
        <dsp:cNvPr id="0" name=""/>
        <dsp:cNvSpPr/>
      </dsp:nvSpPr>
      <dsp:spPr>
        <a:xfrm>
          <a:off x="4540347" y="3644336"/>
          <a:ext cx="824995" cy="710842"/>
        </a:xfrm>
        <a:prstGeom prst="hexagon">
          <a:avLst>
            <a:gd name="adj" fmla="val 28900"/>
            <a:gd name="vf" fmla="val 11547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49E67E-92AC-4023-8E05-3F4F32AF1C10}">
      <dsp:nvSpPr>
        <dsp:cNvPr id="0" name=""/>
        <dsp:cNvSpPr/>
      </dsp:nvSpPr>
      <dsp:spPr>
        <a:xfrm>
          <a:off x="4721927" y="2890209"/>
          <a:ext cx="1791898" cy="1550202"/>
        </a:xfrm>
        <a:prstGeom prst="hexagon">
          <a:avLst>
            <a:gd name="adj" fmla="val 28570"/>
            <a:gd name="vf" fmla="val 11547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BAR</a:t>
          </a:r>
        </a:p>
        <a:p>
          <a:pPr marL="0" lvl="0" indent="0" algn="ctr" defTabSz="533400">
            <a:lnSpc>
              <a:spcPct val="90000"/>
            </a:lnSpc>
            <a:spcBef>
              <a:spcPct val="0"/>
            </a:spcBef>
            <a:spcAft>
              <a:spcPct val="35000"/>
            </a:spcAft>
            <a:buNone/>
          </a:pPr>
          <a:r>
            <a:rPr lang="en-US" sz="1200" b="1" kern="1200" dirty="0"/>
            <a:t>CODING</a:t>
          </a:r>
          <a:endParaRPr lang="fr-FR" sz="1200" b="1" kern="1200" dirty="0"/>
        </a:p>
      </dsp:txBody>
      <dsp:txXfrm>
        <a:off x="5018883" y="3147111"/>
        <a:ext cx="1197986" cy="1036398"/>
      </dsp:txXfrm>
    </dsp:sp>
    <dsp:sp modelId="{E035FBE8-485B-4CC1-919E-C8314C7C6DAB}">
      <dsp:nvSpPr>
        <dsp:cNvPr id="0" name=""/>
        <dsp:cNvSpPr/>
      </dsp:nvSpPr>
      <dsp:spPr>
        <a:xfrm>
          <a:off x="2881200" y="3800049"/>
          <a:ext cx="824995" cy="710842"/>
        </a:xfrm>
        <a:prstGeom prst="hexagon">
          <a:avLst>
            <a:gd name="adj" fmla="val 28900"/>
            <a:gd name="vf" fmla="val 11547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6472F2-7D95-48FD-ABC3-DE85863EFA92}">
      <dsp:nvSpPr>
        <dsp:cNvPr id="0" name=""/>
        <dsp:cNvSpPr/>
      </dsp:nvSpPr>
      <dsp:spPr>
        <a:xfrm>
          <a:off x="3078548" y="3782452"/>
          <a:ext cx="1791898" cy="1550202"/>
        </a:xfrm>
        <a:prstGeom prst="hexagon">
          <a:avLst>
            <a:gd name="adj" fmla="val 28570"/>
            <a:gd name="vf" fmla="val 11547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INVENTORY</a:t>
          </a:r>
        </a:p>
        <a:p>
          <a:pPr marL="0" lvl="0" indent="0" algn="ctr" defTabSz="533400">
            <a:lnSpc>
              <a:spcPct val="90000"/>
            </a:lnSpc>
            <a:spcBef>
              <a:spcPct val="0"/>
            </a:spcBef>
            <a:spcAft>
              <a:spcPct val="35000"/>
            </a:spcAft>
            <a:buNone/>
          </a:pPr>
          <a:r>
            <a:rPr lang="en-US" sz="1200" b="1" kern="1200" dirty="0"/>
            <a:t>MANAGEMENT</a:t>
          </a:r>
          <a:endParaRPr lang="fr-FR" sz="1200" b="1" kern="1200" dirty="0"/>
        </a:p>
      </dsp:txBody>
      <dsp:txXfrm>
        <a:off x="3375504" y="4039354"/>
        <a:ext cx="1197986" cy="1036398"/>
      </dsp:txXfrm>
    </dsp:sp>
    <dsp:sp modelId="{B57765A2-876C-4277-8D8E-8B50C94B1936}">
      <dsp:nvSpPr>
        <dsp:cNvPr id="0" name=""/>
        <dsp:cNvSpPr/>
      </dsp:nvSpPr>
      <dsp:spPr>
        <a:xfrm>
          <a:off x="1902598" y="2471685"/>
          <a:ext cx="824995" cy="710842"/>
        </a:xfrm>
        <a:prstGeom prst="hexagon">
          <a:avLst>
            <a:gd name="adj" fmla="val 28900"/>
            <a:gd name="vf" fmla="val 11547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182494-93DC-4AC8-B9BB-1DC0AB4D3A46}">
      <dsp:nvSpPr>
        <dsp:cNvPr id="0" name=""/>
        <dsp:cNvSpPr/>
      </dsp:nvSpPr>
      <dsp:spPr>
        <a:xfrm>
          <a:off x="1427539" y="2891276"/>
          <a:ext cx="1791898" cy="1550202"/>
        </a:xfrm>
        <a:prstGeom prst="hexagon">
          <a:avLst>
            <a:gd name="adj" fmla="val 28570"/>
            <a:gd name="vf" fmla="val 11547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ADDRESS</a:t>
          </a:r>
          <a:br>
            <a:rPr lang="en-US" sz="1200" b="1" kern="1200" dirty="0"/>
          </a:br>
          <a:r>
            <a:rPr lang="en-US" sz="1200" b="1" kern="1200" dirty="0"/>
            <a:t>SYSTEMS</a:t>
          </a:r>
          <a:endParaRPr lang="fr-FR" sz="1200" b="1" kern="1200" dirty="0"/>
        </a:p>
      </dsp:txBody>
      <dsp:txXfrm>
        <a:off x="1724495" y="3148178"/>
        <a:ext cx="1197986" cy="1036398"/>
      </dsp:txXfrm>
    </dsp:sp>
    <dsp:sp modelId="{F1FA5754-CB0F-4AAE-B43E-8887A281383A}">
      <dsp:nvSpPr>
        <dsp:cNvPr id="0" name=""/>
        <dsp:cNvSpPr/>
      </dsp:nvSpPr>
      <dsp:spPr>
        <a:xfrm>
          <a:off x="1427539" y="1013648"/>
          <a:ext cx="1791898" cy="1550202"/>
        </a:xfrm>
        <a:prstGeom prst="hexagon">
          <a:avLst>
            <a:gd name="adj" fmla="val 28570"/>
            <a:gd name="vf" fmla="val 11547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FREIGHT</a:t>
          </a:r>
        </a:p>
        <a:p>
          <a:pPr marL="0" lvl="0" indent="0" algn="ctr" defTabSz="533400">
            <a:lnSpc>
              <a:spcPct val="90000"/>
            </a:lnSpc>
            <a:spcBef>
              <a:spcPct val="0"/>
            </a:spcBef>
            <a:spcAft>
              <a:spcPct val="35000"/>
            </a:spcAft>
            <a:buNone/>
          </a:pPr>
          <a:r>
            <a:rPr lang="en-US" sz="1200" b="1" kern="1200" dirty="0"/>
            <a:t>AUDITING</a:t>
          </a:r>
          <a:endParaRPr lang="fr-FR" sz="1200" b="1" kern="1200" dirty="0"/>
        </a:p>
      </dsp:txBody>
      <dsp:txXfrm>
        <a:off x="1724495" y="1270550"/>
        <a:ext cx="1197986" cy="103639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69E4AB-7311-4AC2-9760-5C2FC6DCE984}">
      <dsp:nvSpPr>
        <dsp:cNvPr id="0" name=""/>
        <dsp:cNvSpPr/>
      </dsp:nvSpPr>
      <dsp:spPr>
        <a:xfrm>
          <a:off x="2898771" y="3072899"/>
          <a:ext cx="2330456" cy="2091689"/>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latin typeface="SimSun-ExtB" panose="02010609060101010101" pitchFamily="49" charset="-122"/>
              <a:ea typeface="SimSun-ExtB" panose="02010609060101010101" pitchFamily="49" charset="-122"/>
            </a:rPr>
            <a:t>MICROSOFT </a:t>
          </a:r>
        </a:p>
        <a:p>
          <a:pPr marL="0" lvl="0" indent="0" algn="ctr" defTabSz="1200150">
            <a:lnSpc>
              <a:spcPct val="90000"/>
            </a:lnSpc>
            <a:spcBef>
              <a:spcPct val="0"/>
            </a:spcBef>
            <a:spcAft>
              <a:spcPct val="35000"/>
            </a:spcAft>
            <a:buNone/>
          </a:pPr>
          <a:r>
            <a:rPr lang="fr-FR" sz="2700" kern="1200" dirty="0">
              <a:latin typeface="SimSun-ExtB" panose="02010609060101010101" pitchFamily="49" charset="-122"/>
              <a:ea typeface="SimSun-ExtB" panose="02010609060101010101" pitchFamily="49" charset="-122"/>
            </a:rPr>
            <a:t>TOOLS</a:t>
          </a:r>
        </a:p>
      </dsp:txBody>
      <dsp:txXfrm>
        <a:off x="3240058" y="3379220"/>
        <a:ext cx="1647882" cy="1479047"/>
      </dsp:txXfrm>
    </dsp:sp>
    <dsp:sp modelId="{57AB1648-B9B9-4D80-81A0-02C9C933AF4C}">
      <dsp:nvSpPr>
        <dsp:cNvPr id="0" name=""/>
        <dsp:cNvSpPr/>
      </dsp:nvSpPr>
      <dsp:spPr>
        <a:xfrm rot="10800000">
          <a:off x="994175" y="3820678"/>
          <a:ext cx="1799843" cy="596131"/>
        </a:xfrm>
        <a:prstGeom prst="lef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8107654-1371-4023-92D6-EFB964C7D415}">
      <dsp:nvSpPr>
        <dsp:cNvPr id="0" name=""/>
        <dsp:cNvSpPr/>
      </dsp:nvSpPr>
      <dsp:spPr>
        <a:xfrm>
          <a:off x="622" y="3323902"/>
          <a:ext cx="1987105" cy="158968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SimSun-ExtB" panose="02010609060101010101" pitchFamily="49" charset="-122"/>
              <a:ea typeface="SimSun-ExtB" panose="02010609060101010101" pitchFamily="49" charset="-122"/>
            </a:rPr>
            <a:t>MICROSOFT </a:t>
          </a:r>
        </a:p>
        <a:p>
          <a:pPr marL="0" lvl="0" indent="0" algn="ctr" defTabSz="1244600">
            <a:lnSpc>
              <a:spcPct val="90000"/>
            </a:lnSpc>
            <a:spcBef>
              <a:spcPct val="0"/>
            </a:spcBef>
            <a:spcAft>
              <a:spcPct val="35000"/>
            </a:spcAft>
            <a:buNone/>
          </a:pPr>
          <a:r>
            <a:rPr lang="en-US" sz="2800" kern="1200" dirty="0">
              <a:latin typeface="SimSun-ExtB" panose="02010609060101010101" pitchFamily="49" charset="-122"/>
              <a:ea typeface="SimSun-ExtB" panose="02010609060101010101" pitchFamily="49" charset="-122"/>
            </a:rPr>
            <a:t>SUITE</a:t>
          </a:r>
          <a:endParaRPr lang="fr-FR" sz="2800" kern="1200" dirty="0">
            <a:latin typeface="SimSun-ExtB" panose="02010609060101010101" pitchFamily="49" charset="-122"/>
            <a:ea typeface="SimSun-ExtB" panose="02010609060101010101" pitchFamily="49" charset="-122"/>
          </a:endParaRPr>
        </a:p>
      </dsp:txBody>
      <dsp:txXfrm>
        <a:off x="47182" y="3370462"/>
        <a:ext cx="1893985" cy="1496564"/>
      </dsp:txXfrm>
    </dsp:sp>
    <dsp:sp modelId="{D10EA5E9-45CF-4B0D-9645-2265DD286DB9}">
      <dsp:nvSpPr>
        <dsp:cNvPr id="0" name=""/>
        <dsp:cNvSpPr/>
      </dsp:nvSpPr>
      <dsp:spPr>
        <a:xfrm rot="13490561">
          <a:off x="1608481" y="2308324"/>
          <a:ext cx="1869672" cy="596131"/>
        </a:xfrm>
        <a:prstGeom prst="lef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68555E3-CB8C-4EB3-B517-22C0E3E5B0BD}">
      <dsp:nvSpPr>
        <dsp:cNvPr id="0" name=""/>
        <dsp:cNvSpPr/>
      </dsp:nvSpPr>
      <dsp:spPr>
        <a:xfrm>
          <a:off x="886922" y="1152336"/>
          <a:ext cx="1987105" cy="158968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422400">
            <a:lnSpc>
              <a:spcPct val="90000"/>
            </a:lnSpc>
            <a:spcBef>
              <a:spcPct val="0"/>
            </a:spcBef>
            <a:spcAft>
              <a:spcPct val="35000"/>
            </a:spcAft>
            <a:buNone/>
          </a:pPr>
          <a:r>
            <a:rPr lang="en-US" sz="3200" kern="1200" dirty="0" err="1">
              <a:latin typeface="SimSun-ExtB" panose="02010609060101010101" pitchFamily="49" charset="-122"/>
              <a:ea typeface="SimSun-ExtB" panose="02010609060101010101" pitchFamily="49" charset="-122"/>
            </a:rPr>
            <a:t>OutLook</a:t>
          </a:r>
          <a:endParaRPr lang="fr-FR" sz="3200" kern="1200" dirty="0">
            <a:latin typeface="SimSun-ExtB" panose="02010609060101010101" pitchFamily="49" charset="-122"/>
            <a:ea typeface="SimSun-ExtB" panose="02010609060101010101" pitchFamily="49" charset="-122"/>
          </a:endParaRPr>
        </a:p>
      </dsp:txBody>
      <dsp:txXfrm>
        <a:off x="933482" y="1198896"/>
        <a:ext cx="1893985" cy="1496564"/>
      </dsp:txXfrm>
    </dsp:sp>
    <dsp:sp modelId="{E9DD4E23-3C66-4631-915D-581C8DFEC8E1}">
      <dsp:nvSpPr>
        <dsp:cNvPr id="0" name=""/>
        <dsp:cNvSpPr/>
      </dsp:nvSpPr>
      <dsp:spPr>
        <a:xfrm rot="16200000">
          <a:off x="3107669" y="1707184"/>
          <a:ext cx="1912661" cy="596131"/>
        </a:xfrm>
        <a:prstGeom prst="lef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987078E-FCE8-4EFD-A5A0-10FAB64911CC}">
      <dsp:nvSpPr>
        <dsp:cNvPr id="0" name=""/>
        <dsp:cNvSpPr/>
      </dsp:nvSpPr>
      <dsp:spPr>
        <a:xfrm>
          <a:off x="3070447" y="254077"/>
          <a:ext cx="1987105" cy="158968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SimSun-ExtB" panose="02010609060101010101" pitchFamily="49" charset="-122"/>
              <a:ea typeface="SimSun-ExtB" panose="02010609060101010101" pitchFamily="49" charset="-122"/>
            </a:rPr>
            <a:t>OneDrive</a:t>
          </a:r>
          <a:endParaRPr lang="fr-FR" sz="3200" kern="1200" dirty="0">
            <a:latin typeface="SimSun-ExtB" panose="02010609060101010101" pitchFamily="49" charset="-122"/>
            <a:ea typeface="SimSun-ExtB" panose="02010609060101010101" pitchFamily="49" charset="-122"/>
          </a:endParaRPr>
        </a:p>
      </dsp:txBody>
      <dsp:txXfrm>
        <a:off x="3117007" y="300637"/>
        <a:ext cx="1893985" cy="1496564"/>
      </dsp:txXfrm>
    </dsp:sp>
    <dsp:sp modelId="{1BF84312-34D0-4B93-A1A3-3C8286E8A3DA}">
      <dsp:nvSpPr>
        <dsp:cNvPr id="0" name=""/>
        <dsp:cNvSpPr/>
      </dsp:nvSpPr>
      <dsp:spPr>
        <a:xfrm rot="18900410">
          <a:off x="4646603" y="2308137"/>
          <a:ext cx="1860596" cy="596131"/>
        </a:xfrm>
        <a:prstGeom prst="lef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DB00E32-F32C-4A03-A8CF-32AE76796252}">
      <dsp:nvSpPr>
        <dsp:cNvPr id="0" name=""/>
        <dsp:cNvSpPr/>
      </dsp:nvSpPr>
      <dsp:spPr>
        <a:xfrm>
          <a:off x="5241248" y="1153619"/>
          <a:ext cx="1987105" cy="158968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SimSun-ExtB" panose="02010609060101010101" pitchFamily="49" charset="-122"/>
              <a:ea typeface="SimSun-ExtB" panose="02010609060101010101" pitchFamily="49" charset="-122"/>
            </a:rPr>
            <a:t>MICROSOFT</a:t>
          </a:r>
        </a:p>
        <a:p>
          <a:pPr marL="0" lvl="0" indent="0" algn="ctr" defTabSz="1244600">
            <a:lnSpc>
              <a:spcPct val="90000"/>
            </a:lnSpc>
            <a:spcBef>
              <a:spcPct val="0"/>
            </a:spcBef>
            <a:spcAft>
              <a:spcPct val="35000"/>
            </a:spcAft>
            <a:buNone/>
          </a:pPr>
          <a:r>
            <a:rPr lang="fr-FR" sz="2800" kern="1200" dirty="0">
              <a:latin typeface="SimSun-ExtB" panose="02010609060101010101" pitchFamily="49" charset="-122"/>
              <a:ea typeface="SimSun-ExtB" panose="02010609060101010101" pitchFamily="49" charset="-122"/>
            </a:rPr>
            <a:t>AZURE</a:t>
          </a:r>
        </a:p>
      </dsp:txBody>
      <dsp:txXfrm>
        <a:off x="5287808" y="1200179"/>
        <a:ext cx="1893985" cy="1496564"/>
      </dsp:txXfrm>
    </dsp:sp>
    <dsp:sp modelId="{237256B2-2FE2-4622-A79C-5F14A1278EA6}">
      <dsp:nvSpPr>
        <dsp:cNvPr id="0" name=""/>
        <dsp:cNvSpPr/>
      </dsp:nvSpPr>
      <dsp:spPr>
        <a:xfrm>
          <a:off x="5333981" y="3820678"/>
          <a:ext cx="1799843" cy="596131"/>
        </a:xfrm>
        <a:prstGeom prst="lef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53491E2-7374-4FC7-B043-8DD1C91ABC37}">
      <dsp:nvSpPr>
        <dsp:cNvPr id="0" name=""/>
        <dsp:cNvSpPr/>
      </dsp:nvSpPr>
      <dsp:spPr>
        <a:xfrm>
          <a:off x="6140272" y="3323902"/>
          <a:ext cx="1987105" cy="158968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59055" rIns="59055" bIns="59055" numCol="1" spcCol="1270" anchor="ctr" anchorCtr="0">
          <a:noAutofit/>
        </a:bodyPr>
        <a:lstStyle/>
        <a:p>
          <a:pPr marL="0" lvl="0" indent="0" algn="ctr" defTabSz="1377950">
            <a:lnSpc>
              <a:spcPct val="90000"/>
            </a:lnSpc>
            <a:spcBef>
              <a:spcPct val="0"/>
            </a:spcBef>
            <a:spcAft>
              <a:spcPct val="35000"/>
            </a:spcAft>
            <a:buNone/>
          </a:pPr>
          <a:r>
            <a:rPr lang="en-US" sz="3100" kern="1200" dirty="0">
              <a:latin typeface="SimSun-ExtB" panose="02010609060101010101" pitchFamily="49" charset="-122"/>
              <a:ea typeface="SimSun-ExtB" panose="02010609060101010101" pitchFamily="49" charset="-122"/>
            </a:rPr>
            <a:t>MICROSOFT</a:t>
          </a:r>
        </a:p>
        <a:p>
          <a:pPr marL="0" lvl="0" indent="0" algn="ctr" defTabSz="1377950">
            <a:lnSpc>
              <a:spcPct val="90000"/>
            </a:lnSpc>
            <a:spcBef>
              <a:spcPct val="0"/>
            </a:spcBef>
            <a:spcAft>
              <a:spcPct val="35000"/>
            </a:spcAft>
            <a:buNone/>
          </a:pPr>
          <a:r>
            <a:rPr lang="en-US" sz="3100" kern="1200" dirty="0">
              <a:latin typeface="SimSun-ExtB" panose="02010609060101010101" pitchFamily="49" charset="-122"/>
              <a:ea typeface="SimSun-ExtB" panose="02010609060101010101" pitchFamily="49" charset="-122"/>
            </a:rPr>
            <a:t>TEAMS</a:t>
          </a:r>
          <a:endParaRPr lang="fr-FR" sz="3100" kern="1200" dirty="0">
            <a:latin typeface="SimSun-ExtB" panose="02010609060101010101" pitchFamily="49" charset="-122"/>
            <a:ea typeface="SimSun-ExtB" panose="02010609060101010101" pitchFamily="49" charset="-122"/>
          </a:endParaRPr>
        </a:p>
      </dsp:txBody>
      <dsp:txXfrm>
        <a:off x="6186832" y="3370462"/>
        <a:ext cx="1893985" cy="149656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5EFBD8-F2BC-4F2A-9FA3-D9884F98E83E}">
      <dsp:nvSpPr>
        <dsp:cNvPr id="0" name=""/>
        <dsp:cNvSpPr/>
      </dsp:nvSpPr>
      <dsp:spPr>
        <a:xfrm>
          <a:off x="844" y="3928869"/>
          <a:ext cx="1635601" cy="631342"/>
        </a:xfrm>
        <a:prstGeom prst="chevron">
          <a:avLst>
            <a:gd name="adj" fmla="val 40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BC28F33-B128-4210-A92A-C96C284CEEA3}">
      <dsp:nvSpPr>
        <dsp:cNvPr id="0" name=""/>
        <dsp:cNvSpPr/>
      </dsp:nvSpPr>
      <dsp:spPr>
        <a:xfrm>
          <a:off x="437004" y="4086705"/>
          <a:ext cx="1381174" cy="631342"/>
        </a:xfrm>
        <a:prstGeom prst="roundRect">
          <a:avLst>
            <a:gd name="adj" fmla="val 10000"/>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WORD</a:t>
          </a:r>
          <a:endParaRPr lang="fr-FR" sz="1800" kern="1200" dirty="0"/>
        </a:p>
      </dsp:txBody>
      <dsp:txXfrm>
        <a:off x="455495" y="4105196"/>
        <a:ext cx="1344192" cy="594360"/>
      </dsp:txXfrm>
    </dsp:sp>
    <dsp:sp modelId="{7F8A98E8-C074-4D90-91C1-72CCA7311D5E}">
      <dsp:nvSpPr>
        <dsp:cNvPr id="0" name=""/>
        <dsp:cNvSpPr/>
      </dsp:nvSpPr>
      <dsp:spPr>
        <a:xfrm>
          <a:off x="1869064" y="3928869"/>
          <a:ext cx="1635601" cy="631342"/>
        </a:xfrm>
        <a:prstGeom prst="chevron">
          <a:avLst>
            <a:gd name="adj" fmla="val 40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3B212B3E-EA61-499A-AF3D-22348BEAB581}">
      <dsp:nvSpPr>
        <dsp:cNvPr id="0" name=""/>
        <dsp:cNvSpPr/>
      </dsp:nvSpPr>
      <dsp:spPr>
        <a:xfrm>
          <a:off x="2305225" y="4086705"/>
          <a:ext cx="1381174" cy="631342"/>
        </a:xfrm>
        <a:prstGeom prst="roundRect">
          <a:avLst>
            <a:gd name="adj" fmla="val 10000"/>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EXCEL</a:t>
          </a:r>
          <a:endParaRPr lang="fr-FR" sz="1800" kern="1200" dirty="0"/>
        </a:p>
      </dsp:txBody>
      <dsp:txXfrm>
        <a:off x="2323716" y="4105196"/>
        <a:ext cx="1344192" cy="594360"/>
      </dsp:txXfrm>
    </dsp:sp>
    <dsp:sp modelId="{2352D3EF-7D3B-4C64-97E7-D3A0C0D482D1}">
      <dsp:nvSpPr>
        <dsp:cNvPr id="0" name=""/>
        <dsp:cNvSpPr/>
      </dsp:nvSpPr>
      <dsp:spPr>
        <a:xfrm>
          <a:off x="3737285" y="3928869"/>
          <a:ext cx="1635601" cy="631342"/>
        </a:xfrm>
        <a:prstGeom prst="chevron">
          <a:avLst>
            <a:gd name="adj" fmla="val 40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87CA22DB-6987-4978-A098-226D6BB20285}">
      <dsp:nvSpPr>
        <dsp:cNvPr id="0" name=""/>
        <dsp:cNvSpPr/>
      </dsp:nvSpPr>
      <dsp:spPr>
        <a:xfrm>
          <a:off x="4173445" y="4086705"/>
          <a:ext cx="1381174" cy="631342"/>
        </a:xfrm>
        <a:prstGeom prst="roundRect">
          <a:avLst>
            <a:gd name="adj" fmla="val 10000"/>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PowerPoint</a:t>
          </a:r>
          <a:endParaRPr lang="fr-FR" sz="1800" kern="1200" dirty="0"/>
        </a:p>
      </dsp:txBody>
      <dsp:txXfrm>
        <a:off x="4191936" y="4105196"/>
        <a:ext cx="1344192" cy="594360"/>
      </dsp:txXfrm>
    </dsp:sp>
    <dsp:sp modelId="{54235CC7-715E-4978-81E2-10E25619C440}">
      <dsp:nvSpPr>
        <dsp:cNvPr id="0" name=""/>
        <dsp:cNvSpPr/>
      </dsp:nvSpPr>
      <dsp:spPr>
        <a:xfrm>
          <a:off x="5605505" y="3928869"/>
          <a:ext cx="1635601" cy="631342"/>
        </a:xfrm>
        <a:prstGeom prst="chevron">
          <a:avLst>
            <a:gd name="adj" fmla="val 40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D46377E9-B520-495A-B814-6FAE5F21A51E}">
      <dsp:nvSpPr>
        <dsp:cNvPr id="0" name=""/>
        <dsp:cNvSpPr/>
      </dsp:nvSpPr>
      <dsp:spPr>
        <a:xfrm>
          <a:off x="6041665" y="4086705"/>
          <a:ext cx="1381174" cy="631342"/>
        </a:xfrm>
        <a:prstGeom prst="roundRect">
          <a:avLst>
            <a:gd name="adj" fmla="val 10000"/>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PUBLISHER</a:t>
          </a:r>
          <a:endParaRPr lang="fr-FR" sz="1800" kern="1200" dirty="0"/>
        </a:p>
      </dsp:txBody>
      <dsp:txXfrm>
        <a:off x="6060156" y="4105196"/>
        <a:ext cx="1344192" cy="594360"/>
      </dsp:txXfrm>
    </dsp:sp>
    <dsp:sp modelId="{D457513B-BADB-4902-A090-2462A0564150}">
      <dsp:nvSpPr>
        <dsp:cNvPr id="0" name=""/>
        <dsp:cNvSpPr/>
      </dsp:nvSpPr>
      <dsp:spPr>
        <a:xfrm>
          <a:off x="7473725" y="3928869"/>
          <a:ext cx="1635601" cy="631342"/>
        </a:xfrm>
        <a:prstGeom prst="chevron">
          <a:avLst>
            <a:gd name="adj" fmla="val 40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6A7DF5CE-D183-48FB-A9BC-5040561A6C16}">
      <dsp:nvSpPr>
        <dsp:cNvPr id="0" name=""/>
        <dsp:cNvSpPr/>
      </dsp:nvSpPr>
      <dsp:spPr>
        <a:xfrm>
          <a:off x="7909885" y="4086705"/>
          <a:ext cx="1381174" cy="631342"/>
        </a:xfrm>
        <a:prstGeom prst="roundRect">
          <a:avLst>
            <a:gd name="adj" fmla="val 10000"/>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ACCESS</a:t>
          </a:r>
          <a:endParaRPr lang="fr-FR" sz="1800" kern="1200" dirty="0"/>
        </a:p>
      </dsp:txBody>
      <dsp:txXfrm>
        <a:off x="7928376" y="4105196"/>
        <a:ext cx="1344192" cy="594360"/>
      </dsp:txXfrm>
    </dsp:sp>
    <dsp:sp modelId="{B6312805-8E0E-4C47-B983-C75D7F1FBEF7}">
      <dsp:nvSpPr>
        <dsp:cNvPr id="0" name=""/>
        <dsp:cNvSpPr/>
      </dsp:nvSpPr>
      <dsp:spPr>
        <a:xfrm>
          <a:off x="9341945" y="3928869"/>
          <a:ext cx="1635601" cy="631342"/>
        </a:xfrm>
        <a:prstGeom prst="chevron">
          <a:avLst>
            <a:gd name="adj" fmla="val 40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DE73BDDE-2B13-4585-B16B-E8C608D65B33}">
      <dsp:nvSpPr>
        <dsp:cNvPr id="0" name=""/>
        <dsp:cNvSpPr/>
      </dsp:nvSpPr>
      <dsp:spPr>
        <a:xfrm>
          <a:off x="9778105" y="4086705"/>
          <a:ext cx="1381174" cy="631342"/>
        </a:xfrm>
        <a:prstGeom prst="roundRect">
          <a:avLst>
            <a:gd name="adj" fmla="val 10000"/>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PROJECT</a:t>
          </a:r>
          <a:endParaRPr lang="fr-FR" sz="1800" kern="1200" dirty="0"/>
        </a:p>
      </dsp:txBody>
      <dsp:txXfrm>
        <a:off x="9796596" y="4105196"/>
        <a:ext cx="1344192" cy="59436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676E97-824C-479C-8811-61AD5810E29A}">
      <dsp:nvSpPr>
        <dsp:cNvPr id="0" name=""/>
        <dsp:cNvSpPr/>
      </dsp:nvSpPr>
      <dsp:spPr>
        <a:xfrm>
          <a:off x="1267866" y="1545723"/>
          <a:ext cx="8476208" cy="3257009"/>
        </a:xfrm>
        <a:prstGeom prst="roundRect">
          <a:avLst/>
        </a:prstGeom>
        <a:solidFill>
          <a:srgbClr val="FFFFFF"/>
        </a:solidFill>
        <a:ln w="38100" cap="flat" cmpd="sng" algn="ctr">
          <a:solidFill>
            <a:srgbClr val="21375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2728"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solidFill>
                <a:srgbClr val="213755"/>
              </a:solidFill>
            </a:rPr>
            <a:t>         Information and communication technologies</a:t>
          </a:r>
          <a:r>
            <a:rPr lang="en-US" sz="2100" b="0" i="0" kern="1200" dirty="0">
              <a:solidFill>
                <a:srgbClr val="213755"/>
              </a:solidFill>
              <a:effectLst/>
              <a:latin typeface="Söhne"/>
            </a:rPr>
            <a:t> (TIC)      have revolutionized global connectivity, communication, and economic growth. Key components like data management and cybersecurity play vital roles. TIC's ongoing evolution presents challenges and opportunities, demanding adaptive responses . Ultimately , </a:t>
          </a:r>
          <a:r>
            <a:rPr lang="en-US" sz="2100" kern="1200" dirty="0">
              <a:solidFill>
                <a:srgbClr val="213755"/>
              </a:solidFill>
              <a:latin typeface="Söhne"/>
            </a:rPr>
            <a:t>TIC has become integral to our socio-economic fabric , shaping the way we live and work , with continuous advancements shaping the future   technological landscape .</a:t>
          </a:r>
          <a:endParaRPr lang="fr-FR" sz="2100" kern="1200" dirty="0"/>
        </a:p>
      </dsp:txBody>
      <dsp:txXfrm>
        <a:off x="1426860" y="1704717"/>
        <a:ext cx="8158220" cy="2939021"/>
      </dsp:txXfrm>
    </dsp:sp>
    <dsp:sp modelId="{C3B12D5B-8F62-4A2A-9D08-060E82EB3204}">
      <dsp:nvSpPr>
        <dsp:cNvPr id="0" name=""/>
        <dsp:cNvSpPr/>
      </dsp:nvSpPr>
      <dsp:spPr>
        <a:xfrm>
          <a:off x="0" y="324299"/>
          <a:ext cx="2955407" cy="288812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06CFEE-0D00-47AC-B53D-0F2B9876ADAB}">
      <dsp:nvSpPr>
        <dsp:cNvPr id="0" name=""/>
        <dsp:cNvSpPr/>
      </dsp:nvSpPr>
      <dsp:spPr>
        <a:xfrm>
          <a:off x="542289" y="838201"/>
          <a:ext cx="1622862" cy="435231"/>
        </a:xfrm>
        <a:prstGeom prst="roundRect">
          <a:avLst/>
        </a:prstGeom>
        <a:solidFill>
          <a:srgbClr val="44546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3506"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GMAIL</a:t>
          </a:r>
          <a:endParaRPr lang="fr-FR" sz="1600" b="1" kern="1200" dirty="0"/>
        </a:p>
      </dsp:txBody>
      <dsp:txXfrm>
        <a:off x="563535" y="859447"/>
        <a:ext cx="1580370" cy="392739"/>
      </dsp:txXfrm>
    </dsp:sp>
    <dsp:sp modelId="{9CBD4879-51B3-4086-8A0B-379406526EC6}">
      <dsp:nvSpPr>
        <dsp:cNvPr id="0" name=""/>
        <dsp:cNvSpPr/>
      </dsp:nvSpPr>
      <dsp:spPr>
        <a:xfrm>
          <a:off x="92272" y="540933"/>
          <a:ext cx="752399" cy="7525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06CFEE-0D00-47AC-B53D-0F2B9876ADAB}">
      <dsp:nvSpPr>
        <dsp:cNvPr id="0" name=""/>
        <dsp:cNvSpPr/>
      </dsp:nvSpPr>
      <dsp:spPr>
        <a:xfrm>
          <a:off x="433406" y="967105"/>
          <a:ext cx="1725575" cy="462777"/>
        </a:xfrm>
        <a:prstGeom prst="roundRect">
          <a:avLst/>
        </a:prstGeom>
        <a:solidFill>
          <a:srgbClr val="44546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5247"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MAPS</a:t>
          </a:r>
        </a:p>
      </dsp:txBody>
      <dsp:txXfrm>
        <a:off x="455997" y="989696"/>
        <a:ext cx="1680393" cy="417595"/>
      </dsp:txXfrm>
    </dsp:sp>
    <dsp:sp modelId="{9CBD4879-51B3-4086-8A0B-379406526EC6}">
      <dsp:nvSpPr>
        <dsp:cNvPr id="0" name=""/>
        <dsp:cNvSpPr/>
      </dsp:nvSpPr>
      <dsp:spPr>
        <a:xfrm>
          <a:off x="98112" y="551156"/>
          <a:ext cx="800019" cy="800140"/>
        </a:xfrm>
        <a:prstGeom prst="ellipse">
          <a:avLst/>
        </a:prstGeom>
        <a:blipFill>
          <a:blip xmlns:r="http://schemas.openxmlformats.org/officeDocument/2006/relationships" r:embed="rId1"/>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06CFEE-0D00-47AC-B53D-0F2B9876ADAB}">
      <dsp:nvSpPr>
        <dsp:cNvPr id="0" name=""/>
        <dsp:cNvSpPr/>
      </dsp:nvSpPr>
      <dsp:spPr>
        <a:xfrm>
          <a:off x="603520" y="951266"/>
          <a:ext cx="1622862" cy="435231"/>
        </a:xfrm>
        <a:prstGeom prst="roundRect">
          <a:avLst/>
        </a:prstGeom>
        <a:solidFill>
          <a:srgbClr val="44546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3506"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CALENDAR</a:t>
          </a:r>
          <a:endParaRPr lang="fr-FR" sz="1600" b="1" kern="1200" dirty="0"/>
        </a:p>
      </dsp:txBody>
      <dsp:txXfrm>
        <a:off x="624766" y="972512"/>
        <a:ext cx="1580370" cy="392739"/>
      </dsp:txXfrm>
    </dsp:sp>
    <dsp:sp modelId="{9CBD4879-51B3-4086-8A0B-379406526EC6}">
      <dsp:nvSpPr>
        <dsp:cNvPr id="0" name=""/>
        <dsp:cNvSpPr/>
      </dsp:nvSpPr>
      <dsp:spPr>
        <a:xfrm>
          <a:off x="108561" y="540933"/>
          <a:ext cx="752399" cy="752512"/>
        </a:xfrm>
        <a:prstGeom prst="ellipse">
          <a:avLst/>
        </a:prstGeom>
        <a:blipFill>
          <a:blip xmlns:r="http://schemas.openxmlformats.org/officeDocument/2006/relationships" r:embed="rId1"/>
          <a:srcRect/>
          <a:stretch>
            <a:fillRect l="-4000" r="-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06CFEE-0D00-47AC-B53D-0F2B9876ADAB}">
      <dsp:nvSpPr>
        <dsp:cNvPr id="0" name=""/>
        <dsp:cNvSpPr/>
      </dsp:nvSpPr>
      <dsp:spPr>
        <a:xfrm>
          <a:off x="542289" y="901244"/>
          <a:ext cx="1622862" cy="435231"/>
        </a:xfrm>
        <a:prstGeom prst="roundRect">
          <a:avLst/>
        </a:prstGeom>
        <a:solidFill>
          <a:srgbClr val="44546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3506"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DRIVE</a:t>
          </a:r>
        </a:p>
      </dsp:txBody>
      <dsp:txXfrm>
        <a:off x="563535" y="922490"/>
        <a:ext cx="1580370" cy="392739"/>
      </dsp:txXfrm>
    </dsp:sp>
    <dsp:sp modelId="{9CBD4879-51B3-4086-8A0B-379406526EC6}">
      <dsp:nvSpPr>
        <dsp:cNvPr id="0" name=""/>
        <dsp:cNvSpPr/>
      </dsp:nvSpPr>
      <dsp:spPr>
        <a:xfrm>
          <a:off x="119065" y="575564"/>
          <a:ext cx="752399" cy="7525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06CFEE-0D00-47AC-B53D-0F2B9876ADAB}">
      <dsp:nvSpPr>
        <dsp:cNvPr id="0" name=""/>
        <dsp:cNvSpPr/>
      </dsp:nvSpPr>
      <dsp:spPr>
        <a:xfrm>
          <a:off x="542289" y="838201"/>
          <a:ext cx="1622862" cy="435231"/>
        </a:xfrm>
        <a:prstGeom prst="roundRect">
          <a:avLst/>
        </a:prstGeom>
        <a:solidFill>
          <a:srgbClr val="44546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3506"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MEET</a:t>
          </a:r>
        </a:p>
      </dsp:txBody>
      <dsp:txXfrm>
        <a:off x="563535" y="859447"/>
        <a:ext cx="1580370" cy="392739"/>
      </dsp:txXfrm>
    </dsp:sp>
    <dsp:sp modelId="{9CBD4879-51B3-4086-8A0B-379406526EC6}">
      <dsp:nvSpPr>
        <dsp:cNvPr id="0" name=""/>
        <dsp:cNvSpPr/>
      </dsp:nvSpPr>
      <dsp:spPr>
        <a:xfrm>
          <a:off x="92272" y="540933"/>
          <a:ext cx="752399" cy="752512"/>
        </a:xfrm>
        <a:prstGeom prst="ellipse">
          <a:avLst/>
        </a:prstGeom>
        <a:blipFill>
          <a:blip xmlns:r="http://schemas.openxmlformats.org/officeDocument/2006/relationships" r:embed="rId1"/>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06CFEE-0D00-47AC-B53D-0F2B9876ADAB}">
      <dsp:nvSpPr>
        <dsp:cNvPr id="0" name=""/>
        <dsp:cNvSpPr/>
      </dsp:nvSpPr>
      <dsp:spPr>
        <a:xfrm>
          <a:off x="556019" y="845966"/>
          <a:ext cx="1622862" cy="435231"/>
        </a:xfrm>
        <a:prstGeom prst="roundRect">
          <a:avLst/>
        </a:prstGeom>
        <a:solidFill>
          <a:srgbClr val="44546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3506"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SHEET</a:t>
          </a:r>
          <a:endParaRPr lang="fr-FR" sz="1600" b="1" kern="1200" dirty="0"/>
        </a:p>
      </dsp:txBody>
      <dsp:txXfrm>
        <a:off x="577265" y="867212"/>
        <a:ext cx="1580370" cy="392739"/>
      </dsp:txXfrm>
    </dsp:sp>
    <dsp:sp modelId="{9CBD4879-51B3-4086-8A0B-379406526EC6}">
      <dsp:nvSpPr>
        <dsp:cNvPr id="0" name=""/>
        <dsp:cNvSpPr/>
      </dsp:nvSpPr>
      <dsp:spPr>
        <a:xfrm>
          <a:off x="92272" y="540933"/>
          <a:ext cx="752399" cy="7525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0000" b="-2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06CFEE-0D00-47AC-B53D-0F2B9876ADAB}">
      <dsp:nvSpPr>
        <dsp:cNvPr id="0" name=""/>
        <dsp:cNvSpPr/>
      </dsp:nvSpPr>
      <dsp:spPr>
        <a:xfrm>
          <a:off x="546411" y="859097"/>
          <a:ext cx="1622862" cy="435231"/>
        </a:xfrm>
        <a:prstGeom prst="roundRect">
          <a:avLst/>
        </a:prstGeom>
        <a:solidFill>
          <a:srgbClr val="44546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3506"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CHROME</a:t>
          </a:r>
          <a:endParaRPr lang="fr-FR" sz="1600" b="1" kern="1200" dirty="0"/>
        </a:p>
      </dsp:txBody>
      <dsp:txXfrm>
        <a:off x="567657" y="880343"/>
        <a:ext cx="1580370" cy="392739"/>
      </dsp:txXfrm>
    </dsp:sp>
    <dsp:sp modelId="{9CBD4879-51B3-4086-8A0B-379406526EC6}">
      <dsp:nvSpPr>
        <dsp:cNvPr id="0" name=""/>
        <dsp:cNvSpPr/>
      </dsp:nvSpPr>
      <dsp:spPr>
        <a:xfrm>
          <a:off x="92272" y="540933"/>
          <a:ext cx="752399" cy="7525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06CFEE-0D00-47AC-B53D-0F2B9876ADAB}">
      <dsp:nvSpPr>
        <dsp:cNvPr id="0" name=""/>
        <dsp:cNvSpPr/>
      </dsp:nvSpPr>
      <dsp:spPr>
        <a:xfrm>
          <a:off x="542289" y="838201"/>
          <a:ext cx="1622862" cy="435231"/>
        </a:xfrm>
        <a:prstGeom prst="roundRect">
          <a:avLst/>
        </a:prstGeom>
        <a:solidFill>
          <a:srgbClr val="44546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3506"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CLASSROOM</a:t>
          </a:r>
        </a:p>
      </dsp:txBody>
      <dsp:txXfrm>
        <a:off x="563535" y="859447"/>
        <a:ext cx="1580370" cy="392739"/>
      </dsp:txXfrm>
    </dsp:sp>
    <dsp:sp modelId="{9CBD4879-51B3-4086-8A0B-379406526EC6}">
      <dsp:nvSpPr>
        <dsp:cNvPr id="0" name=""/>
        <dsp:cNvSpPr/>
      </dsp:nvSpPr>
      <dsp:spPr>
        <a:xfrm>
          <a:off x="77427" y="540422"/>
          <a:ext cx="752399" cy="7525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AscendingPictureAccentProcess">
  <dgm:title val=""/>
  <dgm:desc val=""/>
  <dgm:catLst>
    <dgm:cat type="process" pri="22500"/>
    <dgm:cat type="picture" pri="16000"/>
    <dgm:cat type="pictureconvert" pri="16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shape xmlns:r="http://schemas.openxmlformats.org/officeDocument/2006/relationships" r:blip="">
      <dgm:adjLst/>
    </dgm:shape>
    <dgm:choose name="Name1">
      <dgm:if name="Name2" axis="ch" ptType="node" func="cnt" op="equ" val="1">
        <dgm:choose name="Name3">
          <dgm:if name="Name4" func="var" arg="dir" op="equ" val="norm">
            <dgm:choose name="Name5">
              <dgm:if name="Name6" axis="des" func="maxDepth" op="gt" val="1">
                <dgm:alg type="composite">
                  <dgm:param type="ar" val="2.7"/>
                </dgm:alg>
                <dgm:constrLst>
                  <dgm:constr type="primFontSz" for="ch" forName="parTx1" op="equ" val="65"/>
                  <dgm:constr type="primFontSz" for="ch" forName="desTx1" op="equ" val="65"/>
                  <dgm:constr type="userD" refType="w" fact="0.0247"/>
                  <dgm:constr type="l" for="ch" forName="parTx1" refType="w" fact="0.2711"/>
                  <dgm:constr type="t" for="ch" forName="parTx1" refType="h" fact="0.9603"/>
                  <dgm:constr type="w" for="ch" forName="parTx1" refType="w" fact="0.5325"/>
                  <dgm:constr type="h" for="ch" forName="parTx1" refType="h" fact="0.3856"/>
                  <dgm:constr type="ctrX" for="ch" forName="picture1" refType="w" fact="0.2469"/>
                  <dgm:constr type="ctrY" for="ch" forName="picture1" refType="h" fact="0.9"/>
                  <dgm:constr type="w" for="ch" forName="picture1" refType="w" fact="0.2469"/>
                  <dgm:constr type="h" for="ch" forName="picture1" refType="h" fact="0.6667"/>
                  <dgm:constr type="l" for="ch" forName="desTx1" refType="r" refFor="ch" refForName="parTx1"/>
                  <dgm:constr type="r" for="ch" forName="desTx1" refType="w"/>
                  <dgm:constr type="t" for="ch" forName="desTx1" refType="t" refFor="ch" refForName="parTx1"/>
                  <dgm:constr type="h" for="ch" forName="desTx1" refType="h" refFor="ch" refForName="parTx1"/>
                </dgm:constrLst>
              </dgm:if>
              <dgm:else name="Name7">
                <dgm:alg type="composite">
                  <dgm:param type="ar" val="2"/>
                </dgm:alg>
                <dgm:constrLst>
                  <dgm:constr type="primFontSz" for="ch" forName="parTx1" op="equ" val="65"/>
                  <dgm:constr type="userD" refType="w" fact="0.0333"/>
                  <dgm:constr type="l" for="ch" forName="parTx1" refType="w" fact="0.366"/>
                  <dgm:constr type="t" for="ch" forName="parTx1" refType="h" fact="0.7113"/>
                  <dgm:constr type="w" for="ch" forName="parTx1" refType="w" fact="0.7189"/>
                  <dgm:constr type="h" for="ch" forName="parTx1" refType="h" fact="0.3856"/>
                  <dgm:constr type="ctrX" for="ch" forName="picture1" refType="w" fact="0.3333"/>
                  <dgm:constr type="ctrY" for="ch" forName="picture1" refType="h" fact="0.6667"/>
                  <dgm:constr type="w" for="ch" forName="picture1" refType="w" fact="0.3333"/>
                  <dgm:constr type="h" for="ch" forName="picture1" refType="h" fact="0.6667"/>
                </dgm:constrLst>
              </dgm:else>
            </dgm:choose>
          </dgm:if>
          <dgm:else name="Name8">
            <dgm:choose name="Name9">
              <dgm:if name="Name10" axis="des" func="maxDepth" op="gt" val="1">
                <dgm:alg type="composite">
                  <dgm:param type="ar" val="2.7"/>
                </dgm:alg>
                <dgm:constrLst>
                  <dgm:constr type="primFontSz" for="ch" forName="parTx1" op="equ" val="65"/>
                  <dgm:constr type="primFontSz" for="ch" forName="desTx1" op="equ" val="65"/>
                  <dgm:constr type="userD" refType="w" fact="0.0247"/>
                  <dgm:constr type="r" for="ch" forName="parTx1" refType="w" fact="0.7289"/>
                  <dgm:constr type="t" for="ch" forName="parTx1" refType="h" fact="0.9603"/>
                  <dgm:constr type="w" for="ch" forName="parTx1" refType="w" fact="0.5325"/>
                  <dgm:constr type="h" for="ch" forName="parTx1" refType="h" fact="0.3856"/>
                  <dgm:constr type="ctrX" for="ch" forName="picture1" refType="w" fact="0.7531"/>
                  <dgm:constr type="ctrY" for="ch" forName="picture1" refType="h" fact="0.9"/>
                  <dgm:constr type="w" for="ch" forName="picture1" refType="w" fact="0.2469"/>
                  <dgm:constr type="h" for="ch" forName="picture1" refType="h" fact="0.6667"/>
                  <dgm:constr type="r" for="ch" forName="desTx1" refType="l" refFor="ch" refForName="parTx1"/>
                  <dgm:constr type="l" for="ch" forName="desTx1"/>
                  <dgm:constr type="t" for="ch" forName="desTx1" refType="t" refFor="ch" refForName="parTx1"/>
                  <dgm:constr type="h" for="ch" forName="desTx1" refType="h" refFor="ch" refForName="parTx1"/>
                </dgm:constrLst>
              </dgm:if>
              <dgm:else name="Name11">
                <dgm:alg type="composite">
                  <dgm:param type="ar" val="2"/>
                </dgm:alg>
                <dgm:constrLst>
                  <dgm:constr type="primFontSz" for="ch" forName="parTx1" op="equ" val="65"/>
                  <dgm:constr type="userD" refType="w" fact="0.0333"/>
                  <dgm:constr type="r" for="ch" forName="parTx1" refType="w" fact="0.634"/>
                  <dgm:constr type="t" for="ch" forName="parTx1" refType="h" fact="0.7113"/>
                  <dgm:constr type="w" for="ch" forName="parTx1" refType="w" fact="0.7189"/>
                  <dgm:constr type="h" for="ch" forName="parTx1" refType="h" fact="0.3856"/>
                  <dgm:constr type="ctrX" for="ch" forName="picture1" refType="w" fact="0.6667"/>
                  <dgm:constr type="ctrY" for="ch" forName="picture1" refType="h" fact="0.6667"/>
                  <dgm:constr type="w" for="ch" forName="picture1" refType="w" fact="0.3333"/>
                  <dgm:constr type="h" for="ch" forName="picture1" refType="h" fact="0.6667"/>
                </dgm:constrLst>
              </dgm:else>
            </dgm:choose>
          </dgm:else>
        </dgm:choose>
      </dgm:if>
      <dgm:if name="Name12" axis="ch" ptType="node" func="cnt" op="equ" val="2">
        <dgm:choose name="Name13">
          <dgm:if name="Name14" func="var" arg="dir" op="equ" val="norm">
            <dgm:choose name="Name15">
              <dgm:if name="Name16"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3221"/>
                  <dgm:constr type="ctrY" for="ch" forName="dot1" refType="h" fact="0.5911"/>
                  <dgm:constr type="w" for="ch" forName="dot1" refType="userD"/>
                  <dgm:constr type="h" for="ch" forName="dot1" refType="userD"/>
                  <dgm:constr type="ctrX" for="ch" forName="dot2" refType="w" fact="0.3056"/>
                  <dgm:constr type="ctrY" for="ch" forName="dot2" refType="h" fact="0.644"/>
                  <dgm:constr type="w" for="ch" forName="dot2" refType="userD"/>
                  <dgm:constr type="h" for="ch" forName="dot2" refType="userD"/>
                  <dgm:constr type="ctrX" for="ch" forName="dot3" refType="w" fact="0.2859"/>
                  <dgm:constr type="ctrY" for="ch" forName="dot3" refType="h" fact="0.6898"/>
                  <dgm:constr type="w" for="ch" forName="dot3" refType="userD"/>
                  <dgm:constr type="h" for="ch" forName="dot3" refType="userD"/>
                  <dgm:constr type="ctrX" for="ch" forName="dotArrow1" refType="w" fact="0.3095"/>
                  <dgm:constr type="ctrY" for="ch" forName="dotArrow1" refType="h" fact="0.0587"/>
                  <dgm:constr type="w" for="ch" forName="dotArrow1" refType="userD"/>
                  <dgm:constr type="h" for="ch" forName="dotArrow1" refType="userD"/>
                  <dgm:constr type="ctrX" for="ch" forName="dotArrow2" refType="w" fact="0.3346"/>
                  <dgm:constr type="ctrY" for="ch" forName="dotArrow2" refType="h" fact="0.0287"/>
                  <dgm:constr type="w" for="ch" forName="dotArrow2" refType="userD"/>
                  <dgm:constr type="h" for="ch" forName="dotArrow2" refType="userD"/>
                  <dgm:constr type="ctrX" for="ch" forName="dotArrow3" refType="w" fact="0.3597"/>
                  <dgm:constr type="ctrY" for="ch" forName="dotArrow3" refType="h" fact="-0.0013"/>
                  <dgm:constr type="w" for="ch" forName="dotArrow3" refType="userD"/>
                  <dgm:constr type="h" for="ch" forName="dotArrow3" refType="userD"/>
                  <dgm:constr type="ctrX" for="ch" forName="dotArrow4" refType="w" fact="0.3848"/>
                  <dgm:constr type="ctrY" for="ch" forName="dotArrow4" refType="h" fact="0.0287"/>
                  <dgm:constr type="w" for="ch" forName="dotArrow4" refType="userD"/>
                  <dgm:constr type="h" for="ch" forName="dotArrow4" refType="userD"/>
                  <dgm:constr type="ctrX" for="ch" forName="dotArrow5" refType="w" fact="0.41"/>
                  <dgm:constr type="ctrY" for="ch" forName="dotArrow5" refType="h" fact="0.0587"/>
                  <dgm:constr type="w" for="ch" forName="dotArrow5" refType="userD"/>
                  <dgm:constr type="h" for="ch" forName="dotArrow5" refType="userD"/>
                  <dgm:constr type="ctrX" for="ch" forName="dotArrow6" refType="w" fact="0.3597"/>
                  <dgm:constr type="ctrY" for="ch" forName="dotArrow6" refType="h" fact="0.062"/>
                  <dgm:constr type="w" for="ch" forName="dotArrow6" refType="userD"/>
                  <dgm:constr type="h" for="ch" forName="dotArrow6" refType="userD"/>
                  <dgm:constr type="ctrX" for="ch" forName="dotArrow7" refType="w" fact="0.3597"/>
                  <dgm:constr type="ctrY" for="ch" forName="dotArrow7" refType="h" fact="0.1253"/>
                  <dgm:constr type="w" for="ch" forName="dotArrow7" refType="userD"/>
                  <dgm:constr type="h" for="ch" forName="dotArrow7" refType="userD"/>
                  <dgm:constr type="l" for="ch" forName="parTx1" refType="w" fact="0.197"/>
                  <dgm:constr type="t" for="ch" forName="parTx1" refType="h" fact="0.8169"/>
                  <dgm:constr type="w" for="ch" forName="parTx1" refType="w" fact="0.4064"/>
                  <dgm:constr type="h" for="ch" forName="parTx1" refType="h" fact="0.218"/>
                  <dgm:constr type="ctrX" for="ch" forName="picture1" refType="w" fact="0.1785"/>
                  <dgm:constr type="ctrY" for="ch" forName="picture1" refType="h" fact="0.7834"/>
                  <dgm:constr type="w" for="ch" forName="picture1" refType="w" fact="0.1884"/>
                  <dgm:constr type="h" for="ch" forName="picture1" refType="h" fact="0.376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688"/>
                  <dgm:constr type="t" for="ch" forName="parTx2" refType="h" fact="0.3905"/>
                  <dgm:constr type="w" for="ch" forName="parTx2" refType="w" fact="0.4064"/>
                  <dgm:constr type="h" for="ch" forName="parTx2" refType="h" fact="0.218"/>
                  <dgm:constr type="ctrX" for="ch" forName="picture2" refType="w" fact="0.3503"/>
                  <dgm:constr type="ctrY" for="ch" forName="picture2" refType="h" fact="0.357"/>
                  <dgm:constr type="w" for="ch" forName="picture2" refType="w" fact="0.1884"/>
                  <dgm:constr type="h" for="ch" forName="picture2" refType="h" fact="0.3768"/>
                  <dgm:constr type="l" for="ch" forName="desTx2" refType="r" refFor="ch" refForName="parTx2"/>
                  <dgm:constr type="r" for="ch" forName="desTx2" refType="w"/>
                  <dgm:constr type="t" for="ch" forName="desTx2" refType="t" refFor="ch" refForName="parTx2"/>
                  <dgm:constr type="h" for="ch" forName="desTx2" refType="h" refFor="ch" refForName="parTx2"/>
                </dgm:constrLst>
              </dgm:if>
              <dgm:else name="Name17">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4274"/>
                  <dgm:constr type="ctrY" for="ch" forName="dot1" refType="h" fact="0.5911"/>
                  <dgm:constr type="w" for="ch" forName="dot1" refType="userD"/>
                  <dgm:constr type="h" for="ch" forName="dot1" refType="userD"/>
                  <dgm:constr type="ctrX" for="ch" forName="dot2" refType="w" fact="0.4055"/>
                  <dgm:constr type="ctrY" for="ch" forName="dot2" refType="h" fact="0.644"/>
                  <dgm:constr type="w" for="ch" forName="dot2" refType="userD"/>
                  <dgm:constr type="h" for="ch" forName="dot2" refType="userD"/>
                  <dgm:constr type="ctrX" for="ch" forName="dot3" refType="w" fact="0.3794"/>
                  <dgm:constr type="ctrY" for="ch" forName="dot3" refType="h" fact="0.6898"/>
                  <dgm:constr type="w" for="ch" forName="dot3" refType="userD"/>
                  <dgm:constr type="h" for="ch" forName="dot3" refType="userD"/>
                  <dgm:constr type="ctrX" for="ch" forName="dotArrow1" refType="w" fact="0.4106"/>
                  <dgm:constr type="ctrY" for="ch" forName="dotArrow1" refType="h" fact="0.0587"/>
                  <dgm:constr type="w" for="ch" forName="dotArrow1" refType="userD"/>
                  <dgm:constr type="h" for="ch" forName="dotArrow1" refType="userD"/>
                  <dgm:constr type="ctrX" for="ch" forName="dotArrow2" refType="w" fact="0.444"/>
                  <dgm:constr type="ctrY" for="ch" forName="dotArrow2" refType="h" fact="0.0287"/>
                  <dgm:constr type="w" for="ch" forName="dotArrow2" refType="userD"/>
                  <dgm:constr type="h" for="ch" forName="dotArrow2" refType="userD"/>
                  <dgm:constr type="ctrX" for="ch" forName="dotArrow3" refType="w" fact="0.4773"/>
                  <dgm:constr type="ctrY" for="ch" forName="dotArrow3" refType="h" fact="-0.0013"/>
                  <dgm:constr type="w" for="ch" forName="dotArrow3" refType="userD"/>
                  <dgm:constr type="h" for="ch" forName="dotArrow3" refType="userD"/>
                  <dgm:constr type="ctrX" for="ch" forName="dotArrow4" refType="w" fact="0.5106"/>
                  <dgm:constr type="ctrY" for="ch" forName="dotArrow4" refType="h" fact="0.0287"/>
                  <dgm:constr type="w" for="ch" forName="dotArrow4" refType="userD"/>
                  <dgm:constr type="h" for="ch" forName="dotArrow4" refType="userD"/>
                  <dgm:constr type="ctrX" for="ch" forName="dotArrow5" refType="w" fact="0.544"/>
                  <dgm:constr type="ctrY" for="ch" forName="dotArrow5" refType="h" fact="0.0587"/>
                  <dgm:constr type="w" for="ch" forName="dotArrow5" refType="userD"/>
                  <dgm:constr type="h" for="ch" forName="dotArrow5" refType="userD"/>
                  <dgm:constr type="ctrX" for="ch" forName="dotArrow6" refType="w" fact="0.4773"/>
                  <dgm:constr type="ctrY" for="ch" forName="dotArrow6" refType="h" fact="0.062"/>
                  <dgm:constr type="w" for="ch" forName="dotArrow6" refType="userD"/>
                  <dgm:constr type="h" for="ch" forName="dotArrow6" refType="userD"/>
                  <dgm:constr type="ctrX" for="ch" forName="dotArrow7" refType="w" fact="0.4773"/>
                  <dgm:constr type="ctrY" for="ch" forName="dotArrow7" refType="h" fact="0.1253"/>
                  <dgm:constr type="w" for="ch" forName="dotArrow7" refType="userD"/>
                  <dgm:constr type="h" for="ch" forName="dotArrow7" refType="userD"/>
                  <dgm:constr type="l" for="ch" forName="parTx1" refType="w" fact="0.2614"/>
                  <dgm:constr type="t" for="ch" forName="parTx1" refType="h" fact="0.8086"/>
                  <dgm:constr type="w" for="ch" forName="parTx1" refType="w" fact="0.5392"/>
                  <dgm:constr type="h" for="ch" forName="parTx1" refType="h" fact="0.218"/>
                  <dgm:constr type="ctrX" for="ch" forName="picture1" refType="w" fact="0.2369"/>
                  <dgm:constr type="ctrY" for="ch" forName="picture1" refType="h" fact="0.7834"/>
                  <dgm:constr type="w" for="ch" forName="picture1" refType="w" fact="0.25"/>
                  <dgm:constr type="h" for="ch" forName="picture1" refType="h" fact="0.3768"/>
                  <dgm:constr type="l" for="ch" forName="parTx2" refType="w" fact="0.4893"/>
                  <dgm:constr type="t" for="ch" forName="parTx2" refType="h" fact="0.3822"/>
                  <dgm:constr type="w" for="ch" forName="parTx2" refType="w" fact="0.5392"/>
                  <dgm:constr type="h" for="ch" forName="parTx2" refType="h" fact="0.218"/>
                  <dgm:constr type="ctrX" for="ch" forName="picture2" refType="w" fact="0.4648"/>
                  <dgm:constr type="ctrY" for="ch" forName="picture2" refType="h" fact="0.357"/>
                  <dgm:constr type="w" for="ch" forName="picture2" refType="w" fact="0.25"/>
                  <dgm:constr type="h" for="ch" forName="picture2" refType="h" fact="0.3768"/>
                </dgm:constrLst>
              </dgm:else>
            </dgm:choose>
          </dgm:if>
          <dgm:else name="Name18">
            <dgm:choose name="Name19">
              <dgm:if name="Name20"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6779"/>
                  <dgm:constr type="ctrY" for="ch" forName="dot1" refType="h" fact="0.5911"/>
                  <dgm:constr type="w" for="ch" forName="dot1" refType="userD"/>
                  <dgm:constr type="h" for="ch" forName="dot1" refType="userD"/>
                  <dgm:constr type="ctrX" for="ch" forName="dot2" refType="w" fact="0.6944"/>
                  <dgm:constr type="ctrY" for="ch" forName="dot2" refType="h" fact="0.644"/>
                  <dgm:constr type="w" for="ch" forName="dot2" refType="userD"/>
                  <dgm:constr type="h" for="ch" forName="dot2" refType="userD"/>
                  <dgm:constr type="ctrX" for="ch" forName="dot3" refType="w" fact="0.7141"/>
                  <dgm:constr type="ctrY" for="ch" forName="dot3" refType="h" fact="0.6898"/>
                  <dgm:constr type="w" for="ch" forName="dot3" refType="userD"/>
                  <dgm:constr type="h" for="ch" forName="dot3" refType="userD"/>
                  <dgm:constr type="ctrX" for="ch" forName="dotArrow1" refType="w" fact="0.6905"/>
                  <dgm:constr type="ctrY" for="ch" forName="dotArrow1" refType="h" fact="0.0587"/>
                  <dgm:constr type="w" for="ch" forName="dotArrow1" refType="userD"/>
                  <dgm:constr type="h" for="ch" forName="dotArrow1" refType="userD"/>
                  <dgm:constr type="ctrX" for="ch" forName="dotArrow2" refType="w" fact="0.6654"/>
                  <dgm:constr type="ctrY" for="ch" forName="dotArrow2" refType="h" fact="0.0287"/>
                  <dgm:constr type="w" for="ch" forName="dotArrow2" refType="userD"/>
                  <dgm:constr type="h" for="ch" forName="dotArrow2" refType="userD"/>
                  <dgm:constr type="ctrX" for="ch" forName="dotArrow3" refType="w" fact="0.6403"/>
                  <dgm:constr type="ctrY" for="ch" forName="dotArrow3" refType="h" fact="-0.0013"/>
                  <dgm:constr type="w" for="ch" forName="dotArrow3" refType="userD"/>
                  <dgm:constr type="h" for="ch" forName="dotArrow3" refType="userD"/>
                  <dgm:constr type="ctrX" for="ch" forName="dotArrow4" refType="w" fact="0.6152"/>
                  <dgm:constr type="ctrY" for="ch" forName="dotArrow4" refType="h" fact="0.0287"/>
                  <dgm:constr type="w" for="ch" forName="dotArrow4" refType="userD"/>
                  <dgm:constr type="h" for="ch" forName="dotArrow4" refType="userD"/>
                  <dgm:constr type="ctrX" for="ch" forName="dotArrow5" refType="w" fact="0.59"/>
                  <dgm:constr type="ctrY" for="ch" forName="dotArrow5" refType="h" fact="0.0587"/>
                  <dgm:constr type="w" for="ch" forName="dotArrow5" refType="userD"/>
                  <dgm:constr type="h" for="ch" forName="dotArrow5" refType="userD"/>
                  <dgm:constr type="ctrX" for="ch" forName="dotArrow6" refType="w" fact="0.6403"/>
                  <dgm:constr type="ctrY" for="ch" forName="dotArrow6" refType="h" fact="0.062"/>
                  <dgm:constr type="w" for="ch" forName="dotArrow6" refType="userD"/>
                  <dgm:constr type="h" for="ch" forName="dotArrow6" refType="userD"/>
                  <dgm:constr type="ctrX" for="ch" forName="dotArrow7" refType="w" fact="0.6403"/>
                  <dgm:constr type="ctrY" for="ch" forName="dotArrow7" refType="h" fact="0.1253"/>
                  <dgm:constr type="w" for="ch" forName="dotArrow7" refType="userD"/>
                  <dgm:constr type="h" for="ch" forName="dotArrow7" refType="userD"/>
                  <dgm:constr type="r" for="ch" forName="parTx1" refType="w" fact="0.803"/>
                  <dgm:constr type="t" for="ch" forName="parTx1" refType="h" fact="0.8169"/>
                  <dgm:constr type="w" for="ch" forName="parTx1" refType="w" fact="0.4064"/>
                  <dgm:constr type="h" for="ch" forName="parTx1" refType="h" fact="0.218"/>
                  <dgm:constr type="ctrX" for="ch" forName="picture1" refType="w" fact="0.8215"/>
                  <dgm:constr type="ctrY" for="ch" forName="picture1" refType="h" fact="0.7834"/>
                  <dgm:constr type="w" for="ch" forName="picture1" refType="w" fact="0.1884"/>
                  <dgm:constr type="h" for="ch" forName="picture1" refType="h" fact="0.376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312"/>
                  <dgm:constr type="t" for="ch" forName="parTx2" refType="h" fact="0.3905"/>
                  <dgm:constr type="w" for="ch" forName="parTx2" refType="w" fact="0.4064"/>
                  <dgm:constr type="h" for="ch" forName="parTx2" refType="h" fact="0.218"/>
                  <dgm:constr type="ctrX" for="ch" forName="picture2" refType="w" fact="0.6497"/>
                  <dgm:constr type="ctrY" for="ch" forName="picture2" refType="h" fact="0.357"/>
                  <dgm:constr type="w" for="ch" forName="picture2" refType="w" fact="0.1884"/>
                  <dgm:constr type="h" for="ch" forName="picture2" refType="h" fact="0.3768"/>
                  <dgm:constr type="r" for="ch" forName="desTx2" refType="l" refFor="ch" refForName="parTx2"/>
                  <dgm:constr type="l" for="ch" forName="desTx2"/>
                  <dgm:constr type="t" for="ch" forName="desTx2" refType="t" refFor="ch" refForName="parTx2"/>
                  <dgm:constr type="h" for="ch" forName="desTx2" refType="h" refFor="ch" refForName="parTx2"/>
                </dgm:constrLst>
              </dgm:if>
              <dgm:else name="Name21">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5726"/>
                  <dgm:constr type="ctrY" for="ch" forName="dot1" refType="h" fact="0.5911"/>
                  <dgm:constr type="w" for="ch" forName="dot1" refType="userD"/>
                  <dgm:constr type="h" for="ch" forName="dot1" refType="userD"/>
                  <dgm:constr type="ctrX" for="ch" forName="dot2" refType="w" fact="0.5945"/>
                  <dgm:constr type="ctrY" for="ch" forName="dot2" refType="h" fact="0.644"/>
                  <dgm:constr type="w" for="ch" forName="dot2" refType="userD"/>
                  <dgm:constr type="h" for="ch" forName="dot2" refType="userD"/>
                  <dgm:constr type="ctrX" for="ch" forName="dot3" refType="w" fact="0.6206"/>
                  <dgm:constr type="ctrY" for="ch" forName="dot3" refType="h" fact="0.6898"/>
                  <dgm:constr type="w" for="ch" forName="dot3" refType="userD"/>
                  <dgm:constr type="h" for="ch" forName="dot3" refType="userD"/>
                  <dgm:constr type="ctrX" for="ch" forName="dotArrow1" refType="w" fact="0.5894"/>
                  <dgm:constr type="ctrY" for="ch" forName="dotArrow1" refType="h" fact="0.0587"/>
                  <dgm:constr type="w" for="ch" forName="dotArrow1" refType="userD"/>
                  <dgm:constr type="h" for="ch" forName="dotArrow1" refType="userD"/>
                  <dgm:constr type="ctrX" for="ch" forName="dotArrow2" refType="w" fact="0.556"/>
                  <dgm:constr type="ctrY" for="ch" forName="dotArrow2" refType="h" fact="0.0287"/>
                  <dgm:constr type="w" for="ch" forName="dotArrow2" refType="userD"/>
                  <dgm:constr type="h" for="ch" forName="dotArrow2" refType="userD"/>
                  <dgm:constr type="ctrX" for="ch" forName="dotArrow3" refType="w" fact="0.5227"/>
                  <dgm:constr type="ctrY" for="ch" forName="dotArrow3" refType="h" fact="-0.0013"/>
                  <dgm:constr type="w" for="ch" forName="dotArrow3" refType="userD"/>
                  <dgm:constr type="h" for="ch" forName="dotArrow3" refType="userD"/>
                  <dgm:constr type="ctrX" for="ch" forName="dotArrow4" refType="w" fact="0.4894"/>
                  <dgm:constr type="ctrY" for="ch" forName="dotArrow4" refType="h" fact="0.0287"/>
                  <dgm:constr type="w" for="ch" forName="dotArrow4" refType="userD"/>
                  <dgm:constr type="h" for="ch" forName="dotArrow4" refType="userD"/>
                  <dgm:constr type="ctrX" for="ch" forName="dotArrow5" refType="w" fact="0.456"/>
                  <dgm:constr type="ctrY" for="ch" forName="dotArrow5" refType="h" fact="0.0587"/>
                  <dgm:constr type="w" for="ch" forName="dotArrow5" refType="userD"/>
                  <dgm:constr type="h" for="ch" forName="dotArrow5" refType="userD"/>
                  <dgm:constr type="ctrX" for="ch" forName="dotArrow6" refType="w" fact="0.5227"/>
                  <dgm:constr type="ctrY" for="ch" forName="dotArrow6" refType="h" fact="0.062"/>
                  <dgm:constr type="w" for="ch" forName="dotArrow6" refType="userD"/>
                  <dgm:constr type="h" for="ch" forName="dotArrow6" refType="userD"/>
                  <dgm:constr type="ctrX" for="ch" forName="dotArrow7" refType="w" fact="0.5227"/>
                  <dgm:constr type="ctrY" for="ch" forName="dotArrow7" refType="h" fact="0.1253"/>
                  <dgm:constr type="w" for="ch" forName="dotArrow7" refType="userD"/>
                  <dgm:constr type="h" for="ch" forName="dotArrow7" refType="userD"/>
                  <dgm:constr type="r" for="ch" forName="parTx1" refType="w" fact="0.7386"/>
                  <dgm:constr type="t" for="ch" forName="parTx1" refType="h" fact="0.8086"/>
                  <dgm:constr type="w" for="ch" forName="parTx1" refType="w" fact="0.5392"/>
                  <dgm:constr type="h" for="ch" forName="parTx1" refType="h" fact="0.218"/>
                  <dgm:constr type="ctrX" for="ch" forName="picture1" refType="w" fact="0.7631"/>
                  <dgm:constr type="ctrY" for="ch" forName="picture1" refType="h" fact="0.7834"/>
                  <dgm:constr type="w" for="ch" forName="picture1" refType="w" fact="0.25"/>
                  <dgm:constr type="h" for="ch" forName="picture1" refType="h" fact="0.3768"/>
                  <dgm:constr type="r" for="ch" forName="parTx2" refType="w" fact="0.5107"/>
                  <dgm:constr type="t" for="ch" forName="parTx2" refType="h" fact="0.3822"/>
                  <dgm:constr type="w" for="ch" forName="parTx2" refType="w" fact="0.5392"/>
                  <dgm:constr type="h" for="ch" forName="parTx2" refType="h" fact="0.218"/>
                  <dgm:constr type="ctrX" for="ch" forName="picture2" refType="w" fact="0.5352"/>
                  <dgm:constr type="ctrY" for="ch" forName="picture2" refType="h" fact="0.357"/>
                  <dgm:constr type="w" for="ch" forName="picture2" refType="w" fact="0.25"/>
                  <dgm:constr type="h" for="ch" forName="picture2" refType="h" fact="0.3768"/>
                </dgm:constrLst>
              </dgm:else>
            </dgm:choose>
          </dgm:else>
        </dgm:choose>
      </dgm:if>
      <dgm:if name="Name22" axis="ch" ptType="node" func="cnt" op="equ" val="3">
        <dgm:choose name="Name23">
          <dgm:if name="Name24" func="var" arg="dir" op="equ" val="norm">
            <dgm:choose name="Name25">
              <dgm:if name="Name26"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2981"/>
                  <dgm:constr type="ctrY" for="ch" forName="dot1" refType="h" fact="0.763"/>
                  <dgm:constr type="w" for="ch" forName="dot1" refType="userD"/>
                  <dgm:constr type="h" for="ch" forName="dot1" refType="userD"/>
                  <dgm:constr type="ctrX" for="ch" forName="dot2" refType="w" fact="0.2676"/>
                  <dgm:constr type="ctrY" for="ch" forName="dot2" refType="h" fact="0.7887"/>
                  <dgm:constr type="w" for="ch" forName="dot2" refType="userD"/>
                  <dgm:constr type="h" for="ch" forName="dot2" refType="userD"/>
                  <dgm:constr type="ctrX" for="ch" forName="dot3" refType="w" fact="0.2357"/>
                  <dgm:constr type="ctrY" for="ch" forName="dot3" refType="h" fact="0.809"/>
                  <dgm:constr type="w" for="ch" forName="dot3" refType="userD"/>
                  <dgm:constr type="h" for="ch" forName="dot3" refType="userD"/>
                  <dgm:constr type="ctrX" for="ch" forName="dot4" refType="w" fact="0.4445"/>
                  <dgm:constr type="ctrY" for="ch" forName="dot4" refType="h" fact="0.4655"/>
                  <dgm:constr type="w" for="ch" forName="dot4" refType="userD"/>
                  <dgm:constr type="h" for="ch" forName="dot4" refType="userD"/>
                  <dgm:constr type="ctrX" for="ch" forName="dot5" refType="w" fact="0.4323"/>
                  <dgm:constr type="ctrY" for="ch" forName="dot5" refType="h" fact="0.5178"/>
                  <dgm:constr type="w" for="ch" forName="dot5" refType="userD"/>
                  <dgm:constr type="h" for="ch" forName="dot5" refType="userD"/>
                  <dgm:constr type="ctrX" for="ch" forName="dotArrow1" refType="w" fact="0.4236"/>
                  <dgm:constr type="ctrY" for="ch" forName="dotArrow1" refType="h" fact="0.0718"/>
                  <dgm:constr type="w" for="ch" forName="dotArrow1" refType="userD"/>
                  <dgm:constr type="h" for="ch" forName="dotArrow1" refType="userD"/>
                  <dgm:constr type="ctrX" for="ch" forName="dotArrow2" refType="w" fact="0.446"/>
                  <dgm:constr type="ctrY" for="ch" forName="dotArrow2" refType="h" fact="0.0468"/>
                  <dgm:constr type="w" for="ch" forName="dotArrow2" refType="userD"/>
                  <dgm:constr type="h" for="ch" forName="dotArrow2" refType="userD"/>
                  <dgm:constr type="ctrX" for="ch" forName="dotArrow3" refType="w" fact="0.4685"/>
                  <dgm:constr type="ctrY" for="ch" forName="dotArrow3" refType="h" fact="0.0218"/>
                  <dgm:constr type="w" for="ch" forName="dotArrow3" refType="userD"/>
                  <dgm:constr type="h" for="ch" forName="dotArrow3" refType="userD"/>
                  <dgm:constr type="ctrX" for="ch" forName="dotArrow4" refType="w" fact="0.491"/>
                  <dgm:constr type="ctrY" for="ch" forName="dotArrow4" refType="h" fact="0.0468"/>
                  <dgm:constr type="w" for="ch" forName="dotArrow4" refType="userD"/>
                  <dgm:constr type="h" for="ch" forName="dotArrow4" refType="userD"/>
                  <dgm:constr type="ctrX" for="ch" forName="dotArrow5" refType="w" fact="0.5135"/>
                  <dgm:constr type="ctrY" for="ch" forName="dotArrow5" refType="h" fact="0.0718"/>
                  <dgm:constr type="w" for="ch" forName="dotArrow5" refType="userD"/>
                  <dgm:constr type="h" for="ch" forName="dotArrow5" refType="userD"/>
                  <dgm:constr type="ctrX" for="ch" forName="dotArrow6" refType="w" fact="0.4685"/>
                  <dgm:constr type="ctrY" for="ch" forName="dotArrow6" refType="h" fact="0.0745"/>
                  <dgm:constr type="w" for="ch" forName="dotArrow6" refType="userD"/>
                  <dgm:constr type="h" for="ch" forName="dotArrow6" refType="userD"/>
                  <dgm:constr type="ctrX" for="ch" forName="dotArrow7" refType="w" fact="0.4685"/>
                  <dgm:constr type="ctrY" for="ch" forName="dotArrow7" refType="h" fact="0.1273"/>
                  <dgm:constr type="w" for="ch" forName="dotArrow7" refType="userD"/>
                  <dgm:constr type="h" for="ch" forName="dotArrow7" refType="userD"/>
                  <dgm:constr type="l" for="ch" forName="parTx1" refType="w" fact="0.1487"/>
                  <dgm:constr type="t" for="ch" forName="parTx1" refType="h" fact="0.8596"/>
                  <dgm:constr type="w" for="ch" forName="parTx1" refType="w" fact="0.3491"/>
                  <dgm:constr type="h" for="ch" forName="parTx1" refType="h" fact="0.1638"/>
                  <dgm:constr type="ctrX" for="ch" forName="picture1" refType="w" fact="0.1328"/>
                  <dgm:constr type="ctrY" for="ch" forName="picture1" refType="h" fact="0.8361"/>
                  <dgm:constr type="w" for="ch" forName="picture1" refType="w" fact="0.1618"/>
                  <dgm:constr type="h" for="ch" forName="picture1" refType="h" fact="0.2832"/>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732"/>
                  <dgm:constr type="t" for="ch" forName="parTx2" refType="h" fact="0.6469"/>
                  <dgm:constr type="w" for="ch" forName="parTx2" refType="w" fact="0.3491"/>
                  <dgm:constr type="h" for="ch" forName="parTx2" refType="h" fact="0.1638"/>
                  <dgm:constr type="ctrX" for="ch" forName="picture2" refType="w" fact="0.3573"/>
                  <dgm:constr type="ctrY" for="ch" forName="picture2" refType="h" fact="0.6234"/>
                  <dgm:constr type="w" for="ch" forName="picture2" refType="w" fact="0.1618"/>
                  <dgm:constr type="h" for="ch" forName="picture2" refType="h" fact="0.2832"/>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4763"/>
                  <dgm:constr type="t" for="ch" forName="parTx3" refType="h" fact="0.3243"/>
                  <dgm:constr type="w" for="ch" forName="parTx3" refType="w" fact="0.3491"/>
                  <dgm:constr type="h" for="ch" forName="parTx3" refType="h" fact="0.1638"/>
                  <dgm:constr type="ctrX" for="ch" forName="picture3" refType="w" fact="0.4604"/>
                  <dgm:constr type="ctrY" for="ch" forName="picture3" refType="h" fact="0.3008"/>
                  <dgm:constr type="w" for="ch" forName="picture3" refType="w" fact="0.1618"/>
                  <dgm:constr type="h" for="ch" forName="picture3" refType="h" fact="0.2832"/>
                  <dgm:constr type="l" for="ch" forName="desTx3" refType="r" refFor="ch" refForName="parTx3"/>
                  <dgm:constr type="r" for="ch" forName="desTx3" refType="w"/>
                  <dgm:constr type="t" for="ch" forName="desTx3" refType="t" refFor="ch" refForName="parTx3"/>
                  <dgm:constr type="h" for="ch" forName="desTx3" refType="h" refFor="ch" refForName="parTx3"/>
                </dgm:constrLst>
              </dgm:if>
              <dgm:else name="Name27">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3684"/>
                  <dgm:constr type="ctrY" for="ch" forName="dot1" refType="h" fact="0.763"/>
                  <dgm:constr type="w" for="ch" forName="dot1" refType="userD"/>
                  <dgm:constr type="h" for="ch" forName="dot1" refType="userD"/>
                  <dgm:constr type="ctrX" for="ch" forName="dot2" refType="w" fact="0.3307"/>
                  <dgm:constr type="ctrY" for="ch" forName="dot2" refType="h" fact="0.7887"/>
                  <dgm:constr type="w" for="ch" forName="dot2" refType="userD"/>
                  <dgm:constr type="h" for="ch" forName="dot2" refType="userD"/>
                  <dgm:constr type="ctrX" for="ch" forName="dot3" refType="w" fact="0.2912"/>
                  <dgm:constr type="ctrY" for="ch" forName="dot3" refType="h" fact="0.809"/>
                  <dgm:constr type="w" for="ch" forName="dot3" refType="userD"/>
                  <dgm:constr type="h" for="ch" forName="dot3" refType="userD"/>
                  <dgm:constr type="ctrX" for="ch" forName="dot4" refType="w" fact="0.5494"/>
                  <dgm:constr type="ctrY" for="ch" forName="dot4" refType="h" fact="0.4655"/>
                  <dgm:constr type="w" for="ch" forName="dot4" refType="userD"/>
                  <dgm:constr type="h" for="ch" forName="dot4" refType="userD"/>
                  <dgm:constr type="ctrX" for="ch" forName="dot5" refType="w" fact="0.5342"/>
                  <dgm:constr type="ctrY" for="ch" forName="dot5" refType="h" fact="0.5178"/>
                  <dgm:constr type="w" for="ch" forName="dot5" refType="userD"/>
                  <dgm:constr type="h" for="ch" forName="dot5" refType="userD"/>
                  <dgm:constr type="ctrX" for="ch" forName="dotArrow1" refType="w" fact="0.5234"/>
                  <dgm:constr type="ctrY" for="ch" forName="dotArrow1" refType="h" fact="0.0718"/>
                  <dgm:constr type="w" for="ch" forName="dotArrow1" refType="userD"/>
                  <dgm:constr type="h" for="ch" forName="dotArrow1" refType="userD"/>
                  <dgm:constr type="ctrX" for="ch" forName="dotArrow2" refType="w" fact="0.5512"/>
                  <dgm:constr type="ctrY" for="ch" forName="dotArrow2" refType="h" fact="0.0468"/>
                  <dgm:constr type="w" for="ch" forName="dotArrow2" refType="userD"/>
                  <dgm:constr type="h" for="ch" forName="dotArrow2" refType="userD"/>
                  <dgm:constr type="ctrX" for="ch" forName="dotArrow3" refType="w" fact="0.579"/>
                  <dgm:constr type="ctrY" for="ch" forName="dotArrow3" refType="h" fact="0.0218"/>
                  <dgm:constr type="w" for="ch" forName="dotArrow3" refType="userD"/>
                  <dgm:constr type="h" for="ch" forName="dotArrow3" refType="userD"/>
                  <dgm:constr type="ctrX" for="ch" forName="dotArrow4" refType="w" fact="0.6068"/>
                  <dgm:constr type="ctrY" for="ch" forName="dotArrow4" refType="h" fact="0.0468"/>
                  <dgm:constr type="w" for="ch" forName="dotArrow4" refType="userD"/>
                  <dgm:constr type="h" for="ch" forName="dotArrow4" refType="userD"/>
                  <dgm:constr type="ctrX" for="ch" forName="dotArrow5" refType="w" fact="0.6346"/>
                  <dgm:constr type="ctrY" for="ch" forName="dotArrow5" refType="h" fact="0.0718"/>
                  <dgm:constr type="w" for="ch" forName="dotArrow5" refType="userD"/>
                  <dgm:constr type="h" for="ch" forName="dotArrow5" refType="userD"/>
                  <dgm:constr type="ctrX" for="ch" forName="dotArrow6" refType="w" fact="0.579"/>
                  <dgm:constr type="ctrY" for="ch" forName="dotArrow6" refType="h" fact="0.0745"/>
                  <dgm:constr type="w" for="ch" forName="dotArrow6" refType="userD"/>
                  <dgm:constr type="h" for="ch" forName="dotArrow6" refType="userD"/>
                  <dgm:constr type="ctrX" for="ch" forName="dotArrow7" refType="w" fact="0.579"/>
                  <dgm:constr type="ctrY" for="ch" forName="dotArrow7" refType="h" fact="0.1273"/>
                  <dgm:constr type="w" for="ch" forName="dotArrow7" refType="userD"/>
                  <dgm:constr type="h" for="ch" forName="dotArrow7" refType="userD"/>
                  <dgm:constr type="l" for="ch" forName="parTx1" refType="w" fact="0.1837"/>
                  <dgm:constr type="t" for="ch" forName="parTx1" refType="h" fact="0.8551"/>
                  <dgm:constr type="w" for="ch" forName="parTx1" refType="w" fact="0.4314"/>
                  <dgm:constr type="h" for="ch" forName="parTx1" refType="h" fact="0.1638"/>
                  <dgm:constr type="ctrX" for="ch" forName="picture1" refType="w" fact="0.1641"/>
                  <dgm:constr type="ctrY" for="ch" forName="picture1" refType="h" fact="0.8361"/>
                  <dgm:constr type="w" for="ch" forName="picture1" refType="w" fact="0.2"/>
                  <dgm:constr type="h" for="ch" forName="picture1" refType="h" fact="0.2832"/>
                  <dgm:constr type="l" for="ch" forName="parTx2" refType="w" fact="0.4612"/>
                  <dgm:constr type="t" for="ch" forName="parTx2" refType="h" fact="0.6424"/>
                  <dgm:constr type="w" for="ch" forName="parTx2" refType="w" fact="0.4314"/>
                  <dgm:constr type="h" for="ch" forName="parTx2" refType="h" fact="0.1638"/>
                  <dgm:constr type="ctrX" for="ch" forName="picture2" refType="w" fact="0.4416"/>
                  <dgm:constr type="ctrY" for="ch" forName="picture2" refType="h" fact="0.6234"/>
                  <dgm:constr type="w" for="ch" forName="picture2" refType="w" fact="0.2"/>
                  <dgm:constr type="h" for="ch" forName="picture2" refType="h" fact="0.2832"/>
                  <dgm:constr type="l" for="ch" forName="parTx3" refType="w" fact="0.5886"/>
                  <dgm:constr type="t" for="ch" forName="parTx3" refType="h" fact="0.3198"/>
                  <dgm:constr type="w" for="ch" forName="parTx3" refType="w" fact="0.4314"/>
                  <dgm:constr type="h" for="ch" forName="parTx3" refType="h" fact="0.1638"/>
                  <dgm:constr type="ctrX" for="ch" forName="picture3" refType="w" fact="0.569"/>
                  <dgm:constr type="ctrY" for="ch" forName="picture3" refType="h" fact="0.3008"/>
                  <dgm:constr type="w" for="ch" forName="picture3" refType="w" fact="0.2"/>
                  <dgm:constr type="h" for="ch" forName="picture3" refType="h" fact="0.2832"/>
                </dgm:constrLst>
              </dgm:else>
            </dgm:choose>
          </dgm:if>
          <dgm:else name="Name28">
            <dgm:choose name="Name29">
              <dgm:if name="Name30"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7019"/>
                  <dgm:constr type="ctrY" for="ch" forName="dot1" refType="h" fact="0.763"/>
                  <dgm:constr type="w" for="ch" forName="dot1" refType="userD"/>
                  <dgm:constr type="h" for="ch" forName="dot1" refType="userD"/>
                  <dgm:constr type="ctrX" for="ch" forName="dot2" refType="w" fact="0.7324"/>
                  <dgm:constr type="ctrY" for="ch" forName="dot2" refType="h" fact="0.7887"/>
                  <dgm:constr type="w" for="ch" forName="dot2" refType="userD"/>
                  <dgm:constr type="h" for="ch" forName="dot2" refType="userD"/>
                  <dgm:constr type="ctrX" for="ch" forName="dot3" refType="w" fact="0.7643"/>
                  <dgm:constr type="ctrY" for="ch" forName="dot3" refType="h" fact="0.809"/>
                  <dgm:constr type="w" for="ch" forName="dot3" refType="userD"/>
                  <dgm:constr type="h" for="ch" forName="dot3" refType="userD"/>
                  <dgm:constr type="ctrX" for="ch" forName="dot4" refType="w" fact="0.5555"/>
                  <dgm:constr type="ctrY" for="ch" forName="dot4" refType="h" fact="0.4655"/>
                  <dgm:constr type="w" for="ch" forName="dot4" refType="userD"/>
                  <dgm:constr type="h" for="ch" forName="dot4" refType="userD"/>
                  <dgm:constr type="ctrX" for="ch" forName="dot5" refType="w" fact="0.5677"/>
                  <dgm:constr type="ctrY" for="ch" forName="dot5" refType="h" fact="0.5178"/>
                  <dgm:constr type="w" for="ch" forName="dot5" refType="userD"/>
                  <dgm:constr type="h" for="ch" forName="dot5" refType="userD"/>
                  <dgm:constr type="ctrX" for="ch" forName="dotArrow1" refType="w" fact="0.5764"/>
                  <dgm:constr type="ctrY" for="ch" forName="dotArrow1" refType="h" fact="0.0718"/>
                  <dgm:constr type="w" for="ch" forName="dotArrow1" refType="userD"/>
                  <dgm:constr type="h" for="ch" forName="dotArrow1" refType="userD"/>
                  <dgm:constr type="ctrX" for="ch" forName="dotArrow2" refType="w" fact="0.554"/>
                  <dgm:constr type="ctrY" for="ch" forName="dotArrow2" refType="h" fact="0.0468"/>
                  <dgm:constr type="w" for="ch" forName="dotArrow2" refType="userD"/>
                  <dgm:constr type="h" for="ch" forName="dotArrow2" refType="userD"/>
                  <dgm:constr type="ctrX" for="ch" forName="dotArrow3" refType="w" fact="0.5315"/>
                  <dgm:constr type="ctrY" for="ch" forName="dotArrow3" refType="h" fact="0.0218"/>
                  <dgm:constr type="w" for="ch" forName="dotArrow3" refType="userD"/>
                  <dgm:constr type="h" for="ch" forName="dotArrow3" refType="userD"/>
                  <dgm:constr type="ctrX" for="ch" forName="dotArrow4" refType="w" fact="0.509"/>
                  <dgm:constr type="ctrY" for="ch" forName="dotArrow4" refType="h" fact="0.0468"/>
                  <dgm:constr type="w" for="ch" forName="dotArrow4" refType="userD"/>
                  <dgm:constr type="h" for="ch" forName="dotArrow4" refType="userD"/>
                  <dgm:constr type="ctrX" for="ch" forName="dotArrow5" refType="w" fact="0.4865"/>
                  <dgm:constr type="ctrY" for="ch" forName="dotArrow5" refType="h" fact="0.0718"/>
                  <dgm:constr type="w" for="ch" forName="dotArrow5" refType="userD"/>
                  <dgm:constr type="h" for="ch" forName="dotArrow5" refType="userD"/>
                  <dgm:constr type="ctrX" for="ch" forName="dotArrow6" refType="w" fact="0.5315"/>
                  <dgm:constr type="ctrY" for="ch" forName="dotArrow6" refType="h" fact="0.0745"/>
                  <dgm:constr type="w" for="ch" forName="dotArrow6" refType="userD"/>
                  <dgm:constr type="h" for="ch" forName="dotArrow6" refType="userD"/>
                  <dgm:constr type="ctrX" for="ch" forName="dotArrow7" refType="w" fact="0.5315"/>
                  <dgm:constr type="ctrY" for="ch" forName="dotArrow7" refType="h" fact="0.1273"/>
                  <dgm:constr type="w" for="ch" forName="dotArrow7" refType="userD"/>
                  <dgm:constr type="h" for="ch" forName="dotArrow7" refType="userD"/>
                  <dgm:constr type="r" for="ch" forName="parTx1" refType="w" fact="0.8513"/>
                  <dgm:constr type="t" for="ch" forName="parTx1" refType="h" fact="0.8596"/>
                  <dgm:constr type="w" for="ch" forName="parTx1" refType="w" fact="0.3491"/>
                  <dgm:constr type="h" for="ch" forName="parTx1" refType="h" fact="0.1638"/>
                  <dgm:constr type="ctrX" for="ch" forName="picture1" refType="w" fact="0.8672"/>
                  <dgm:constr type="ctrY" for="ch" forName="picture1" refType="h" fact="0.8361"/>
                  <dgm:constr type="w" for="ch" forName="picture1" refType="w" fact="0.1618"/>
                  <dgm:constr type="h" for="ch" forName="picture1" refType="h" fact="0.2832"/>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268"/>
                  <dgm:constr type="t" for="ch" forName="parTx2" refType="h" fact="0.6469"/>
                  <dgm:constr type="w" for="ch" forName="parTx2" refType="w" fact="0.3491"/>
                  <dgm:constr type="h" for="ch" forName="parTx2" refType="h" fact="0.1638"/>
                  <dgm:constr type="ctrX" for="ch" forName="picture2" refType="w" fact="0.6427"/>
                  <dgm:constr type="ctrY" for="ch" forName="picture2" refType="h" fact="0.6234"/>
                  <dgm:constr type="w" for="ch" forName="picture2" refType="w" fact="0.1618"/>
                  <dgm:constr type="h" for="ch" forName="picture2" refType="h" fact="0.2832"/>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5237"/>
                  <dgm:constr type="t" for="ch" forName="parTx3" refType="h" fact="0.3243"/>
                  <dgm:constr type="w" for="ch" forName="parTx3" refType="w" fact="0.3491"/>
                  <dgm:constr type="h" for="ch" forName="parTx3" refType="h" fact="0.1638"/>
                  <dgm:constr type="ctrX" for="ch" forName="picture3" refType="w" fact="0.5396"/>
                  <dgm:constr type="ctrY" for="ch" forName="picture3" refType="h" fact="0.3008"/>
                  <dgm:constr type="w" for="ch" forName="picture3" refType="w" fact="0.1618"/>
                  <dgm:constr type="h" for="ch" forName="picture3" refType="h" fact="0.2832"/>
                  <dgm:constr type="r" for="ch" forName="desTx3" refType="l" refFor="ch" refForName="parTx3"/>
                  <dgm:constr type="l" for="ch" forName="desTx3"/>
                  <dgm:constr type="t" for="ch" forName="desTx3" refType="t" refFor="ch" refForName="parTx3"/>
                  <dgm:constr type="h" for="ch" forName="desTx3" refType="h" refFor="ch" refForName="parTx3"/>
                </dgm:constrLst>
              </dgm:if>
              <dgm:else name="Name31">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6316"/>
                  <dgm:constr type="ctrY" for="ch" forName="dot1" refType="h" fact="0.763"/>
                  <dgm:constr type="w" for="ch" forName="dot1" refType="userD"/>
                  <dgm:constr type="h" for="ch" forName="dot1" refType="userD"/>
                  <dgm:constr type="ctrX" for="ch" forName="dot2" refType="w" fact="0.6693"/>
                  <dgm:constr type="ctrY" for="ch" forName="dot2" refType="h" fact="0.7887"/>
                  <dgm:constr type="w" for="ch" forName="dot2" refType="userD"/>
                  <dgm:constr type="h" for="ch" forName="dot2" refType="userD"/>
                  <dgm:constr type="ctrX" for="ch" forName="dot3" refType="w" fact="0.7088"/>
                  <dgm:constr type="ctrY" for="ch" forName="dot3" refType="h" fact="0.809"/>
                  <dgm:constr type="w" for="ch" forName="dot3" refType="userD"/>
                  <dgm:constr type="h" for="ch" forName="dot3" refType="userD"/>
                  <dgm:constr type="ctrX" for="ch" forName="dot4" refType="w" fact="0.4506"/>
                  <dgm:constr type="ctrY" for="ch" forName="dot4" refType="h" fact="0.4655"/>
                  <dgm:constr type="w" for="ch" forName="dot4" refType="userD"/>
                  <dgm:constr type="h" for="ch" forName="dot4" refType="userD"/>
                  <dgm:constr type="ctrX" for="ch" forName="dot5" refType="w" fact="0.4658"/>
                  <dgm:constr type="ctrY" for="ch" forName="dot5" refType="h" fact="0.5178"/>
                  <dgm:constr type="w" for="ch" forName="dot5" refType="userD"/>
                  <dgm:constr type="h" for="ch" forName="dot5" refType="userD"/>
                  <dgm:constr type="ctrX" for="ch" forName="dotArrow1" refType="w" fact="0.4766"/>
                  <dgm:constr type="ctrY" for="ch" forName="dotArrow1" refType="h" fact="0.0718"/>
                  <dgm:constr type="w" for="ch" forName="dotArrow1" refType="userD"/>
                  <dgm:constr type="h" for="ch" forName="dotArrow1" refType="userD"/>
                  <dgm:constr type="ctrX" for="ch" forName="dotArrow2" refType="w" fact="0.4488"/>
                  <dgm:constr type="ctrY" for="ch" forName="dotArrow2" refType="h" fact="0.0468"/>
                  <dgm:constr type="w" for="ch" forName="dotArrow2" refType="userD"/>
                  <dgm:constr type="h" for="ch" forName="dotArrow2" refType="userD"/>
                  <dgm:constr type="ctrX" for="ch" forName="dotArrow3" refType="w" fact="0.421"/>
                  <dgm:constr type="ctrY" for="ch" forName="dotArrow3" refType="h" fact="0.0218"/>
                  <dgm:constr type="w" for="ch" forName="dotArrow3" refType="userD"/>
                  <dgm:constr type="h" for="ch" forName="dotArrow3" refType="userD"/>
                  <dgm:constr type="ctrX" for="ch" forName="dotArrow4" refType="w" fact="0.3932"/>
                  <dgm:constr type="ctrY" for="ch" forName="dotArrow4" refType="h" fact="0.0468"/>
                  <dgm:constr type="w" for="ch" forName="dotArrow4" refType="userD"/>
                  <dgm:constr type="h" for="ch" forName="dotArrow4" refType="userD"/>
                  <dgm:constr type="ctrX" for="ch" forName="dotArrow5" refType="w" fact="0.3654"/>
                  <dgm:constr type="ctrY" for="ch" forName="dotArrow5" refType="h" fact="0.0718"/>
                  <dgm:constr type="w" for="ch" forName="dotArrow5" refType="userD"/>
                  <dgm:constr type="h" for="ch" forName="dotArrow5" refType="userD"/>
                  <dgm:constr type="ctrX" for="ch" forName="dotArrow6" refType="w" fact="0.421"/>
                  <dgm:constr type="ctrY" for="ch" forName="dotArrow6" refType="h" fact="0.0745"/>
                  <dgm:constr type="w" for="ch" forName="dotArrow6" refType="userD"/>
                  <dgm:constr type="h" for="ch" forName="dotArrow6" refType="userD"/>
                  <dgm:constr type="ctrX" for="ch" forName="dotArrow7" refType="w" fact="0.421"/>
                  <dgm:constr type="ctrY" for="ch" forName="dotArrow7" refType="h" fact="0.1273"/>
                  <dgm:constr type="w" for="ch" forName="dotArrow7" refType="userD"/>
                  <dgm:constr type="h" for="ch" forName="dotArrow7" refType="userD"/>
                  <dgm:constr type="r" for="ch" forName="parTx1" refType="w" fact="0.8163"/>
                  <dgm:constr type="t" for="ch" forName="parTx1" refType="h" fact="0.8551"/>
                  <dgm:constr type="w" for="ch" forName="parTx1" refType="w" fact="0.4314"/>
                  <dgm:constr type="h" for="ch" forName="parTx1" refType="h" fact="0.1638"/>
                  <dgm:constr type="ctrX" for="ch" forName="picture1" refType="w" fact="0.8359"/>
                  <dgm:constr type="ctrY" for="ch" forName="picture1" refType="h" fact="0.8361"/>
                  <dgm:constr type="w" for="ch" forName="picture1" refType="w" fact="0.2"/>
                  <dgm:constr type="h" for="ch" forName="picture1" refType="h" fact="0.2832"/>
                  <dgm:constr type="r" for="ch" forName="parTx2" refType="w" fact="0.5388"/>
                  <dgm:constr type="t" for="ch" forName="parTx2" refType="h" fact="0.6424"/>
                  <dgm:constr type="w" for="ch" forName="parTx2" refType="w" fact="0.4314"/>
                  <dgm:constr type="h" for="ch" forName="parTx2" refType="h" fact="0.1638"/>
                  <dgm:constr type="ctrX" for="ch" forName="picture2" refType="w" fact="0.5584"/>
                  <dgm:constr type="ctrY" for="ch" forName="picture2" refType="h" fact="0.6234"/>
                  <dgm:constr type="w" for="ch" forName="picture2" refType="w" fact="0.2"/>
                  <dgm:constr type="h" for="ch" forName="picture2" refType="h" fact="0.2832"/>
                  <dgm:constr type="r" for="ch" forName="parTx3" refType="w" fact="0.4114"/>
                  <dgm:constr type="t" for="ch" forName="parTx3" refType="h" fact="0.3198"/>
                  <dgm:constr type="w" for="ch" forName="parTx3" refType="w" fact="0.4314"/>
                  <dgm:constr type="h" for="ch" forName="parTx3" refType="h" fact="0.1638"/>
                  <dgm:constr type="ctrX" for="ch" forName="picture3" refType="w" fact="0.431"/>
                  <dgm:constr type="ctrY" for="ch" forName="picture3" refType="h" fact="0.3008"/>
                  <dgm:constr type="w" for="ch" forName="picture3" refType="w" fact="0.2"/>
                  <dgm:constr type="h" for="ch" forName="picture3" refType="h" fact="0.2832"/>
                </dgm:constrLst>
              </dgm:else>
            </dgm:choose>
          </dgm:else>
        </dgm:choose>
      </dgm:if>
      <dgm:if name="Name32" axis="ch" ptType="node" func="cnt" op="equ" val="4">
        <dgm:choose name="Name33">
          <dgm:if name="Name34" func="var" arg="dir" op="equ" val="norm">
            <dgm:choose name="Name35">
              <dgm:if name="Name36"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3253"/>
                  <dgm:constr type="ctrY" for="ch" forName="dot1" refType="h" fact="0.8215"/>
                  <dgm:constr type="w" for="ch" forName="dot1" refType="userD"/>
                  <dgm:constr type="h" for="ch" forName="dot1" refType="userD"/>
                  <dgm:constr type="ctrX" for="ch" forName="dot2" refType="w" fact="0.2949"/>
                  <dgm:constr type="ctrY" for="ch" forName="dot2" refType="h" fact="0.843"/>
                  <dgm:constr type="w" for="ch" forName="dot2" refType="userD"/>
                  <dgm:constr type="h" for="ch" forName="dot2" refType="userD"/>
                  <dgm:constr type="ctrX" for="ch" forName="dot3" refType="w" fact="0.2635"/>
                  <dgm:constr type="ctrY" for="ch" forName="dot3" refType="h" fact="0.8607"/>
                  <dgm:constr type="w" for="ch" forName="dot3" refType="userD"/>
                  <dgm:constr type="h" for="ch" forName="dot3" refType="userD"/>
                  <dgm:constr type="ctrX" for="ch" forName="dot4" refType="w" fact="0.2313"/>
                  <dgm:constr type="ctrY" for="ch" forName="dot4" refType="h" fact="0.8745"/>
                  <dgm:constr type="w" for="ch" forName="dot4" refType="userD"/>
                  <dgm:constr type="h" for="ch" forName="dot4" refType="userD"/>
                  <dgm:constr type="ctrX" for="ch" forName="dot5" refType="w" fact="0.4675"/>
                  <dgm:constr type="ctrY" for="ch" forName="dot5" refType="h" fact="0.6419"/>
                  <dgm:constr type="w" for="ch" forName="dot5" refType="userD"/>
                  <dgm:constr type="h" for="ch" forName="dot5" refType="userD"/>
                  <dgm:constr type="ctrX" for="ch" forName="dot6" refType="w" fact="0.5486"/>
                  <dgm:constr type="ctrY" for="ch" forName="dot6" refType="h" fact="0.3784"/>
                  <dgm:constr type="w" for="ch" forName="dot6" refType="userD"/>
                  <dgm:constr type="h" for="ch" forName="dot6" refType="userD"/>
                  <dgm:constr type="ctrX" for="ch" forName="dotArrow1" refType="w" fact="0.5267"/>
                  <dgm:constr type="ctrY" for="ch" forName="dotArrow1" refType="h" fact="0.0496"/>
                  <dgm:constr type="w" for="ch" forName="dotArrow1" refType="userD"/>
                  <dgm:constr type="h" for="ch" forName="dotArrow1" refType="userD"/>
                  <dgm:constr type="ctrX" for="ch" forName="dotArrow2" refType="w" fact="0.5462"/>
                  <dgm:constr type="ctrY" for="ch" forName="dotArrow2" refType="h" fact="0.0282"/>
                  <dgm:constr type="w" for="ch" forName="dotArrow2" refType="userD"/>
                  <dgm:constr type="h" for="ch" forName="dotArrow2" refType="userD"/>
                  <dgm:constr type="ctrX" for="ch" forName="dotArrow3" refType="w" fact="0.5657"/>
                  <dgm:constr type="ctrY" for="ch" forName="dotArrow3" refType="h" fact="0.0068"/>
                  <dgm:constr type="w" for="ch" forName="dotArrow3" refType="userD"/>
                  <dgm:constr type="h" for="ch" forName="dotArrow3" refType="userD"/>
                  <dgm:constr type="ctrX" for="ch" forName="dotArrow4" refType="w" fact="0.5851"/>
                  <dgm:constr type="ctrY" for="ch" forName="dotArrow4" refType="h" fact="0.0282"/>
                  <dgm:constr type="w" for="ch" forName="dotArrow4" refType="userD"/>
                  <dgm:constr type="h" for="ch" forName="dotArrow4" refType="userD"/>
                  <dgm:constr type="ctrX" for="ch" forName="dotArrow5" refType="w" fact="0.6046"/>
                  <dgm:constr type="ctrY" for="ch" forName="dotArrow5" refType="h" fact="0.0496"/>
                  <dgm:constr type="w" for="ch" forName="dotArrow5" refType="userD"/>
                  <dgm:constr type="h" for="ch" forName="dotArrow5" refType="userD"/>
                  <dgm:constr type="ctrX" for="ch" forName="dotArrow6" refType="w" fact="0.5657"/>
                  <dgm:constr type="ctrY" for="ch" forName="dotArrow6" refType="h" fact="0.052"/>
                  <dgm:constr type="w" for="ch" forName="dotArrow6" refType="userD"/>
                  <dgm:constr type="h" for="ch" forName="dotArrow6" refType="userD"/>
                  <dgm:constr type="ctrX" for="ch" forName="dotArrow7" refType="w" fact="0.5657"/>
                  <dgm:constr type="ctrY" for="ch" forName="dotArrow7" refType="h" fact="0.0972"/>
                  <dgm:constr type="w" for="ch" forName="dotArrow7" refType="userD"/>
                  <dgm:constr type="h" for="ch" forName="dotArrow7" refType="userD"/>
                  <dgm:constr type="l" for="ch" forName="parTx1" refType="w" fact="0.1466"/>
                  <dgm:constr type="t" for="ch" forName="parTx1" refType="h" fact="0.9095"/>
                  <dgm:constr type="w" for="ch" forName="parTx1" refType="w" fact="0.294"/>
                  <dgm:constr type="h" for="ch" forName="parTx1" refType="h" fact="0.1222"/>
                  <dgm:constr type="ctrX" for="ch" forName="picture1" refType="w" fact="0.1333"/>
                  <dgm:constr type="ctrY" for="ch" forName="picture1" refType="h" fact="0.8922"/>
                  <dgm:constr type="w" for="ch" forName="picture1" refType="w" fact="0.1363"/>
                  <dgm:constr type="h" for="ch" forName="picture1" refType="h" fact="0.211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105"/>
                  <dgm:constr type="t" for="ch" forName="parTx2" refType="h" fact="0.762"/>
                  <dgm:constr type="w" for="ch" forName="parTx2" refType="w" fact="0.294"/>
                  <dgm:constr type="h" for="ch" forName="parTx2" refType="h" fact="0.1222"/>
                  <dgm:constr type="ctrX" for="ch" forName="picture2" refType="w" fact="0.3972"/>
                  <dgm:constr type="ctrY" for="ch" forName="picture2" refType="h" fact="0.7447"/>
                  <dgm:constr type="w" for="ch" forName="picture2" refType="w" fact="0.1363"/>
                  <dgm:constr type="h" for="ch" forName="picture2" refType="h" fact="0.211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229"/>
                  <dgm:constr type="t" for="ch" forName="parTx3" refType="h" fact="0.5294"/>
                  <dgm:constr type="w" for="ch" forName="parTx3" refType="w" fact="0.294"/>
                  <dgm:constr type="h" for="ch" forName="parTx3" refType="h" fact="0.1222"/>
                  <dgm:constr type="ctrX" for="ch" forName="picture3" refType="w" fact="0.5095"/>
                  <dgm:constr type="ctrY" for="ch" forName="picture3" refType="h" fact="0.5121"/>
                  <dgm:constr type="w" for="ch" forName="picture3" refType="w" fact="0.1363"/>
                  <dgm:constr type="h" for="ch" forName="picture3" refType="h" fact="0.211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722"/>
                  <dgm:constr type="t" for="ch" forName="parTx4" refType="h" fact="0.2523"/>
                  <dgm:constr type="w" for="ch" forName="parTx4" refType="w" fact="0.294"/>
                  <dgm:constr type="h" for="ch" forName="parTx4" refType="h" fact="0.1222"/>
                  <dgm:constr type="ctrX" for="ch" forName="picture4" refType="w" fact="0.5588"/>
                  <dgm:constr type="ctrY" for="ch" forName="picture4" refType="h" fact="0.235"/>
                  <dgm:constr type="w" for="ch" forName="picture4" refType="w" fact="0.1363"/>
                  <dgm:constr type="h" for="ch" forName="picture4" refType="h" fact="0.2113"/>
                  <dgm:constr type="l" for="ch" forName="desTx4" refType="r" refFor="ch" refForName="parTx4"/>
                  <dgm:constr type="r" for="ch" forName="desTx4" refType="w"/>
                  <dgm:constr type="t" for="ch" forName="desTx4" refType="t" refFor="ch" refForName="parTx4"/>
                  <dgm:constr type="h" for="ch" forName="desTx4" refType="h" refFor="ch" refForName="parTx4"/>
                </dgm:constrLst>
              </dgm:if>
              <dgm:else name="Name37">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3978"/>
                  <dgm:constr type="ctrY" for="ch" forName="dot1" refType="h" fact="0.8215"/>
                  <dgm:constr type="w" for="ch" forName="dot1" refType="userD"/>
                  <dgm:constr type="h" for="ch" forName="dot1" refType="userD"/>
                  <dgm:constr type="ctrX" for="ch" forName="dot2" refType="w" fact="0.3606"/>
                  <dgm:constr type="ctrY" for="ch" forName="dot2" refType="h" fact="0.843"/>
                  <dgm:constr type="w" for="ch" forName="dot2" refType="userD"/>
                  <dgm:constr type="h" for="ch" forName="dot2" refType="userD"/>
                  <dgm:constr type="ctrX" for="ch" forName="dot3" refType="w" fact="0.3223"/>
                  <dgm:constr type="ctrY" for="ch" forName="dot3" refType="h" fact="0.8607"/>
                  <dgm:constr type="w" for="ch" forName="dot3" refType="userD"/>
                  <dgm:constr type="h" for="ch" forName="dot3" refType="userD"/>
                  <dgm:constr type="ctrX" for="ch" forName="dot4" refType="w" fact="0.2829"/>
                  <dgm:constr type="ctrY" for="ch" forName="dot4" refType="h" fact="0.8745"/>
                  <dgm:constr type="w" for="ch" forName="dot4" refType="userD"/>
                  <dgm:constr type="h" for="ch" forName="dot4" refType="userD"/>
                  <dgm:constr type="ctrX" for="ch" forName="dot5" refType="w" fact="0.5717"/>
                  <dgm:constr type="ctrY" for="ch" forName="dot5" refType="h" fact="0.6419"/>
                  <dgm:constr type="w" for="ch" forName="dot5" refType="userD"/>
                  <dgm:constr type="h" for="ch" forName="dot5" refType="userD"/>
                  <dgm:constr type="ctrX" for="ch" forName="dot6" refType="w" fact="0.6709"/>
                  <dgm:constr type="ctrY" for="ch" forName="dot6" refType="h" fact="0.3784"/>
                  <dgm:constr type="w" for="ch" forName="dot6" refType="userD"/>
                  <dgm:constr type="h" for="ch" forName="dot6" refType="userD"/>
                  <dgm:constr type="ctrX" for="ch" forName="dotArrow1" refType="w" fact="0.6441"/>
                  <dgm:constr type="ctrY" for="ch" forName="dotArrow1" refType="h" fact="0.0496"/>
                  <dgm:constr type="w" for="ch" forName="dotArrow1" refType="userD"/>
                  <dgm:constr type="h" for="ch" forName="dotArrow1" refType="userD"/>
                  <dgm:constr type="ctrX" for="ch" forName="dotArrow2" refType="w" fact="0.6679"/>
                  <dgm:constr type="ctrY" for="ch" forName="dotArrow2" refType="h" fact="0.0282"/>
                  <dgm:constr type="w" for="ch" forName="dotArrow2" refType="userD"/>
                  <dgm:constr type="h" for="ch" forName="dotArrow2" refType="userD"/>
                  <dgm:constr type="ctrX" for="ch" forName="dotArrow3" refType="w" fact="0.6917"/>
                  <dgm:constr type="ctrY" for="ch" forName="dotArrow3" refType="h" fact="0.0068"/>
                  <dgm:constr type="w" for="ch" forName="dotArrow3" refType="userD"/>
                  <dgm:constr type="h" for="ch" forName="dotArrow3" refType="userD"/>
                  <dgm:constr type="ctrX" for="ch" forName="dotArrow4" refType="w" fact="0.7155"/>
                  <dgm:constr type="ctrY" for="ch" forName="dotArrow4" refType="h" fact="0.0282"/>
                  <dgm:constr type="w" for="ch" forName="dotArrow4" refType="userD"/>
                  <dgm:constr type="h" for="ch" forName="dotArrow4" refType="userD"/>
                  <dgm:constr type="ctrX" for="ch" forName="dotArrow5" refType="w" fact="0.7394"/>
                  <dgm:constr type="ctrY" for="ch" forName="dotArrow5" refType="h" fact="0.0496"/>
                  <dgm:constr type="w" for="ch" forName="dotArrow5" refType="userD"/>
                  <dgm:constr type="h" for="ch" forName="dotArrow5" refType="userD"/>
                  <dgm:constr type="ctrX" for="ch" forName="dotArrow6" refType="w" fact="0.6917"/>
                  <dgm:constr type="ctrY" for="ch" forName="dotArrow6" refType="h" fact="0.052"/>
                  <dgm:constr type="w" for="ch" forName="dotArrow6" refType="userD"/>
                  <dgm:constr type="h" for="ch" forName="dotArrow6" refType="userD"/>
                  <dgm:constr type="ctrX" for="ch" forName="dotArrow7" refType="w" fact="0.6917"/>
                  <dgm:constr type="ctrY" for="ch" forName="dotArrow7" refType="h" fact="0.0972"/>
                  <dgm:constr type="w" for="ch" forName="dotArrow7" refType="userD"/>
                  <dgm:constr type="h" for="ch" forName="dotArrow7" refType="userD"/>
                  <dgm:constr type="l" for="ch" forName="parTx1" refType="w" fact="0.1793"/>
                  <dgm:constr type="t" for="ch" forName="parTx1" refType="h" fact="0.9064"/>
                  <dgm:constr type="w" for="ch" forName="parTx1" refType="w" fact="0.3595"/>
                  <dgm:constr type="h" for="ch" forName="parTx1" refType="h" fact="0.1222"/>
                  <dgm:constr type="ctrX" for="ch" forName="picture1" refType="w" fact="0.163"/>
                  <dgm:constr type="ctrY" for="ch" forName="picture1" refType="h" fact="0.8922"/>
                  <dgm:constr type="w" for="ch" forName="picture1" refType="w" fact="0.1667"/>
                  <dgm:constr type="h" for="ch" forName="picture1" refType="h" fact="0.2113"/>
                  <dgm:constr type="l" for="ch" forName="parTx2" refType="w" fact="0.502"/>
                  <dgm:constr type="t" for="ch" forName="parTx2" refType="h" fact="0.7589"/>
                  <dgm:constr type="w" for="ch" forName="parTx2" refType="w" fact="0.3595"/>
                  <dgm:constr type="h" for="ch" forName="parTx2" refType="h" fact="0.1222"/>
                  <dgm:constr type="ctrX" for="ch" forName="picture2" refType="w" fact="0.4857"/>
                  <dgm:constr type="ctrY" for="ch" forName="picture2" refType="h" fact="0.7447"/>
                  <dgm:constr type="w" for="ch" forName="picture2" refType="w" fact="0.1667"/>
                  <dgm:constr type="h" for="ch" forName="picture2" refType="h" fact="0.2113"/>
                  <dgm:constr type="l" for="ch" forName="parTx3" refType="w" fact="0.6394"/>
                  <dgm:constr type="t" for="ch" forName="parTx3" refType="h" fact="0.5263"/>
                  <dgm:constr type="w" for="ch" forName="parTx3" refType="w" fact="0.3595"/>
                  <dgm:constr type="h" for="ch" forName="parTx3" refType="h" fact="0.1222"/>
                  <dgm:constr type="ctrX" for="ch" forName="picture3" refType="w" fact="0.6231"/>
                  <dgm:constr type="ctrY" for="ch" forName="picture3" refType="h" fact="0.5121"/>
                  <dgm:constr type="w" for="ch" forName="picture3" refType="w" fact="0.1667"/>
                  <dgm:constr type="h" for="ch" forName="picture3" refType="h" fact="0.2113"/>
                  <dgm:constr type="l" for="ch" forName="parTx4" refType="w" fact="0.6997"/>
                  <dgm:constr type="t" for="ch" forName="parTx4" refType="h" fact="0.2492"/>
                  <dgm:constr type="w" for="ch" forName="parTx4" refType="w" fact="0.3595"/>
                  <dgm:constr type="h" for="ch" forName="parTx4" refType="h" fact="0.1222"/>
                  <dgm:constr type="ctrX" for="ch" forName="picture4" refType="w" fact="0.6834"/>
                  <dgm:constr type="ctrY" for="ch" forName="picture4" refType="h" fact="0.235"/>
                  <dgm:constr type="w" for="ch" forName="picture4" refType="w" fact="0.1667"/>
                  <dgm:constr type="h" for="ch" forName="picture4" refType="h" fact="0.2113"/>
                </dgm:constrLst>
              </dgm:else>
            </dgm:choose>
          </dgm:if>
          <dgm:else name="Name38">
            <dgm:choose name="Name39">
              <dgm:if name="Name40"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6747"/>
                  <dgm:constr type="ctrY" for="ch" forName="dot1" refType="h" fact="0.8215"/>
                  <dgm:constr type="w" for="ch" forName="dot1" refType="userD"/>
                  <dgm:constr type="h" for="ch" forName="dot1" refType="userD"/>
                  <dgm:constr type="ctrX" for="ch" forName="dot2" refType="w" fact="0.7051"/>
                  <dgm:constr type="ctrY" for="ch" forName="dot2" refType="h" fact="0.843"/>
                  <dgm:constr type="w" for="ch" forName="dot2" refType="userD"/>
                  <dgm:constr type="h" for="ch" forName="dot2" refType="userD"/>
                  <dgm:constr type="ctrX" for="ch" forName="dot3" refType="w" fact="0.7365"/>
                  <dgm:constr type="ctrY" for="ch" forName="dot3" refType="h" fact="0.8607"/>
                  <dgm:constr type="w" for="ch" forName="dot3" refType="userD"/>
                  <dgm:constr type="h" for="ch" forName="dot3" refType="userD"/>
                  <dgm:constr type="ctrX" for="ch" forName="dot4" refType="w" fact="0.7687"/>
                  <dgm:constr type="ctrY" for="ch" forName="dot4" refType="h" fact="0.8745"/>
                  <dgm:constr type="w" for="ch" forName="dot4" refType="userD"/>
                  <dgm:constr type="h" for="ch" forName="dot4" refType="userD"/>
                  <dgm:constr type="ctrX" for="ch" forName="dot5" refType="w" fact="0.5325"/>
                  <dgm:constr type="ctrY" for="ch" forName="dot5" refType="h" fact="0.6419"/>
                  <dgm:constr type="w" for="ch" forName="dot5" refType="userD"/>
                  <dgm:constr type="h" for="ch" forName="dot5" refType="userD"/>
                  <dgm:constr type="ctrX" for="ch" forName="dot6" refType="w" fact="0.4514"/>
                  <dgm:constr type="ctrY" for="ch" forName="dot6" refType="h" fact="0.3784"/>
                  <dgm:constr type="w" for="ch" forName="dot6" refType="userD"/>
                  <dgm:constr type="h" for="ch" forName="dot6" refType="userD"/>
                  <dgm:constr type="ctrX" for="ch" forName="dotArrow1" refType="w" fact="0.4733"/>
                  <dgm:constr type="ctrY" for="ch" forName="dotArrow1" refType="h" fact="0.0496"/>
                  <dgm:constr type="w" for="ch" forName="dotArrow1" refType="userD"/>
                  <dgm:constr type="h" for="ch" forName="dotArrow1" refType="userD"/>
                  <dgm:constr type="ctrX" for="ch" forName="dotArrow2" refType="w" fact="0.4538"/>
                  <dgm:constr type="ctrY" for="ch" forName="dotArrow2" refType="h" fact="0.0282"/>
                  <dgm:constr type="w" for="ch" forName="dotArrow2" refType="userD"/>
                  <dgm:constr type="h" for="ch" forName="dotArrow2" refType="userD"/>
                  <dgm:constr type="ctrX" for="ch" forName="dotArrow3" refType="w" fact="0.4343"/>
                  <dgm:constr type="ctrY" for="ch" forName="dotArrow3" refType="h" fact="0.0068"/>
                  <dgm:constr type="w" for="ch" forName="dotArrow3" refType="userD"/>
                  <dgm:constr type="h" for="ch" forName="dotArrow3" refType="userD"/>
                  <dgm:constr type="ctrX" for="ch" forName="dotArrow4" refType="w" fact="0.4149"/>
                  <dgm:constr type="ctrY" for="ch" forName="dotArrow4" refType="h" fact="0.0282"/>
                  <dgm:constr type="w" for="ch" forName="dotArrow4" refType="userD"/>
                  <dgm:constr type="h" for="ch" forName="dotArrow4" refType="userD"/>
                  <dgm:constr type="ctrX" for="ch" forName="dotArrow5" refType="w" fact="0.3954"/>
                  <dgm:constr type="ctrY" for="ch" forName="dotArrow5" refType="h" fact="0.0496"/>
                  <dgm:constr type="w" for="ch" forName="dotArrow5" refType="userD"/>
                  <dgm:constr type="h" for="ch" forName="dotArrow5" refType="userD"/>
                  <dgm:constr type="ctrX" for="ch" forName="dotArrow6" refType="w" fact="0.4343"/>
                  <dgm:constr type="ctrY" for="ch" forName="dotArrow6" refType="h" fact="0.052"/>
                  <dgm:constr type="w" for="ch" forName="dotArrow6" refType="userD"/>
                  <dgm:constr type="h" for="ch" forName="dotArrow6" refType="userD"/>
                  <dgm:constr type="ctrX" for="ch" forName="dotArrow7" refType="w" fact="0.4343"/>
                  <dgm:constr type="ctrY" for="ch" forName="dotArrow7" refType="h" fact="0.0972"/>
                  <dgm:constr type="w" for="ch" forName="dotArrow7" refType="userD"/>
                  <dgm:constr type="h" for="ch" forName="dotArrow7" refType="userD"/>
                  <dgm:constr type="r" for="ch" forName="parTx1" refType="w" fact="0.8534"/>
                  <dgm:constr type="t" for="ch" forName="parTx1" refType="h" fact="0.9095"/>
                  <dgm:constr type="w" for="ch" forName="parTx1" refType="w" fact="0.294"/>
                  <dgm:constr type="h" for="ch" forName="parTx1" refType="h" fact="0.1222"/>
                  <dgm:constr type="ctrX" for="ch" forName="picture1" refType="w" fact="0.8667"/>
                  <dgm:constr type="ctrY" for="ch" forName="picture1" refType="h" fact="0.8922"/>
                  <dgm:constr type="w" for="ch" forName="picture1" refType="w" fact="0.1363"/>
                  <dgm:constr type="h" for="ch" forName="picture1" refType="h" fact="0.211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895"/>
                  <dgm:constr type="t" for="ch" forName="parTx2" refType="h" fact="0.762"/>
                  <dgm:constr type="w" for="ch" forName="parTx2" refType="w" fact="0.294"/>
                  <dgm:constr type="h" for="ch" forName="parTx2" refType="h" fact="0.1222"/>
                  <dgm:constr type="ctrX" for="ch" forName="picture2" refType="w" fact="0.6028"/>
                  <dgm:constr type="ctrY" for="ch" forName="picture2" refType="h" fact="0.7447"/>
                  <dgm:constr type="w" for="ch" forName="picture2" refType="w" fact="0.1363"/>
                  <dgm:constr type="h" for="ch" forName="picture2" refType="h" fact="0.211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771"/>
                  <dgm:constr type="t" for="ch" forName="parTx3" refType="h" fact="0.5294"/>
                  <dgm:constr type="w" for="ch" forName="parTx3" refType="w" fact="0.294"/>
                  <dgm:constr type="h" for="ch" forName="parTx3" refType="h" fact="0.1222"/>
                  <dgm:constr type="ctrX" for="ch" forName="picture3" refType="w" fact="0.4905"/>
                  <dgm:constr type="ctrY" for="ch" forName="picture3" refType="h" fact="0.5121"/>
                  <dgm:constr type="w" for="ch" forName="picture3" refType="w" fact="0.1363"/>
                  <dgm:constr type="h" for="ch" forName="picture3" refType="h" fact="0.211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278"/>
                  <dgm:constr type="t" for="ch" forName="parTx4" refType="h" fact="0.2523"/>
                  <dgm:constr type="w" for="ch" forName="parTx4" refType="w" fact="0.294"/>
                  <dgm:constr type="h" for="ch" forName="parTx4" refType="h" fact="0.1222"/>
                  <dgm:constr type="ctrX" for="ch" forName="picture4" refType="w" fact="0.4412"/>
                  <dgm:constr type="ctrY" for="ch" forName="picture4" refType="h" fact="0.235"/>
                  <dgm:constr type="w" for="ch" forName="picture4" refType="w" fact="0.1363"/>
                  <dgm:constr type="h" for="ch" forName="picture4" refType="h" fact="0.2113"/>
                  <dgm:constr type="r" for="ch" forName="desTx4" refType="l" refFor="ch" refForName="parTx4"/>
                  <dgm:constr type="l" for="ch" forName="desTx4"/>
                  <dgm:constr type="t" for="ch" forName="desTx4" refType="t" refFor="ch" refForName="parTx4"/>
                  <dgm:constr type="h" for="ch" forName="desTx4" refType="h" refFor="ch" refForName="parTx4"/>
                </dgm:constrLst>
              </dgm:if>
              <dgm:else name="Name41">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6022"/>
                  <dgm:constr type="ctrY" for="ch" forName="dot1" refType="h" fact="0.8215"/>
                  <dgm:constr type="w" for="ch" forName="dot1" refType="userD"/>
                  <dgm:constr type="h" for="ch" forName="dot1" refType="userD"/>
                  <dgm:constr type="ctrX" for="ch" forName="dot2" refType="w" fact="0.6394"/>
                  <dgm:constr type="ctrY" for="ch" forName="dot2" refType="h" fact="0.843"/>
                  <dgm:constr type="w" for="ch" forName="dot2" refType="userD"/>
                  <dgm:constr type="h" for="ch" forName="dot2" refType="userD"/>
                  <dgm:constr type="ctrX" for="ch" forName="dot3" refType="w" fact="0.6777"/>
                  <dgm:constr type="ctrY" for="ch" forName="dot3" refType="h" fact="0.8607"/>
                  <dgm:constr type="w" for="ch" forName="dot3" refType="userD"/>
                  <dgm:constr type="h" for="ch" forName="dot3" refType="userD"/>
                  <dgm:constr type="ctrX" for="ch" forName="dot4" refType="w" fact="0.7171"/>
                  <dgm:constr type="ctrY" for="ch" forName="dot4" refType="h" fact="0.8745"/>
                  <dgm:constr type="w" for="ch" forName="dot4" refType="userD"/>
                  <dgm:constr type="h" for="ch" forName="dot4" refType="userD"/>
                  <dgm:constr type="ctrX" for="ch" forName="dot5" refType="w" fact="0.4283"/>
                  <dgm:constr type="ctrY" for="ch" forName="dot5" refType="h" fact="0.6419"/>
                  <dgm:constr type="w" for="ch" forName="dot5" refType="userD"/>
                  <dgm:constr type="h" for="ch" forName="dot5" refType="userD"/>
                  <dgm:constr type="ctrX" for="ch" forName="dot6" refType="w" fact="0.3291"/>
                  <dgm:constr type="ctrY" for="ch" forName="dot6" refType="h" fact="0.3784"/>
                  <dgm:constr type="w" for="ch" forName="dot6" refType="userD"/>
                  <dgm:constr type="h" for="ch" forName="dot6" refType="userD"/>
                  <dgm:constr type="ctrX" for="ch" forName="dotArrow1" refType="w" fact="0.3559"/>
                  <dgm:constr type="ctrY" for="ch" forName="dotArrow1" refType="h" fact="0.0496"/>
                  <dgm:constr type="w" for="ch" forName="dotArrow1" refType="userD"/>
                  <dgm:constr type="h" for="ch" forName="dotArrow1" refType="userD"/>
                  <dgm:constr type="ctrX" for="ch" forName="dotArrow2" refType="w" fact="0.3321"/>
                  <dgm:constr type="ctrY" for="ch" forName="dotArrow2" refType="h" fact="0.0282"/>
                  <dgm:constr type="w" for="ch" forName="dotArrow2" refType="userD"/>
                  <dgm:constr type="h" for="ch" forName="dotArrow2" refType="userD"/>
                  <dgm:constr type="ctrX" for="ch" forName="dotArrow3" refType="w" fact="0.3083"/>
                  <dgm:constr type="ctrY" for="ch" forName="dotArrow3" refType="h" fact="0.0068"/>
                  <dgm:constr type="w" for="ch" forName="dotArrow3" refType="userD"/>
                  <dgm:constr type="h" for="ch" forName="dotArrow3" refType="userD"/>
                  <dgm:constr type="ctrX" for="ch" forName="dotArrow4" refType="w" fact="0.2845"/>
                  <dgm:constr type="ctrY" for="ch" forName="dotArrow4" refType="h" fact="0.0282"/>
                  <dgm:constr type="w" for="ch" forName="dotArrow4" refType="userD"/>
                  <dgm:constr type="h" for="ch" forName="dotArrow4" refType="userD"/>
                  <dgm:constr type="ctrX" for="ch" forName="dotArrow5" refType="w" fact="0.2606"/>
                  <dgm:constr type="ctrY" for="ch" forName="dotArrow5" refType="h" fact="0.0496"/>
                  <dgm:constr type="w" for="ch" forName="dotArrow5" refType="userD"/>
                  <dgm:constr type="h" for="ch" forName="dotArrow5" refType="userD"/>
                  <dgm:constr type="ctrX" for="ch" forName="dotArrow6" refType="w" fact="0.3083"/>
                  <dgm:constr type="ctrY" for="ch" forName="dotArrow6" refType="h" fact="0.052"/>
                  <dgm:constr type="w" for="ch" forName="dotArrow6" refType="userD"/>
                  <dgm:constr type="h" for="ch" forName="dotArrow6" refType="userD"/>
                  <dgm:constr type="ctrX" for="ch" forName="dotArrow7" refType="w" fact="0.3083"/>
                  <dgm:constr type="ctrY" for="ch" forName="dotArrow7" refType="h" fact="0.0972"/>
                  <dgm:constr type="w" for="ch" forName="dotArrow7" refType="userD"/>
                  <dgm:constr type="h" for="ch" forName="dotArrow7" refType="userD"/>
                  <dgm:constr type="r" for="ch" forName="parTx1" refType="w" fact="0.8207"/>
                  <dgm:constr type="t" for="ch" forName="parTx1" refType="h" fact="0.9064"/>
                  <dgm:constr type="w" for="ch" forName="parTx1" refType="w" fact="0.3595"/>
                  <dgm:constr type="h" for="ch" forName="parTx1" refType="h" fact="0.1222"/>
                  <dgm:constr type="ctrX" for="ch" forName="picture1" refType="w" fact="0.837"/>
                  <dgm:constr type="ctrY" for="ch" forName="picture1" refType="h" fact="0.8922"/>
                  <dgm:constr type="w" for="ch" forName="picture1" refType="w" fact="0.1667"/>
                  <dgm:constr type="h" for="ch" forName="picture1" refType="h" fact="0.2113"/>
                  <dgm:constr type="r" for="ch" forName="parTx2" refType="w" fact="0.498"/>
                  <dgm:constr type="t" for="ch" forName="parTx2" refType="h" fact="0.7589"/>
                  <dgm:constr type="w" for="ch" forName="parTx2" refType="w" fact="0.3595"/>
                  <dgm:constr type="h" for="ch" forName="parTx2" refType="h" fact="0.1222"/>
                  <dgm:constr type="ctrX" for="ch" forName="picture2" refType="w" fact="0.5143"/>
                  <dgm:constr type="ctrY" for="ch" forName="picture2" refType="h" fact="0.7447"/>
                  <dgm:constr type="w" for="ch" forName="picture2" refType="w" fact="0.1667"/>
                  <dgm:constr type="h" for="ch" forName="picture2" refType="h" fact="0.2113"/>
                  <dgm:constr type="r" for="ch" forName="parTx3" refType="w" fact="0.3606"/>
                  <dgm:constr type="t" for="ch" forName="parTx3" refType="h" fact="0.5263"/>
                  <dgm:constr type="w" for="ch" forName="parTx3" refType="w" fact="0.3595"/>
                  <dgm:constr type="h" for="ch" forName="parTx3" refType="h" fact="0.1222"/>
                  <dgm:constr type="ctrX" for="ch" forName="picture3" refType="w" fact="0.3769"/>
                  <dgm:constr type="ctrY" for="ch" forName="picture3" refType="h" fact="0.5121"/>
                  <dgm:constr type="w" for="ch" forName="picture3" refType="w" fact="0.1667"/>
                  <dgm:constr type="h" for="ch" forName="picture3" refType="h" fact="0.2113"/>
                  <dgm:constr type="r" for="ch" forName="parTx4" refType="w" fact="0.3003"/>
                  <dgm:constr type="t" for="ch" forName="parTx4" refType="h" fact="0.2492"/>
                  <dgm:constr type="w" for="ch" forName="parTx4" refType="w" fact="0.3595"/>
                  <dgm:constr type="h" for="ch" forName="parTx4" refType="h" fact="0.1222"/>
                  <dgm:constr type="ctrX" for="ch" forName="picture4" refType="w" fact="0.3166"/>
                  <dgm:constr type="ctrY" for="ch" forName="picture4" refType="h" fact="0.235"/>
                  <dgm:constr type="w" for="ch" forName="picture4" refType="w" fact="0.1667"/>
                  <dgm:constr type="h" for="ch" forName="picture4" refType="h" fact="0.2113"/>
                </dgm:constrLst>
              </dgm:else>
            </dgm:choose>
          </dgm:else>
        </dgm:choose>
      </dgm:if>
      <dgm:if name="Name42" axis="ch" ptType="node" func="cnt" op="equ" val="5">
        <dgm:choose name="Name43">
          <dgm:if name="Name44" func="var" arg="dir" op="equ" val="norm">
            <dgm:choose name="Name45">
              <dgm:if name="Name46"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3263"/>
                  <dgm:constr type="ctrY" for="ch" forName="dot1" refType="h" fact="0.8674"/>
                  <dgm:constr type="w" for="ch" forName="dot1" refType="userD"/>
                  <dgm:constr type="h" for="ch" forName="dot1" refType="userD"/>
                  <dgm:constr type="ctrX" for="ch" forName="dot2" refType="w" fact="0.3001"/>
                  <dgm:constr type="ctrY" for="ch" forName="dot2" refType="h" fact="0.8824"/>
                  <dgm:constr type="w" for="ch" forName="dot2" refType="userD"/>
                  <dgm:constr type="h" for="ch" forName="dot2" refType="userD"/>
                  <dgm:constr type="ctrX" for="ch" forName="dot3" refType="w" fact="0.2733"/>
                  <dgm:constr type="ctrY" for="ch" forName="dot3" refType="h" fact="0.8948"/>
                  <dgm:constr type="w" for="ch" forName="dot3" refType="userD"/>
                  <dgm:constr type="h" for="ch" forName="dot3" refType="userD"/>
                  <dgm:constr type="ctrX" for="ch" forName="dot4" refType="w" fact="0.2462"/>
                  <dgm:constr type="ctrY" for="ch" forName="dot4" refType="h" fact="0.9044"/>
                  <dgm:constr type="w" for="ch" forName="dot4" refType="userD"/>
                  <dgm:constr type="h" for="ch" forName="dot4" refType="userD"/>
                  <dgm:constr type="ctrX" for="ch" forName="dot5" refType="w" fact="0.4691"/>
                  <dgm:constr type="ctrY" for="ch" forName="dot5" refType="h" fact="0.7222"/>
                  <dgm:constr type="w" for="ch" forName="dot5" refType="userD"/>
                  <dgm:constr type="h" for="ch" forName="dot5" refType="userD"/>
                  <dgm:constr type="ctrX" for="ch" forName="dot6" refType="w" fact="0.4484"/>
                  <dgm:constr type="ctrY" for="ch" forName="dot6" refType="h" fact="0.7518"/>
                  <dgm:constr type="w" for="ch" forName="dot6" refType="userD"/>
                  <dgm:constr type="h" for="ch" forName="dot6" refType="userD"/>
                  <dgm:constr type="ctrX" for="ch" forName="dot7" refType="w" fact="0.5549"/>
                  <dgm:constr type="ctrY" for="ch" forName="dot7" refType="h" fact="0.5422"/>
                  <dgm:constr type="w" for="ch" forName="dot7" refType="userD"/>
                  <dgm:constr type="h" for="ch" forName="dot7" refType="userD"/>
                  <dgm:constr type="ctrX" for="ch" forName="dot8" refType="w" fact="0.601"/>
                  <dgm:constr type="ctrY" for="ch" forName="dot8" refType="h" fact="0.3229"/>
                  <dgm:constr type="w" for="ch" forName="dot8" refType="userD"/>
                  <dgm:constr type="h" for="ch" forName="dot8" refType="userD"/>
                  <dgm:constr type="ctrX" for="ch" forName="dotArrow1" refType="w" fact="0.5779"/>
                  <dgm:constr type="ctrY" for="ch" forName="dotArrow1" refType="h" fact="0.0635"/>
                  <dgm:constr type="w" for="ch" forName="dotArrow1" refType="userD"/>
                  <dgm:constr type="h" for="ch" forName="dotArrow1" refType="userD"/>
                  <dgm:constr type="ctrX" for="ch" forName="dotArrow2" refType="w" fact="0.5951"/>
                  <dgm:constr type="ctrY" for="ch" forName="dotArrow2" refType="h" fact="0.0448"/>
                  <dgm:constr type="w" for="ch" forName="dotArrow2" refType="userD"/>
                  <dgm:constr type="h" for="ch" forName="dotArrow2" refType="userD"/>
                  <dgm:constr type="ctrX" for="ch" forName="dotArrow3" refType="w" fact="0.6123"/>
                  <dgm:constr type="ctrY" for="ch" forName="dotArrow3" refType="h" fact="0.026"/>
                  <dgm:constr type="w" for="ch" forName="dotArrow3" refType="userD"/>
                  <dgm:constr type="h" for="ch" forName="dotArrow3" refType="userD"/>
                  <dgm:constr type="ctrX" for="ch" forName="dotArrow4" refType="w" fact="0.6295"/>
                  <dgm:constr type="ctrY" for="ch" forName="dotArrow4" refType="h" fact="0.0448"/>
                  <dgm:constr type="w" for="ch" forName="dotArrow4" refType="userD"/>
                  <dgm:constr type="h" for="ch" forName="dotArrow4" refType="userD"/>
                  <dgm:constr type="ctrX" for="ch" forName="dotArrow5" refType="w" fact="0.6467"/>
                  <dgm:constr type="ctrY" for="ch" forName="dotArrow5" refType="h" fact="0.0635"/>
                  <dgm:constr type="w" for="ch" forName="dotArrow5" refType="userD"/>
                  <dgm:constr type="h" for="ch" forName="dotArrow5" refType="userD"/>
                  <dgm:constr type="ctrX" for="ch" forName="dotArrow6" refType="w" fact="0.6123"/>
                  <dgm:constr type="ctrY" for="ch" forName="dotArrow6" refType="h" fact="0.0656"/>
                  <dgm:constr type="w" for="ch" forName="dotArrow6" refType="userD"/>
                  <dgm:constr type="h" for="ch" forName="dotArrow6" refType="userD"/>
                  <dgm:constr type="ctrX" for="ch" forName="dotArrow7" refType="w" fact="0.6123"/>
                  <dgm:constr type="ctrY" for="ch" forName="dotArrow7" refType="h" fact="0.1052"/>
                  <dgm:constr type="w" for="ch" forName="dotArrow7" refType="userD"/>
                  <dgm:constr type="h" for="ch" forName="dotArrow7" refType="userD"/>
                  <dgm:constr type="l" for="ch" forName="parTx1" refType="w" fact="0.1746"/>
                  <dgm:constr type="t" for="ch" forName="parTx1" refType="h" fact="0.9304"/>
                  <dgm:constr type="w" for="ch" forName="parTx1" refType="w" fact="0.2544"/>
                  <dgm:constr type="h" for="ch" forName="parTx1" refType="h" fact="0.0962"/>
                  <dgm:constr type="ctrX" for="ch" forName="picture1" refType="w" fact="0.1631"/>
                  <dgm:constr type="ctrY" for="ch" forName="picture1" refType="h" fact="0.9169"/>
                  <dgm:constr type="w" for="ch" forName="picture1" refType="w" fact="0.118"/>
                  <dgm:constr type="h" for="ch" forName="picture1" refType="h" fact="0.166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982"/>
                  <dgm:constr type="t" for="ch" forName="parTx2" refType="h" fact="0.8167"/>
                  <dgm:constr type="w" for="ch" forName="parTx2" refType="w" fact="0.2544"/>
                  <dgm:constr type="h" for="ch" forName="parTx2" refType="h" fact="0.0962"/>
                  <dgm:constr type="ctrX" for="ch" forName="picture2" refType="w" fact="0.3866"/>
                  <dgm:constr type="ctrY" for="ch" forName="picture2" refType="h" fact="0.8032"/>
                  <dgm:constr type="w" for="ch" forName="picture2" refType="w" fact="0.118"/>
                  <dgm:constr type="h" for="ch" forName="picture2" refType="h" fact="0.166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194"/>
                  <dgm:constr type="t" for="ch" forName="parTx3" refType="h" fact="0.6524"/>
                  <dgm:constr type="w" for="ch" forName="parTx3" refType="w" fact="0.2544"/>
                  <dgm:constr type="h" for="ch" forName="parTx3" refType="h" fact="0.0962"/>
                  <dgm:constr type="ctrX" for="ch" forName="picture3" refType="w" fact="0.5078"/>
                  <dgm:constr type="ctrY" for="ch" forName="picture3" refType="h" fact="0.6389"/>
                  <dgm:constr type="w" for="ch" forName="picture3" refType="w" fact="0.118"/>
                  <dgm:constr type="h" for="ch" forName="picture3" refType="h" fact="0.166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827"/>
                  <dgm:constr type="t" for="ch" forName="parTx4" refType="h" fact="0.4412"/>
                  <dgm:constr type="w" for="ch" forName="parTx4" refType="w" fact="0.2544"/>
                  <dgm:constr type="h" for="ch" forName="parTx4" refType="h" fact="0.0962"/>
                  <dgm:constr type="ctrX" for="ch" forName="picture4" refType="w" fact="0.5712"/>
                  <dgm:constr type="ctrY" for="ch" forName="picture4" refType="h" fact="0.4277"/>
                  <dgm:constr type="w" for="ch" forName="picture4" refType="w" fact="0.118"/>
                  <dgm:constr type="h" for="ch" forName="picture4" refType="h" fact="0.166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18"/>
                  <dgm:constr type="t" for="ch" forName="parTx5" refType="h" fact="0.2262"/>
                  <dgm:constr type="w" for="ch" forName="parTx5" refType="w" fact="0.2544"/>
                  <dgm:constr type="h" for="ch" forName="parTx5" refType="h" fact="0.0962"/>
                  <dgm:constr type="ctrX" for="ch" forName="picture5" refType="w" fact="0.6064"/>
                  <dgm:constr type="ctrY" for="ch" forName="picture5" refType="h" fact="0.2127"/>
                  <dgm:constr type="w" for="ch" forName="picture5" refType="w" fact="0.118"/>
                  <dgm:constr type="h" for="ch" forName="picture5" refType="h" fact="0.1663"/>
                  <dgm:constr type="l" for="ch" forName="desTx5" refType="r" refFor="ch" refForName="parTx5"/>
                  <dgm:constr type="r" for="ch" forName="desTx5" refType="w"/>
                  <dgm:constr type="t" for="ch" forName="desTx5" refType="t" refFor="ch" refForName="parTx5"/>
                  <dgm:constr type="h" for="ch" forName="desTx5" refType="h" refFor="ch" refForName="parTx5"/>
                </dgm:constrLst>
              </dgm:if>
              <dgm:else name="Name47">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3951"/>
                  <dgm:constr type="ctrY" for="ch" forName="dot1" refType="h" fact="0.8674"/>
                  <dgm:constr type="w" for="ch" forName="dot1" refType="userD"/>
                  <dgm:constr type="h" for="ch" forName="dot1" refType="userD"/>
                  <dgm:constr type="ctrX" for="ch" forName="dot2" refType="w" fact="0.3634"/>
                  <dgm:constr type="ctrY" for="ch" forName="dot2" refType="h" fact="0.8824"/>
                  <dgm:constr type="w" for="ch" forName="dot2" refType="userD"/>
                  <dgm:constr type="h" for="ch" forName="dot2" refType="userD"/>
                  <dgm:constr type="ctrX" for="ch" forName="dot3" refType="w" fact="0.331"/>
                  <dgm:constr type="ctrY" for="ch" forName="dot3" refType="h" fact="0.8948"/>
                  <dgm:constr type="w" for="ch" forName="dot3" refType="userD"/>
                  <dgm:constr type="h" for="ch" forName="dot3" refType="userD"/>
                  <dgm:constr type="ctrX" for="ch" forName="dot4" refType="w" fact="0.2981"/>
                  <dgm:constr type="ctrY" for="ch" forName="dot4" refType="h" fact="0.9044"/>
                  <dgm:constr type="w" for="ch" forName="dot4" refType="userD"/>
                  <dgm:constr type="h" for="ch" forName="dot4" refType="userD"/>
                  <dgm:constr type="ctrX" for="ch" forName="dot5" refType="w" fact="0.5681"/>
                  <dgm:constr type="ctrY" for="ch" forName="dot5" refType="h" fact="0.7222"/>
                  <dgm:constr type="w" for="ch" forName="dot5" refType="userD"/>
                  <dgm:constr type="h" for="ch" forName="dot5" refType="userD"/>
                  <dgm:constr type="ctrX" for="ch" forName="dot6" refType="w" fact="0.543"/>
                  <dgm:constr type="ctrY" for="ch" forName="dot6" refType="h" fact="0.7518"/>
                  <dgm:constr type="w" for="ch" forName="dot6" refType="userD"/>
                  <dgm:constr type="h" for="ch" forName="dot6" refType="userD"/>
                  <dgm:constr type="ctrX" for="ch" forName="dot7" refType="w" fact="0.672"/>
                  <dgm:constr type="ctrY" for="ch" forName="dot7" refType="h" fact="0.5422"/>
                  <dgm:constr type="w" for="ch" forName="dot7" refType="userD"/>
                  <dgm:constr type="h" for="ch" forName="dot7" refType="userD"/>
                  <dgm:constr type="ctrX" for="ch" forName="dot8" refType="w" fact="0.7278"/>
                  <dgm:constr type="ctrY" for="ch" forName="dot8" refType="h" fact="0.3229"/>
                  <dgm:constr type="w" for="ch" forName="dot8" refType="userD"/>
                  <dgm:constr type="h" for="ch" forName="dot8" refType="userD"/>
                  <dgm:constr type="ctrX" for="ch" forName="dotArrow1" refType="w" fact="0.6999"/>
                  <dgm:constr type="ctrY" for="ch" forName="dotArrow1" refType="h" fact="0.0635"/>
                  <dgm:constr type="w" for="ch" forName="dotArrow1" refType="userD"/>
                  <dgm:constr type="h" for="ch" forName="dotArrow1" refType="userD"/>
                  <dgm:constr type="ctrX" for="ch" forName="dotArrow2" refType="w" fact="0.7207"/>
                  <dgm:constr type="ctrY" for="ch" forName="dotArrow2" refType="h" fact="0.0448"/>
                  <dgm:constr type="w" for="ch" forName="dotArrow2" refType="userD"/>
                  <dgm:constr type="h" for="ch" forName="dotArrow2" refType="userD"/>
                  <dgm:constr type="ctrX" for="ch" forName="dotArrow3" refType="w" fact="0.7415"/>
                  <dgm:constr type="ctrY" for="ch" forName="dotArrow3" refType="h" fact="0.026"/>
                  <dgm:constr type="w" for="ch" forName="dotArrow3" refType="userD"/>
                  <dgm:constr type="h" for="ch" forName="dotArrow3" refType="userD"/>
                  <dgm:constr type="ctrX" for="ch" forName="dotArrow4" refType="w" fact="0.7624"/>
                  <dgm:constr type="ctrY" for="ch" forName="dotArrow4" refType="h" fact="0.0448"/>
                  <dgm:constr type="w" for="ch" forName="dotArrow4" refType="userD"/>
                  <dgm:constr type="h" for="ch" forName="dotArrow4" refType="userD"/>
                  <dgm:constr type="ctrX" for="ch" forName="dotArrow5" refType="w" fact="0.7832"/>
                  <dgm:constr type="ctrY" for="ch" forName="dotArrow5" refType="h" fact="0.0635"/>
                  <dgm:constr type="w" for="ch" forName="dotArrow5" refType="userD"/>
                  <dgm:constr type="h" for="ch" forName="dotArrow5" refType="userD"/>
                  <dgm:constr type="ctrX" for="ch" forName="dotArrow6" refType="w" fact="0.7415"/>
                  <dgm:constr type="ctrY" for="ch" forName="dotArrow6" refType="h" fact="0.0656"/>
                  <dgm:constr type="w" for="ch" forName="dotArrow6" refType="userD"/>
                  <dgm:constr type="h" for="ch" forName="dotArrow6" refType="userD"/>
                  <dgm:constr type="ctrX" for="ch" forName="dotArrow7" refType="w" fact="0.7415"/>
                  <dgm:constr type="ctrY" for="ch" forName="dotArrow7" refType="h" fact="0.1052"/>
                  <dgm:constr type="w" for="ch" forName="dotArrow7" refType="userD"/>
                  <dgm:constr type="h" for="ch" forName="dotArrow7" refType="userD"/>
                  <dgm:constr type="l" for="ch" forName="parTx1" refType="w" fact="0.2115"/>
                  <dgm:constr type="t" for="ch" forName="parTx1" refType="h" fact="0.928"/>
                  <dgm:constr type="w" for="ch" forName="parTx1" refType="w" fact="0.3081"/>
                  <dgm:constr type="h" for="ch" forName="parTx1" refType="h" fact="0.0962"/>
                  <dgm:constr type="ctrX" for="ch" forName="picture1" refType="w" fact="0.1975"/>
                  <dgm:constr type="ctrY" for="ch" forName="picture1" refType="h" fact="0.9169"/>
                  <dgm:constr type="w" for="ch" forName="picture1" refType="w" fact="0.1429"/>
                  <dgm:constr type="h" for="ch" forName="picture1" refType="h" fact="0.1663"/>
                  <dgm:constr type="l" for="ch" forName="parTx2" refType="w" fact="0.4822"/>
                  <dgm:constr type="t" for="ch" forName="parTx2" refType="h" fact="0.8143"/>
                  <dgm:constr type="w" for="ch" forName="parTx2" refType="w" fact="0.3081"/>
                  <dgm:constr type="h" for="ch" forName="parTx2" refType="h" fact="0.0962"/>
                  <dgm:constr type="ctrX" for="ch" forName="picture2" refType="w" fact="0.4682"/>
                  <dgm:constr type="ctrY" for="ch" forName="picture2" refType="h" fact="0.8032"/>
                  <dgm:constr type="w" for="ch" forName="picture2" refType="w" fact="0.1429"/>
                  <dgm:constr type="h" for="ch" forName="picture2" refType="h" fact="0.1663"/>
                  <dgm:constr type="l" for="ch" forName="parTx3" refType="w" fact="0.629"/>
                  <dgm:constr type="t" for="ch" forName="parTx3" refType="h" fact="0.65"/>
                  <dgm:constr type="w" for="ch" forName="parTx3" refType="w" fact="0.3081"/>
                  <dgm:constr type="h" for="ch" forName="parTx3" refType="h" fact="0.0962"/>
                  <dgm:constr type="ctrX" for="ch" forName="picture3" refType="w" fact="0.615"/>
                  <dgm:constr type="ctrY" for="ch" forName="picture3" refType="h" fact="0.6389"/>
                  <dgm:constr type="w" for="ch" forName="picture3" refType="w" fact="0.1429"/>
                  <dgm:constr type="h" for="ch" forName="picture3" refType="h" fact="0.1663"/>
                  <dgm:constr type="l" for="ch" forName="parTx4" refType="w" fact="0.7057"/>
                  <dgm:constr type="t" for="ch" forName="parTx4" refType="h" fact="0.4388"/>
                  <dgm:constr type="w" for="ch" forName="parTx4" refType="w" fact="0.3081"/>
                  <dgm:constr type="h" for="ch" forName="parTx4" refType="h" fact="0.0962"/>
                  <dgm:constr type="ctrX" for="ch" forName="picture4" refType="w" fact="0.6917"/>
                  <dgm:constr type="ctrY" for="ch" forName="picture4" refType="h" fact="0.4277"/>
                  <dgm:constr type="w" for="ch" forName="picture4" refType="w" fact="0.1429"/>
                  <dgm:constr type="h" for="ch" forName="picture4" refType="h" fact="0.1663"/>
                  <dgm:constr type="l" for="ch" forName="parTx5" refType="w" fact="0.7484"/>
                  <dgm:constr type="t" for="ch" forName="parTx5" refType="h" fact="0.2238"/>
                  <dgm:constr type="w" for="ch" forName="parTx5" refType="w" fact="0.3081"/>
                  <dgm:constr type="h" for="ch" forName="parTx5" refType="h" fact="0.0962"/>
                  <dgm:constr type="ctrX" for="ch" forName="picture5" refType="w" fact="0.7344"/>
                  <dgm:constr type="ctrY" for="ch" forName="picture5" refType="h" fact="0.2127"/>
                  <dgm:constr type="w" for="ch" forName="picture5" refType="w" fact="0.1429"/>
                  <dgm:constr type="h" for="ch" forName="picture5" refType="h" fact="0.1663"/>
                </dgm:constrLst>
              </dgm:else>
            </dgm:choose>
          </dgm:if>
          <dgm:else name="Name48">
            <dgm:choose name="Name49">
              <dgm:if name="Name50"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6737"/>
                  <dgm:constr type="ctrY" for="ch" forName="dot1" refType="h" fact="0.8674"/>
                  <dgm:constr type="w" for="ch" forName="dot1" refType="userD"/>
                  <dgm:constr type="h" for="ch" forName="dot1" refType="userD"/>
                  <dgm:constr type="ctrX" for="ch" forName="dot2" refType="w" fact="0.6999"/>
                  <dgm:constr type="ctrY" for="ch" forName="dot2" refType="h" fact="0.8824"/>
                  <dgm:constr type="w" for="ch" forName="dot2" refType="userD"/>
                  <dgm:constr type="h" for="ch" forName="dot2" refType="userD"/>
                  <dgm:constr type="ctrX" for="ch" forName="dot3" refType="w" fact="0.7267"/>
                  <dgm:constr type="ctrY" for="ch" forName="dot3" refType="h" fact="0.8948"/>
                  <dgm:constr type="w" for="ch" forName="dot3" refType="userD"/>
                  <dgm:constr type="h" for="ch" forName="dot3" refType="userD"/>
                  <dgm:constr type="ctrX" for="ch" forName="dot4" refType="w" fact="0.7538"/>
                  <dgm:constr type="ctrY" for="ch" forName="dot4" refType="h" fact="0.9044"/>
                  <dgm:constr type="w" for="ch" forName="dot4" refType="userD"/>
                  <dgm:constr type="h" for="ch" forName="dot4" refType="userD"/>
                  <dgm:constr type="ctrX" for="ch" forName="dot5" refType="w" fact="0.5309"/>
                  <dgm:constr type="ctrY" for="ch" forName="dot5" refType="h" fact="0.7222"/>
                  <dgm:constr type="w" for="ch" forName="dot5" refType="userD"/>
                  <dgm:constr type="h" for="ch" forName="dot5" refType="userD"/>
                  <dgm:constr type="ctrX" for="ch" forName="dot6" refType="w" fact="0.5516"/>
                  <dgm:constr type="ctrY" for="ch" forName="dot6" refType="h" fact="0.7518"/>
                  <dgm:constr type="w" for="ch" forName="dot6" refType="userD"/>
                  <dgm:constr type="h" for="ch" forName="dot6" refType="userD"/>
                  <dgm:constr type="ctrX" for="ch" forName="dot7" refType="w" fact="0.4451"/>
                  <dgm:constr type="ctrY" for="ch" forName="dot7" refType="h" fact="0.5422"/>
                  <dgm:constr type="w" for="ch" forName="dot7" refType="userD"/>
                  <dgm:constr type="h" for="ch" forName="dot7" refType="userD"/>
                  <dgm:constr type="ctrX" for="ch" forName="dot8" refType="w" fact="0.399"/>
                  <dgm:constr type="ctrY" for="ch" forName="dot8" refType="h" fact="0.3229"/>
                  <dgm:constr type="w" for="ch" forName="dot8" refType="userD"/>
                  <dgm:constr type="h" for="ch" forName="dot8" refType="userD"/>
                  <dgm:constr type="ctrX" for="ch" forName="dotArrow1" refType="w" fact="0.4221"/>
                  <dgm:constr type="ctrY" for="ch" forName="dotArrow1" refType="h" fact="0.0635"/>
                  <dgm:constr type="w" for="ch" forName="dotArrow1" refType="userD"/>
                  <dgm:constr type="h" for="ch" forName="dotArrow1" refType="userD"/>
                  <dgm:constr type="ctrX" for="ch" forName="dotArrow2" refType="w" fact="0.4049"/>
                  <dgm:constr type="ctrY" for="ch" forName="dotArrow2" refType="h" fact="0.0448"/>
                  <dgm:constr type="w" for="ch" forName="dotArrow2" refType="userD"/>
                  <dgm:constr type="h" for="ch" forName="dotArrow2" refType="userD"/>
                  <dgm:constr type="ctrX" for="ch" forName="dotArrow3" refType="w" fact="0.3877"/>
                  <dgm:constr type="ctrY" for="ch" forName="dotArrow3" refType="h" fact="0.026"/>
                  <dgm:constr type="w" for="ch" forName="dotArrow3" refType="userD"/>
                  <dgm:constr type="h" for="ch" forName="dotArrow3" refType="userD"/>
                  <dgm:constr type="ctrX" for="ch" forName="dotArrow4" refType="w" fact="0.3705"/>
                  <dgm:constr type="ctrY" for="ch" forName="dotArrow4" refType="h" fact="0.0448"/>
                  <dgm:constr type="w" for="ch" forName="dotArrow4" refType="userD"/>
                  <dgm:constr type="h" for="ch" forName="dotArrow4" refType="userD"/>
                  <dgm:constr type="ctrX" for="ch" forName="dotArrow5" refType="w" fact="0.3533"/>
                  <dgm:constr type="ctrY" for="ch" forName="dotArrow5" refType="h" fact="0.0635"/>
                  <dgm:constr type="w" for="ch" forName="dotArrow5" refType="userD"/>
                  <dgm:constr type="h" for="ch" forName="dotArrow5" refType="userD"/>
                  <dgm:constr type="ctrX" for="ch" forName="dotArrow6" refType="w" fact="0.3877"/>
                  <dgm:constr type="ctrY" for="ch" forName="dotArrow6" refType="h" fact="0.0656"/>
                  <dgm:constr type="w" for="ch" forName="dotArrow6" refType="userD"/>
                  <dgm:constr type="h" for="ch" forName="dotArrow6" refType="userD"/>
                  <dgm:constr type="ctrX" for="ch" forName="dotArrow7" refType="w" fact="0.3877"/>
                  <dgm:constr type="ctrY" for="ch" forName="dotArrow7" refType="h" fact="0.1052"/>
                  <dgm:constr type="w" for="ch" forName="dotArrow7" refType="userD"/>
                  <dgm:constr type="h" for="ch" forName="dotArrow7" refType="userD"/>
                  <dgm:constr type="r" for="ch" forName="parTx1" refType="w" fact="0.8254"/>
                  <dgm:constr type="t" for="ch" forName="parTx1" refType="h" fact="0.9304"/>
                  <dgm:constr type="w" for="ch" forName="parTx1" refType="w" fact="0.2544"/>
                  <dgm:constr type="h" for="ch" forName="parTx1" refType="h" fact="0.0962"/>
                  <dgm:constr type="ctrX" for="ch" forName="picture1" refType="w" fact="0.8369"/>
                  <dgm:constr type="ctrY" for="ch" forName="picture1" refType="h" fact="0.9169"/>
                  <dgm:constr type="w" for="ch" forName="picture1" refType="w" fact="0.118"/>
                  <dgm:constr type="h" for="ch" forName="picture1" refType="h" fact="0.166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018"/>
                  <dgm:constr type="t" for="ch" forName="parTx2" refType="h" fact="0.8167"/>
                  <dgm:constr type="w" for="ch" forName="parTx2" refType="w" fact="0.2544"/>
                  <dgm:constr type="h" for="ch" forName="parTx2" refType="h" fact="0.0962"/>
                  <dgm:constr type="ctrX" for="ch" forName="picture2" refType="w" fact="0.6134"/>
                  <dgm:constr type="ctrY" for="ch" forName="picture2" refType="h" fact="0.8032"/>
                  <dgm:constr type="w" for="ch" forName="picture2" refType="w" fact="0.118"/>
                  <dgm:constr type="h" for="ch" forName="picture2" refType="h" fact="0.166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806"/>
                  <dgm:constr type="t" for="ch" forName="parTx3" refType="h" fact="0.6524"/>
                  <dgm:constr type="w" for="ch" forName="parTx3" refType="w" fact="0.2544"/>
                  <dgm:constr type="h" for="ch" forName="parTx3" refType="h" fact="0.0962"/>
                  <dgm:constr type="ctrX" for="ch" forName="picture3" refType="w" fact="0.4922"/>
                  <dgm:constr type="ctrY" for="ch" forName="picture3" refType="h" fact="0.6389"/>
                  <dgm:constr type="w" for="ch" forName="picture3" refType="w" fact="0.118"/>
                  <dgm:constr type="h" for="ch" forName="picture3" refType="h" fact="0.166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173"/>
                  <dgm:constr type="t" for="ch" forName="parTx4" refType="h" fact="0.4412"/>
                  <dgm:constr type="w" for="ch" forName="parTx4" refType="w" fact="0.2544"/>
                  <dgm:constr type="h" for="ch" forName="parTx4" refType="h" fact="0.0962"/>
                  <dgm:constr type="ctrX" for="ch" forName="picture4" refType="w" fact="0.4288"/>
                  <dgm:constr type="ctrY" for="ch" forName="picture4" refType="h" fact="0.4277"/>
                  <dgm:constr type="w" for="ch" forName="picture4" refType="w" fact="0.118"/>
                  <dgm:constr type="h" for="ch" forName="picture4" refType="h" fact="0.166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82"/>
                  <dgm:constr type="t" for="ch" forName="parTx5" refType="h" fact="0.2262"/>
                  <dgm:constr type="w" for="ch" forName="parTx5" refType="w" fact="0.2544"/>
                  <dgm:constr type="h" for="ch" forName="parTx5" refType="h" fact="0.0962"/>
                  <dgm:constr type="ctrX" for="ch" forName="picture5" refType="w" fact="0.3936"/>
                  <dgm:constr type="ctrY" for="ch" forName="picture5" refType="h" fact="0.2127"/>
                  <dgm:constr type="w" for="ch" forName="picture5" refType="w" fact="0.118"/>
                  <dgm:constr type="h" for="ch" forName="picture5" refType="h" fact="0.1663"/>
                  <dgm:constr type="r" for="ch" forName="desTx5" refType="l" refFor="ch" refForName="parTx5"/>
                  <dgm:constr type="l" for="ch" forName="desTx5"/>
                  <dgm:constr type="t" for="ch" forName="desTx5" refType="t" refFor="ch" refForName="parTx5"/>
                  <dgm:constr type="h" for="ch" forName="desTx5" refType="h" refFor="ch" refForName="parTx5"/>
                </dgm:constrLst>
              </dgm:if>
              <dgm:else name="Name51">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6049"/>
                  <dgm:constr type="ctrY" for="ch" forName="dot1" refType="h" fact="0.8674"/>
                  <dgm:constr type="w" for="ch" forName="dot1" refType="userD"/>
                  <dgm:constr type="h" for="ch" forName="dot1" refType="userD"/>
                  <dgm:constr type="ctrX" for="ch" forName="dot2" refType="w" fact="0.6366"/>
                  <dgm:constr type="ctrY" for="ch" forName="dot2" refType="h" fact="0.8824"/>
                  <dgm:constr type="w" for="ch" forName="dot2" refType="userD"/>
                  <dgm:constr type="h" for="ch" forName="dot2" refType="userD"/>
                  <dgm:constr type="ctrX" for="ch" forName="dot3" refType="w" fact="0.669"/>
                  <dgm:constr type="ctrY" for="ch" forName="dot3" refType="h" fact="0.8948"/>
                  <dgm:constr type="w" for="ch" forName="dot3" refType="userD"/>
                  <dgm:constr type="h" for="ch" forName="dot3" refType="userD"/>
                  <dgm:constr type="ctrX" for="ch" forName="dot4" refType="w" fact="0.7019"/>
                  <dgm:constr type="ctrY" for="ch" forName="dot4" refType="h" fact="0.9044"/>
                  <dgm:constr type="w" for="ch" forName="dot4" refType="userD"/>
                  <dgm:constr type="h" for="ch" forName="dot4" refType="userD"/>
                  <dgm:constr type="ctrX" for="ch" forName="dot5" refType="w" fact="0.4319"/>
                  <dgm:constr type="ctrY" for="ch" forName="dot5" refType="h" fact="0.7222"/>
                  <dgm:constr type="w" for="ch" forName="dot5" refType="userD"/>
                  <dgm:constr type="h" for="ch" forName="dot5" refType="userD"/>
                  <dgm:constr type="ctrX" for="ch" forName="dot6" refType="w" fact="0.457"/>
                  <dgm:constr type="ctrY" for="ch" forName="dot6" refType="h" fact="0.7518"/>
                  <dgm:constr type="w" for="ch" forName="dot6" refType="userD"/>
                  <dgm:constr type="h" for="ch" forName="dot6" refType="userD"/>
                  <dgm:constr type="ctrX" for="ch" forName="dot7" refType="w" fact="0.328"/>
                  <dgm:constr type="ctrY" for="ch" forName="dot7" refType="h" fact="0.5422"/>
                  <dgm:constr type="w" for="ch" forName="dot7" refType="userD"/>
                  <dgm:constr type="h" for="ch" forName="dot7" refType="userD"/>
                  <dgm:constr type="ctrX" for="ch" forName="dot8" refType="w" fact="0.2722"/>
                  <dgm:constr type="ctrY" for="ch" forName="dot8" refType="h" fact="0.3229"/>
                  <dgm:constr type="w" for="ch" forName="dot8" refType="userD"/>
                  <dgm:constr type="h" for="ch" forName="dot8" refType="userD"/>
                  <dgm:constr type="ctrX" for="ch" forName="dotArrow1" refType="w" fact="0.3001"/>
                  <dgm:constr type="ctrY" for="ch" forName="dotArrow1" refType="h" fact="0.0635"/>
                  <dgm:constr type="w" for="ch" forName="dotArrow1" refType="userD"/>
                  <dgm:constr type="h" for="ch" forName="dotArrow1" refType="userD"/>
                  <dgm:constr type="ctrX" for="ch" forName="dotArrow2" refType="w" fact="0.2793"/>
                  <dgm:constr type="ctrY" for="ch" forName="dotArrow2" refType="h" fact="0.0448"/>
                  <dgm:constr type="w" for="ch" forName="dotArrow2" refType="userD"/>
                  <dgm:constr type="h" for="ch" forName="dotArrow2" refType="userD"/>
                  <dgm:constr type="ctrX" for="ch" forName="dotArrow3" refType="w" fact="0.2585"/>
                  <dgm:constr type="ctrY" for="ch" forName="dotArrow3" refType="h" fact="0.026"/>
                  <dgm:constr type="w" for="ch" forName="dotArrow3" refType="userD"/>
                  <dgm:constr type="h" for="ch" forName="dotArrow3" refType="userD"/>
                  <dgm:constr type="ctrX" for="ch" forName="dotArrow4" refType="w" fact="0.2376"/>
                  <dgm:constr type="ctrY" for="ch" forName="dotArrow4" refType="h" fact="0.0448"/>
                  <dgm:constr type="w" for="ch" forName="dotArrow4" refType="userD"/>
                  <dgm:constr type="h" for="ch" forName="dotArrow4" refType="userD"/>
                  <dgm:constr type="ctrX" for="ch" forName="dotArrow5" refType="w" fact="0.2168"/>
                  <dgm:constr type="ctrY" for="ch" forName="dotArrow5" refType="h" fact="0.0635"/>
                  <dgm:constr type="w" for="ch" forName="dotArrow5" refType="userD"/>
                  <dgm:constr type="h" for="ch" forName="dotArrow5" refType="userD"/>
                  <dgm:constr type="ctrX" for="ch" forName="dotArrow6" refType="w" fact="0.2585"/>
                  <dgm:constr type="ctrY" for="ch" forName="dotArrow6" refType="h" fact="0.0656"/>
                  <dgm:constr type="w" for="ch" forName="dotArrow6" refType="userD"/>
                  <dgm:constr type="h" for="ch" forName="dotArrow6" refType="userD"/>
                  <dgm:constr type="ctrX" for="ch" forName="dotArrow7" refType="w" fact="0.2585"/>
                  <dgm:constr type="ctrY" for="ch" forName="dotArrow7" refType="h" fact="0.1052"/>
                  <dgm:constr type="w" for="ch" forName="dotArrow7" refType="userD"/>
                  <dgm:constr type="h" for="ch" forName="dotArrow7" refType="userD"/>
                  <dgm:constr type="r" for="ch" forName="parTx1" refType="w" fact="0.7885"/>
                  <dgm:constr type="t" for="ch" forName="parTx1" refType="h" fact="0.928"/>
                  <dgm:constr type="w" for="ch" forName="parTx1" refType="w" fact="0.3081"/>
                  <dgm:constr type="h" for="ch" forName="parTx1" refType="h" fact="0.0962"/>
                  <dgm:constr type="ctrX" for="ch" forName="picture1" refType="w" fact="0.8025"/>
                  <dgm:constr type="ctrY" for="ch" forName="picture1" refType="h" fact="0.9169"/>
                  <dgm:constr type="w" for="ch" forName="picture1" refType="w" fact="0.1429"/>
                  <dgm:constr type="h" for="ch" forName="picture1" refType="h" fact="0.1663"/>
                  <dgm:constr type="r" for="ch" forName="parTx2" refType="w" fact="0.5178"/>
                  <dgm:constr type="t" for="ch" forName="parTx2" refType="h" fact="0.8143"/>
                  <dgm:constr type="w" for="ch" forName="parTx2" refType="w" fact="0.3081"/>
                  <dgm:constr type="h" for="ch" forName="parTx2" refType="h" fact="0.0962"/>
                  <dgm:constr type="ctrX" for="ch" forName="picture2" refType="w" fact="0.5318"/>
                  <dgm:constr type="ctrY" for="ch" forName="picture2" refType="h" fact="0.8032"/>
                  <dgm:constr type="w" for="ch" forName="picture2" refType="w" fact="0.1429"/>
                  <dgm:constr type="h" for="ch" forName="picture2" refType="h" fact="0.1663"/>
                  <dgm:constr type="r" for="ch" forName="parTx3" refType="w" fact="0.371"/>
                  <dgm:constr type="t" for="ch" forName="parTx3" refType="h" fact="0.65"/>
                  <dgm:constr type="w" for="ch" forName="parTx3" refType="w" fact="0.3081"/>
                  <dgm:constr type="h" for="ch" forName="parTx3" refType="h" fact="0.0962"/>
                  <dgm:constr type="ctrX" for="ch" forName="picture3" refType="w" fact="0.385"/>
                  <dgm:constr type="ctrY" for="ch" forName="picture3" refType="h" fact="0.6389"/>
                  <dgm:constr type="w" for="ch" forName="picture3" refType="w" fact="0.1429"/>
                  <dgm:constr type="h" for="ch" forName="picture3" refType="h" fact="0.1663"/>
                  <dgm:constr type="r" for="ch" forName="parTx4" refType="w" fact="0.2943"/>
                  <dgm:constr type="t" for="ch" forName="parTx4" refType="h" fact="0.4388"/>
                  <dgm:constr type="w" for="ch" forName="parTx4" refType="w" fact="0.3081"/>
                  <dgm:constr type="h" for="ch" forName="parTx4" refType="h" fact="0.0962"/>
                  <dgm:constr type="ctrX" for="ch" forName="picture4" refType="w" fact="0.3083"/>
                  <dgm:constr type="ctrY" for="ch" forName="picture4" refType="h" fact="0.4277"/>
                  <dgm:constr type="w" for="ch" forName="picture4" refType="w" fact="0.1429"/>
                  <dgm:constr type="h" for="ch" forName="picture4" refType="h" fact="0.1663"/>
                  <dgm:constr type="r" for="ch" forName="parTx5" refType="w" fact="0.2516"/>
                  <dgm:constr type="t" for="ch" forName="parTx5" refType="h" fact="0.2238"/>
                  <dgm:constr type="w" for="ch" forName="parTx5" refType="w" fact="0.3081"/>
                  <dgm:constr type="h" for="ch" forName="parTx5" refType="h" fact="0.0962"/>
                  <dgm:constr type="ctrX" for="ch" forName="picture5" refType="w" fact="0.2656"/>
                  <dgm:constr type="ctrY" for="ch" forName="picture5" refType="h" fact="0.2127"/>
                  <dgm:constr type="w" for="ch" forName="picture5" refType="w" fact="0.1429"/>
                  <dgm:constr type="h" for="ch" forName="picture5" refType="h" fact="0.1663"/>
                </dgm:constrLst>
              </dgm:else>
            </dgm:choose>
          </dgm:else>
        </dgm:choose>
      </dgm:if>
      <dgm:if name="Name52" axis="ch" ptType="node" func="cnt" op="equ" val="6">
        <dgm:choose name="Name53">
          <dgm:if name="Name54" func="var" arg="dir" op="equ" val="norm">
            <dgm:choose name="Name55">
              <dgm:if name="Name56"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3608"/>
                  <dgm:constr type="ctrY" for="ch" forName="dot1" refType="h" fact="0.8839"/>
                  <dgm:constr type="w" for="ch" forName="dot1" refType="userD"/>
                  <dgm:constr type="h" for="ch" forName="dot1" refType="userD"/>
                  <dgm:constr type="ctrX" for="ch" forName="dot2" refType="w" fact="0.3384"/>
                  <dgm:constr type="ctrY" for="ch" forName="dot2" refType="h" fact="0.8967"/>
                  <dgm:constr type="w" for="ch" forName="dot2" refType="userD"/>
                  <dgm:constr type="h" for="ch" forName="dot2" refType="userD"/>
                  <dgm:constr type="ctrX" for="ch" forName="dot3" refType="w" fact="0.3155"/>
                  <dgm:constr type="ctrY" for="ch" forName="dot3" refType="h" fact="0.9076"/>
                  <dgm:constr type="w" for="ch" forName="dot3" refType="userD"/>
                  <dgm:constr type="h" for="ch" forName="dot3" refType="userD"/>
                  <dgm:constr type="ctrX" for="ch" forName="dot4" refType="w" fact="0.2923"/>
                  <dgm:constr type="ctrY" for="ch" forName="dot4" refType="h" fact="0.9165"/>
                  <dgm:constr type="w" for="ch" forName="dot4" refType="userD"/>
                  <dgm:constr type="h" for="ch" forName="dot4" refType="userD"/>
                  <dgm:constr type="ctrX" for="ch" forName="dot5" refType="w" fact="0.2688"/>
                  <dgm:constr type="ctrY" for="ch" forName="dot5" refType="h" fact="0.9234"/>
                  <dgm:constr type="w" for="ch" forName="dot5" refType="userD"/>
                  <dgm:constr type="h" for="ch" forName="dot5" refType="userD"/>
                  <dgm:constr type="ctrX" for="ch" forName="dot6" refType="w" fact="0.4883"/>
                  <dgm:constr type="ctrY" for="ch" forName="dot6" refType="h" fact="0.764"/>
                  <dgm:constr type="w" for="ch" forName="dot6" refType="userD"/>
                  <dgm:constr type="h" for="ch" forName="dot6" refType="userD"/>
                  <dgm:constr type="ctrX" for="ch" forName="dot7" refType="w" fact="0.4695"/>
                  <dgm:constr type="ctrY" for="ch" forName="dot7" refType="h" fact="0.7878"/>
                  <dgm:constr type="w" for="ch" forName="dot7" refType="userD"/>
                  <dgm:constr type="h" for="ch" forName="dot7" refType="userD"/>
                  <dgm:constr type="ctrX" for="ch" forName="dot8" refType="w" fact="0.5696"/>
                  <dgm:constr type="ctrY" for="ch" forName="dot8" refType="h" fact="0.6227"/>
                  <dgm:constr type="w" for="ch" forName="dot8" refType="userD"/>
                  <dgm:constr type="h" for="ch" forName="dot8" refType="userD"/>
                  <dgm:constr type="ctrX" for="ch" forName="dot9" refType="w" fact="0.6247"/>
                  <dgm:constr type="ctrY" for="ch" forName="dot9" refType="h" fact="0.4556"/>
                  <dgm:constr type="w" for="ch" forName="dot9" refType="userD"/>
                  <dgm:constr type="h" for="ch" forName="dot9" refType="userD"/>
                  <dgm:constr type="ctrX" for="ch" forName="dot10" refType="w" fact="0.6509"/>
                  <dgm:constr type="ctrY" for="ch" forName="dot10" refType="h" fact="0.2816"/>
                  <dgm:constr type="w" for="ch" forName="dot10" refType="userD"/>
                  <dgm:constr type="h" for="ch" forName="dot10" refType="userD"/>
                  <dgm:constr type="ctrX" for="ch" forName="dotArrow1" refType="w" fact="0.6281"/>
                  <dgm:constr type="ctrY" for="ch" forName="dotArrow1" refType="h" fact="0.0748"/>
                  <dgm:constr type="w" for="ch" forName="dotArrow1" refType="userD"/>
                  <dgm:constr type="h" for="ch" forName="dotArrow1" refType="userD"/>
                  <dgm:constr type="ctrX" for="ch" forName="dotArrow2" refType="w" fact="0.6437"/>
                  <dgm:constr type="ctrY" for="ch" forName="dotArrow2" refType="h" fact="0.0581"/>
                  <dgm:constr type="w" for="ch" forName="dotArrow2" refType="userD"/>
                  <dgm:constr type="h" for="ch" forName="dotArrow2" refType="userD"/>
                  <dgm:constr type="ctrX" for="ch" forName="dotArrow3" refType="w" fact="0.6593"/>
                  <dgm:constr type="ctrY" for="ch" forName="dotArrow3" refType="h" fact="0.0414"/>
                  <dgm:constr type="w" for="ch" forName="dotArrow3" refType="userD"/>
                  <dgm:constr type="h" for="ch" forName="dotArrow3" refType="userD"/>
                  <dgm:constr type="ctrX" for="ch" forName="dotArrow4" refType="w" fact="0.675"/>
                  <dgm:constr type="ctrY" for="ch" forName="dotArrow4" refType="h" fact="0.0581"/>
                  <dgm:constr type="w" for="ch" forName="dotArrow4" refType="userD"/>
                  <dgm:constr type="h" for="ch" forName="dotArrow4" refType="userD"/>
                  <dgm:constr type="ctrX" for="ch" forName="dotArrow5" refType="w" fact="0.6906"/>
                  <dgm:constr type="ctrY" for="ch" forName="dotArrow5" refType="h" fact="0.0748"/>
                  <dgm:constr type="w" for="ch" forName="dotArrow5" refType="userD"/>
                  <dgm:constr type="h" for="ch" forName="dotArrow5" refType="userD"/>
                  <dgm:constr type="ctrX" for="ch" forName="dotArrow6" refType="w" fact="0.6593"/>
                  <dgm:constr type="ctrY" for="ch" forName="dotArrow6" refType="h" fact="0.0766"/>
                  <dgm:constr type="w" for="ch" forName="dotArrow6" refType="userD"/>
                  <dgm:constr type="h" for="ch" forName="dotArrow6" refType="userD"/>
                  <dgm:constr type="ctrX" for="ch" forName="dotArrow7" refType="w" fact="0.6593"/>
                  <dgm:constr type="ctrY" for="ch" forName="dotArrow7" refType="h" fact="0.1118"/>
                  <dgm:constr type="w" for="ch" forName="dotArrow7" refType="userD"/>
                  <dgm:constr type="h" for="ch" forName="dotArrow7" refType="userD"/>
                  <dgm:constr type="l" for="ch" forName="parTx1" refType="w" fact="0.2091"/>
                  <dgm:constr type="t" for="ch" forName="parTx1" refType="h" fact="0.9433"/>
                  <dgm:constr type="w" for="ch" forName="parTx1" refType="w" fact="0.2275"/>
                  <dgm:constr type="h" for="ch" forName="parTx1" refType="h" fact="0.0811"/>
                  <dgm:constr type="ctrX" for="ch" forName="picture1" refType="w" fact="0.1988"/>
                  <dgm:constr type="ctrY" for="ch" forName="picture1" refType="h" fact="0.9322"/>
                  <dgm:constr type="w" for="ch" forName="picture1" refType="w" fact="0.1055"/>
                  <dgm:constr type="h" for="ch" forName="picture1" refType="h" fact="0.140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273"/>
                  <dgm:constr type="t" for="ch" forName="parTx2" refType="h" fact="0.8468"/>
                  <dgm:constr type="w" for="ch" forName="parTx2" refType="w" fact="0.2275"/>
                  <dgm:constr type="h" for="ch" forName="parTx2" refType="h" fact="0.0811"/>
                  <dgm:constr type="ctrX" for="ch" forName="picture2" refType="w" fact="0.4169"/>
                  <dgm:constr type="ctrY" for="ch" forName="picture2" refType="h" fact="0.8357"/>
                  <dgm:constr type="w" for="ch" forName="picture2" refType="w" fact="0.1055"/>
                  <dgm:constr type="h" for="ch" forName="picture2" refType="h" fact="0.140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349"/>
                  <dgm:constr type="t" for="ch" forName="parTx3" refType="h" fact="0.7023"/>
                  <dgm:constr type="w" for="ch" forName="parTx3" refType="w" fact="0.2275"/>
                  <dgm:constr type="h" for="ch" forName="parTx3" refType="h" fact="0.0811"/>
                  <dgm:constr type="ctrX" for="ch" forName="picture3" refType="w" fact="0.5245"/>
                  <dgm:constr type="ctrY" for="ch" forName="picture3" refType="h" fact="0.6912"/>
                  <dgm:constr type="w" for="ch" forName="picture3" refType="w" fact="0.1055"/>
                  <dgm:constr type="h" for="ch" forName="picture3" refType="h" fact="0.140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998"/>
                  <dgm:constr type="t" for="ch" forName="parTx4" refType="h" fact="0.5441"/>
                  <dgm:constr type="w" for="ch" forName="parTx4" refType="w" fact="0.2275"/>
                  <dgm:constr type="h" for="ch" forName="parTx4" refType="h" fact="0.0811"/>
                  <dgm:constr type="ctrX" for="ch" forName="picture4" refType="w" fact="0.5894"/>
                  <dgm:constr type="ctrY" for="ch" forName="picture4" refType="h" fact="0.533"/>
                  <dgm:constr type="w" for="ch" forName="picture4" refType="w" fact="0.1055"/>
                  <dgm:constr type="h" for="ch" forName="picture4" refType="h" fact="0.140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416"/>
                  <dgm:constr type="t" for="ch" forName="parTx5" refType="h" fact="0.3737"/>
                  <dgm:constr type="w" for="ch" forName="parTx5" refType="w" fact="0.2275"/>
                  <dgm:constr type="h" for="ch" forName="parTx5" refType="h" fact="0.0811"/>
                  <dgm:constr type="ctrX" for="ch" forName="picture5" refType="w" fact="0.6313"/>
                  <dgm:constr type="ctrY" for="ch" forName="picture5" refType="h" fact="0.3626"/>
                  <dgm:constr type="w" for="ch" forName="picture5" refType="w" fact="0.1055"/>
                  <dgm:constr type="h" for="ch" forName="picture5" refType="h" fact="0.1403"/>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644"/>
                  <dgm:constr type="t" for="ch" forName="parTx6" refType="h" fact="0.2061"/>
                  <dgm:constr type="w" for="ch" forName="parTx6" refType="w" fact="0.2275"/>
                  <dgm:constr type="h" for="ch" forName="parTx6" refType="h" fact="0.0811"/>
                  <dgm:constr type="ctrX" for="ch" forName="picture6" refType="w" fact="0.6541"/>
                  <dgm:constr type="ctrY" for="ch" forName="picture6" refType="h" fact="0.195"/>
                  <dgm:constr type="w" for="ch" forName="picture6" refType="w" fact="0.1055"/>
                  <dgm:constr type="h" for="ch" forName="picture6" refType="h" fact="0.1403"/>
                  <dgm:constr type="l" for="ch" forName="desTx6" refType="r" refFor="ch" refForName="parTx6"/>
                  <dgm:constr type="r" for="ch" forName="desTx6" refType="w"/>
                  <dgm:constr type="t" for="ch" forName="desTx6" refType="t" refFor="ch" refForName="parTx6"/>
                  <dgm:constr type="h" for="ch" forName="desTx6" refType="h" refFor="ch" refForName="parTx6"/>
                </dgm:constrLst>
              </dgm:if>
              <dgm:else name="Name57">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4276"/>
                  <dgm:constr type="ctrY" for="ch" forName="dot1" refType="h" fact="0.8839"/>
                  <dgm:constr type="w" for="ch" forName="dot1" refType="userD"/>
                  <dgm:constr type="h" for="ch" forName="dot1" refType="userD"/>
                  <dgm:constr type="ctrX" for="ch" forName="dot2" refType="w" fact="0.401"/>
                  <dgm:constr type="ctrY" for="ch" forName="dot2" refType="h" fact="0.8967"/>
                  <dgm:constr type="w" for="ch" forName="dot2" refType="userD"/>
                  <dgm:constr type="h" for="ch" forName="dot2" refType="userD"/>
                  <dgm:constr type="ctrX" for="ch" forName="dot3" refType="w" fact="0.3739"/>
                  <dgm:constr type="ctrY" for="ch" forName="dot3" refType="h" fact="0.9076"/>
                  <dgm:constr type="w" for="ch" forName="dot3" refType="userD"/>
                  <dgm:constr type="h" for="ch" forName="dot3" refType="userD"/>
                  <dgm:constr type="ctrX" for="ch" forName="dot4" refType="w" fact="0.3464"/>
                  <dgm:constr type="ctrY" for="ch" forName="dot4" refType="h" fact="0.9165"/>
                  <dgm:constr type="w" for="ch" forName="dot4" refType="userD"/>
                  <dgm:constr type="h" for="ch" forName="dot4" refType="userD"/>
                  <dgm:constr type="ctrX" for="ch" forName="dot5" refType="w" fact="0.3186"/>
                  <dgm:constr type="ctrY" for="ch" forName="dot5" refType="h" fact="0.9234"/>
                  <dgm:constr type="w" for="ch" forName="dot5" refType="userD"/>
                  <dgm:constr type="h" for="ch" forName="dot5" refType="userD"/>
                  <dgm:constr type="ctrX" for="ch" forName="dot6" refType="w" fact="0.5786"/>
                  <dgm:constr type="ctrY" for="ch" forName="dot6" refType="h" fact="0.764"/>
                  <dgm:constr type="w" for="ch" forName="dot6" refType="userD"/>
                  <dgm:constr type="h" for="ch" forName="dot6" refType="userD"/>
                  <dgm:constr type="ctrX" for="ch" forName="dot7" refType="w" fact="0.5564"/>
                  <dgm:constr type="ctrY" for="ch" forName="dot7" refType="h" fact="0.7878"/>
                  <dgm:constr type="w" for="ch" forName="dot7" refType="userD"/>
                  <dgm:constr type="h" for="ch" forName="dot7" refType="userD"/>
                  <dgm:constr type="ctrX" for="ch" forName="dot8" refType="w" fact="0.675"/>
                  <dgm:constr type="ctrY" for="ch" forName="dot8" refType="h" fact="0.6227"/>
                  <dgm:constr type="w" for="ch" forName="dot8" refType="userD"/>
                  <dgm:constr type="h" for="ch" forName="dot8" refType="userD"/>
                  <dgm:constr type="ctrX" for="ch" forName="dot9" refType="w" fact="0.7403"/>
                  <dgm:constr type="ctrY" for="ch" forName="dot9" refType="h" fact="0.4556"/>
                  <dgm:constr type="w" for="ch" forName="dot9" refType="userD"/>
                  <dgm:constr type="h" for="ch" forName="dot9" refType="userD"/>
                  <dgm:constr type="ctrX" for="ch" forName="dot10" refType="w" fact="0.7714"/>
                  <dgm:constr type="ctrY" for="ch" forName="dot10" refType="h" fact="0.2816"/>
                  <dgm:constr type="w" for="ch" forName="dot10" refType="userD"/>
                  <dgm:constr type="h" for="ch" forName="dot10" refType="userD"/>
                  <dgm:constr type="ctrX" for="ch" forName="dotArrow1" refType="w" fact="0.7443"/>
                  <dgm:constr type="ctrY" for="ch" forName="dotArrow1" refType="h" fact="0.0748"/>
                  <dgm:constr type="w" for="ch" forName="dotArrow1" refType="userD"/>
                  <dgm:constr type="h" for="ch" forName="dotArrow1" refType="userD"/>
                  <dgm:constr type="ctrX" for="ch" forName="dotArrow2" refType="w" fact="0.7628"/>
                  <dgm:constr type="ctrY" for="ch" forName="dotArrow2" refType="h" fact="0.0581"/>
                  <dgm:constr type="w" for="ch" forName="dotArrow2" refType="userD"/>
                  <dgm:constr type="h" for="ch" forName="dotArrow2" refType="userD"/>
                  <dgm:constr type="ctrX" for="ch" forName="dotArrow3" refType="w" fact="0.7814"/>
                  <dgm:constr type="ctrY" for="ch" forName="dotArrow3" refType="h" fact="0.0414"/>
                  <dgm:constr type="w" for="ch" forName="dotArrow3" refType="userD"/>
                  <dgm:constr type="h" for="ch" forName="dotArrow3" refType="userD"/>
                  <dgm:constr type="ctrX" for="ch" forName="dotArrow4" refType="w" fact="0.7999"/>
                  <dgm:constr type="ctrY" for="ch" forName="dotArrow4" refType="h" fact="0.0581"/>
                  <dgm:constr type="w" for="ch" forName="dotArrow4" refType="userD"/>
                  <dgm:constr type="h" for="ch" forName="dotArrow4" refType="userD"/>
                  <dgm:constr type="ctrX" for="ch" forName="dotArrow5" refType="w" fact="0.8184"/>
                  <dgm:constr type="ctrY" for="ch" forName="dotArrow5" refType="h" fact="0.0748"/>
                  <dgm:constr type="w" for="ch" forName="dotArrow5" refType="userD"/>
                  <dgm:constr type="h" for="ch" forName="dotArrow5" refType="userD"/>
                  <dgm:constr type="ctrX" for="ch" forName="dotArrow6" refType="w" fact="0.7814"/>
                  <dgm:constr type="ctrY" for="ch" forName="dotArrow6" refType="h" fact="0.0766"/>
                  <dgm:constr type="w" for="ch" forName="dotArrow6" refType="userD"/>
                  <dgm:constr type="h" for="ch" forName="dotArrow6" refType="userD"/>
                  <dgm:constr type="ctrX" for="ch" forName="dotArrow7" refType="w" fact="0.7814"/>
                  <dgm:constr type="ctrY" for="ch" forName="dotArrow7" refType="h" fact="0.1118"/>
                  <dgm:constr type="w" for="ch" forName="dotArrow7" refType="userD"/>
                  <dgm:constr type="h" for="ch" forName="dotArrow7" refType="userD"/>
                  <dgm:constr type="l" for="ch" forName="parTx1" refType="w" fact="0.2479"/>
                  <dgm:constr type="t" for="ch" forName="parTx1" refType="h" fact="0.9416"/>
                  <dgm:constr type="w" for="ch" forName="parTx1" refType="w" fact="0.2696"/>
                  <dgm:constr type="h" for="ch" forName="parTx1" refType="h" fact="0.0811"/>
                  <dgm:constr type="ctrX" for="ch" forName="picture1" refType="w" fact="0.2356"/>
                  <dgm:constr type="ctrY" for="ch" forName="picture1" refType="h" fact="0.9322"/>
                  <dgm:constr type="w" for="ch" forName="picture1" refType="w" fact="0.125"/>
                  <dgm:constr type="h" for="ch" forName="picture1" refType="h" fact="0.1403"/>
                  <dgm:constr type="l" for="ch" forName="parTx2" refType="w" fact="0.5064"/>
                  <dgm:constr type="t" for="ch" forName="parTx2" refType="h" fact="0.8451"/>
                  <dgm:constr type="w" for="ch" forName="parTx2" refType="w" fact="0.2696"/>
                  <dgm:constr type="h" for="ch" forName="parTx2" refType="h" fact="0.0811"/>
                  <dgm:constr type="ctrX" for="ch" forName="picture2" refType="w" fact="0.4941"/>
                  <dgm:constr type="ctrY" for="ch" forName="picture2" refType="h" fact="0.8357"/>
                  <dgm:constr type="w" for="ch" forName="picture2" refType="w" fact="0.125"/>
                  <dgm:constr type="h" for="ch" forName="picture2" refType="h" fact="0.1403"/>
                  <dgm:constr type="l" for="ch" forName="parTx3" refType="w" fact="0.6339"/>
                  <dgm:constr type="t" for="ch" forName="parTx3" refType="h" fact="0.7006"/>
                  <dgm:constr type="w" for="ch" forName="parTx3" refType="w" fact="0.2696"/>
                  <dgm:constr type="h" for="ch" forName="parTx3" refType="h" fact="0.0811"/>
                  <dgm:constr type="ctrX" for="ch" forName="picture3" refType="w" fact="0.6216"/>
                  <dgm:constr type="ctrY" for="ch" forName="picture3" refType="h" fact="0.6912"/>
                  <dgm:constr type="w" for="ch" forName="picture3" refType="w" fact="0.125"/>
                  <dgm:constr type="h" for="ch" forName="picture3" refType="h" fact="0.1403"/>
                  <dgm:constr type="l" for="ch" forName="parTx4" refType="w" fact="0.7108"/>
                  <dgm:constr type="t" for="ch" forName="parTx4" refType="h" fact="0.5424"/>
                  <dgm:constr type="w" for="ch" forName="parTx4" refType="w" fact="0.2696"/>
                  <dgm:constr type="h" for="ch" forName="parTx4" refType="h" fact="0.0811"/>
                  <dgm:constr type="ctrX" for="ch" forName="picture4" refType="w" fact="0.6985"/>
                  <dgm:constr type="ctrY" for="ch" forName="picture4" refType="h" fact="0.533"/>
                  <dgm:constr type="w" for="ch" forName="picture4" refType="w" fact="0.125"/>
                  <dgm:constr type="h" for="ch" forName="picture4" refType="h" fact="0.1403"/>
                  <dgm:constr type="l" for="ch" forName="parTx5" refType="w" fact="0.7604"/>
                  <dgm:constr type="t" for="ch" forName="parTx5" refType="h" fact="0.372"/>
                  <dgm:constr type="w" for="ch" forName="parTx5" refType="w" fact="0.2696"/>
                  <dgm:constr type="h" for="ch" forName="parTx5" refType="h" fact="0.0811"/>
                  <dgm:constr type="ctrX" for="ch" forName="picture5" refType="w" fact="0.7481"/>
                  <dgm:constr type="ctrY" for="ch" forName="picture5" refType="h" fact="0.3626"/>
                  <dgm:constr type="w" for="ch" forName="picture5" refType="w" fact="0.125"/>
                  <dgm:constr type="h" for="ch" forName="picture5" refType="h" fact="0.1403"/>
                  <dgm:constr type="l" for="ch" forName="parTx6" refType="w" fact="0.7874"/>
                  <dgm:constr type="t" for="ch" forName="parTx6" refType="h" fact="0.2044"/>
                  <dgm:constr type="w" for="ch" forName="parTx6" refType="w" fact="0.2696"/>
                  <dgm:constr type="h" for="ch" forName="parTx6" refType="h" fact="0.0811"/>
                  <dgm:constr type="ctrX" for="ch" forName="picture6" refType="w" fact="0.7751"/>
                  <dgm:constr type="ctrY" for="ch" forName="picture6" refType="h" fact="0.195"/>
                  <dgm:constr type="w" for="ch" forName="picture6" refType="w" fact="0.125"/>
                  <dgm:constr type="h" for="ch" forName="picture6" refType="h" fact="0.1403"/>
                </dgm:constrLst>
              </dgm:else>
            </dgm:choose>
          </dgm:if>
          <dgm:else name="Name58">
            <dgm:choose name="Name59">
              <dgm:if name="Name60"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6392"/>
                  <dgm:constr type="ctrY" for="ch" forName="dot1" refType="h" fact="0.8839"/>
                  <dgm:constr type="w" for="ch" forName="dot1" refType="userD"/>
                  <dgm:constr type="h" for="ch" forName="dot1" refType="userD"/>
                  <dgm:constr type="ctrX" for="ch" forName="dot2" refType="w" fact="0.6616"/>
                  <dgm:constr type="ctrY" for="ch" forName="dot2" refType="h" fact="0.8967"/>
                  <dgm:constr type="w" for="ch" forName="dot2" refType="userD"/>
                  <dgm:constr type="h" for="ch" forName="dot2" refType="userD"/>
                  <dgm:constr type="ctrX" for="ch" forName="dot3" refType="w" fact="0.6845"/>
                  <dgm:constr type="ctrY" for="ch" forName="dot3" refType="h" fact="0.9076"/>
                  <dgm:constr type="w" for="ch" forName="dot3" refType="userD"/>
                  <dgm:constr type="h" for="ch" forName="dot3" refType="userD"/>
                  <dgm:constr type="ctrX" for="ch" forName="dot4" refType="w" fact="0.7077"/>
                  <dgm:constr type="ctrY" for="ch" forName="dot4" refType="h" fact="0.9165"/>
                  <dgm:constr type="w" for="ch" forName="dot4" refType="userD"/>
                  <dgm:constr type="h" for="ch" forName="dot4" refType="userD"/>
                  <dgm:constr type="ctrX" for="ch" forName="dot5" refType="w" fact="0.7312"/>
                  <dgm:constr type="ctrY" for="ch" forName="dot5" refType="h" fact="0.9234"/>
                  <dgm:constr type="w" for="ch" forName="dot5" refType="userD"/>
                  <dgm:constr type="h" for="ch" forName="dot5" refType="userD"/>
                  <dgm:constr type="ctrX" for="ch" forName="dot6" refType="w" fact="0.5117"/>
                  <dgm:constr type="ctrY" for="ch" forName="dot6" refType="h" fact="0.764"/>
                  <dgm:constr type="w" for="ch" forName="dot6" refType="userD"/>
                  <dgm:constr type="h" for="ch" forName="dot6" refType="userD"/>
                  <dgm:constr type="ctrX" for="ch" forName="dot7" refType="w" fact="0.5305"/>
                  <dgm:constr type="ctrY" for="ch" forName="dot7" refType="h" fact="0.7878"/>
                  <dgm:constr type="w" for="ch" forName="dot7" refType="userD"/>
                  <dgm:constr type="h" for="ch" forName="dot7" refType="userD"/>
                  <dgm:constr type="ctrX" for="ch" forName="dot8" refType="w" fact="0.4304"/>
                  <dgm:constr type="ctrY" for="ch" forName="dot8" refType="h" fact="0.6227"/>
                  <dgm:constr type="w" for="ch" forName="dot8" refType="userD"/>
                  <dgm:constr type="h" for="ch" forName="dot8" refType="userD"/>
                  <dgm:constr type="ctrX" for="ch" forName="dot9" refType="w" fact="0.3753"/>
                  <dgm:constr type="ctrY" for="ch" forName="dot9" refType="h" fact="0.4556"/>
                  <dgm:constr type="w" for="ch" forName="dot9" refType="userD"/>
                  <dgm:constr type="h" for="ch" forName="dot9" refType="userD"/>
                  <dgm:constr type="ctrX" for="ch" forName="dot10" refType="w" fact="0.3491"/>
                  <dgm:constr type="ctrY" for="ch" forName="dot10" refType="h" fact="0.2816"/>
                  <dgm:constr type="w" for="ch" forName="dot10" refType="userD"/>
                  <dgm:constr type="h" for="ch" forName="dot10" refType="userD"/>
                  <dgm:constr type="ctrX" for="ch" forName="dotArrow1" refType="w" fact="0.3719"/>
                  <dgm:constr type="ctrY" for="ch" forName="dotArrow1" refType="h" fact="0.0748"/>
                  <dgm:constr type="w" for="ch" forName="dotArrow1" refType="userD"/>
                  <dgm:constr type="h" for="ch" forName="dotArrow1" refType="userD"/>
                  <dgm:constr type="ctrX" for="ch" forName="dotArrow2" refType="w" fact="0.3563"/>
                  <dgm:constr type="ctrY" for="ch" forName="dotArrow2" refType="h" fact="0.0581"/>
                  <dgm:constr type="w" for="ch" forName="dotArrow2" refType="userD"/>
                  <dgm:constr type="h" for="ch" forName="dotArrow2" refType="userD"/>
                  <dgm:constr type="ctrX" for="ch" forName="dotArrow3" refType="w" fact="0.3407"/>
                  <dgm:constr type="ctrY" for="ch" forName="dotArrow3" refType="h" fact="0.0414"/>
                  <dgm:constr type="w" for="ch" forName="dotArrow3" refType="userD"/>
                  <dgm:constr type="h" for="ch" forName="dotArrow3" refType="userD"/>
                  <dgm:constr type="ctrX" for="ch" forName="dotArrow4" refType="w" fact="0.325"/>
                  <dgm:constr type="ctrY" for="ch" forName="dotArrow4" refType="h" fact="0.0581"/>
                  <dgm:constr type="w" for="ch" forName="dotArrow4" refType="userD"/>
                  <dgm:constr type="h" for="ch" forName="dotArrow4" refType="userD"/>
                  <dgm:constr type="ctrX" for="ch" forName="dotArrow5" refType="w" fact="0.3094"/>
                  <dgm:constr type="ctrY" for="ch" forName="dotArrow5" refType="h" fact="0.0748"/>
                  <dgm:constr type="w" for="ch" forName="dotArrow5" refType="userD"/>
                  <dgm:constr type="h" for="ch" forName="dotArrow5" refType="userD"/>
                  <dgm:constr type="ctrX" for="ch" forName="dotArrow6" refType="w" fact="0.3407"/>
                  <dgm:constr type="ctrY" for="ch" forName="dotArrow6" refType="h" fact="0.0766"/>
                  <dgm:constr type="w" for="ch" forName="dotArrow6" refType="userD"/>
                  <dgm:constr type="h" for="ch" forName="dotArrow6" refType="userD"/>
                  <dgm:constr type="ctrX" for="ch" forName="dotArrow7" refType="w" fact="0.3407"/>
                  <dgm:constr type="ctrY" for="ch" forName="dotArrow7" refType="h" fact="0.1118"/>
                  <dgm:constr type="w" for="ch" forName="dotArrow7" refType="userD"/>
                  <dgm:constr type="h" for="ch" forName="dotArrow7" refType="userD"/>
                  <dgm:constr type="r" for="ch" forName="parTx1" refType="w" fact="0.7909"/>
                  <dgm:constr type="t" for="ch" forName="parTx1" refType="h" fact="0.9433"/>
                  <dgm:constr type="w" for="ch" forName="parTx1" refType="w" fact="0.2275"/>
                  <dgm:constr type="h" for="ch" forName="parTx1" refType="h" fact="0.0811"/>
                  <dgm:constr type="ctrX" for="ch" forName="picture1" refType="w" fact="0.8012"/>
                  <dgm:constr type="ctrY" for="ch" forName="picture1" refType="h" fact="0.9322"/>
                  <dgm:constr type="w" for="ch" forName="picture1" refType="w" fact="0.1055"/>
                  <dgm:constr type="h" for="ch" forName="picture1" refType="h" fact="0.140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727"/>
                  <dgm:constr type="t" for="ch" forName="parTx2" refType="h" fact="0.8468"/>
                  <dgm:constr type="w" for="ch" forName="parTx2" refType="w" fact="0.2275"/>
                  <dgm:constr type="h" for="ch" forName="parTx2" refType="h" fact="0.0811"/>
                  <dgm:constr type="ctrX" for="ch" forName="picture2" refType="w" fact="0.5831"/>
                  <dgm:constr type="ctrY" for="ch" forName="picture2" refType="h" fact="0.8357"/>
                  <dgm:constr type="w" for="ch" forName="picture2" refType="w" fact="0.1055"/>
                  <dgm:constr type="h" for="ch" forName="picture2" refType="h" fact="0.140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651"/>
                  <dgm:constr type="t" for="ch" forName="parTx3" refType="h" fact="0.7023"/>
                  <dgm:constr type="w" for="ch" forName="parTx3" refType="w" fact="0.2275"/>
                  <dgm:constr type="h" for="ch" forName="parTx3" refType="h" fact="0.0811"/>
                  <dgm:constr type="ctrX" for="ch" forName="picture3" refType="w" fact="0.4755"/>
                  <dgm:constr type="ctrY" for="ch" forName="picture3" refType="h" fact="0.6912"/>
                  <dgm:constr type="w" for="ch" forName="picture3" refType="w" fact="0.1055"/>
                  <dgm:constr type="h" for="ch" forName="picture3" refType="h" fact="0.140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002"/>
                  <dgm:constr type="t" for="ch" forName="parTx4" refType="h" fact="0.5441"/>
                  <dgm:constr type="w" for="ch" forName="parTx4" refType="w" fact="0.2275"/>
                  <dgm:constr type="h" for="ch" forName="parTx4" refType="h" fact="0.0811"/>
                  <dgm:constr type="ctrX" for="ch" forName="picture4" refType="w" fact="0.4106"/>
                  <dgm:constr type="ctrY" for="ch" forName="picture4" refType="h" fact="0.533"/>
                  <dgm:constr type="w" for="ch" forName="picture4" refType="w" fact="0.1055"/>
                  <dgm:constr type="h" for="ch" forName="picture4" refType="h" fact="0.140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584"/>
                  <dgm:constr type="t" for="ch" forName="parTx5" refType="h" fact="0.3737"/>
                  <dgm:constr type="w" for="ch" forName="parTx5" refType="w" fact="0.2275"/>
                  <dgm:constr type="h" for="ch" forName="parTx5" refType="h" fact="0.0811"/>
                  <dgm:constr type="ctrX" for="ch" forName="picture5" refType="w" fact="0.3687"/>
                  <dgm:constr type="ctrY" for="ch" forName="picture5" refType="h" fact="0.3626"/>
                  <dgm:constr type="w" for="ch" forName="picture5" refType="w" fact="0.1055"/>
                  <dgm:constr type="h" for="ch" forName="picture5" refType="h" fact="0.1403"/>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356"/>
                  <dgm:constr type="t" for="ch" forName="parTx6" refType="h" fact="0.2061"/>
                  <dgm:constr type="w" for="ch" forName="parTx6" refType="w" fact="0.2275"/>
                  <dgm:constr type="h" for="ch" forName="parTx6" refType="h" fact="0.0811"/>
                  <dgm:constr type="ctrX" for="ch" forName="picture6" refType="w" fact="0.3459"/>
                  <dgm:constr type="ctrY" for="ch" forName="picture6" refType="h" fact="0.195"/>
                  <dgm:constr type="w" for="ch" forName="picture6" refType="w" fact="0.1055"/>
                  <dgm:constr type="h" for="ch" forName="picture6" refType="h" fact="0.1403"/>
                  <dgm:constr type="r" for="ch" forName="desTx6" refType="l" refFor="ch" refForName="parTx6"/>
                  <dgm:constr type="l" for="ch" forName="desTx6"/>
                  <dgm:constr type="t" for="ch" forName="desTx6" refType="t" refFor="ch" refForName="parTx6"/>
                  <dgm:constr type="h" for="ch" forName="desTx6" refType="h" refFor="ch" refForName="parTx6"/>
                </dgm:constrLst>
              </dgm:if>
              <dgm:else name="Name61">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5724"/>
                  <dgm:constr type="ctrY" for="ch" forName="dot1" refType="h" fact="0.8839"/>
                  <dgm:constr type="w" for="ch" forName="dot1" refType="userD"/>
                  <dgm:constr type="h" for="ch" forName="dot1" refType="userD"/>
                  <dgm:constr type="ctrX" for="ch" forName="dot2" refType="w" fact="0.599"/>
                  <dgm:constr type="ctrY" for="ch" forName="dot2" refType="h" fact="0.8967"/>
                  <dgm:constr type="w" for="ch" forName="dot2" refType="userD"/>
                  <dgm:constr type="h" for="ch" forName="dot2" refType="userD"/>
                  <dgm:constr type="ctrX" for="ch" forName="dot3" refType="w" fact="0.6261"/>
                  <dgm:constr type="ctrY" for="ch" forName="dot3" refType="h" fact="0.9076"/>
                  <dgm:constr type="w" for="ch" forName="dot3" refType="userD"/>
                  <dgm:constr type="h" for="ch" forName="dot3" refType="userD"/>
                  <dgm:constr type="ctrX" for="ch" forName="dot4" refType="w" fact="0.6536"/>
                  <dgm:constr type="ctrY" for="ch" forName="dot4" refType="h" fact="0.9165"/>
                  <dgm:constr type="w" for="ch" forName="dot4" refType="userD"/>
                  <dgm:constr type="h" for="ch" forName="dot4" refType="userD"/>
                  <dgm:constr type="ctrX" for="ch" forName="dot5" refType="w" fact="0.6814"/>
                  <dgm:constr type="ctrY" for="ch" forName="dot5" refType="h" fact="0.9234"/>
                  <dgm:constr type="w" for="ch" forName="dot5" refType="userD"/>
                  <dgm:constr type="h" for="ch" forName="dot5" refType="userD"/>
                  <dgm:constr type="ctrX" for="ch" forName="dot6" refType="w" fact="0.4214"/>
                  <dgm:constr type="ctrY" for="ch" forName="dot6" refType="h" fact="0.764"/>
                  <dgm:constr type="w" for="ch" forName="dot6" refType="userD"/>
                  <dgm:constr type="h" for="ch" forName="dot6" refType="userD"/>
                  <dgm:constr type="ctrX" for="ch" forName="dot7" refType="w" fact="0.4436"/>
                  <dgm:constr type="ctrY" for="ch" forName="dot7" refType="h" fact="0.7878"/>
                  <dgm:constr type="w" for="ch" forName="dot7" refType="userD"/>
                  <dgm:constr type="h" for="ch" forName="dot7" refType="userD"/>
                  <dgm:constr type="ctrX" for="ch" forName="dot8" refType="w" fact="0.325"/>
                  <dgm:constr type="ctrY" for="ch" forName="dot8" refType="h" fact="0.6227"/>
                  <dgm:constr type="w" for="ch" forName="dot8" refType="userD"/>
                  <dgm:constr type="h" for="ch" forName="dot8" refType="userD"/>
                  <dgm:constr type="ctrX" for="ch" forName="dot9" refType="w" fact="0.2597"/>
                  <dgm:constr type="ctrY" for="ch" forName="dot9" refType="h" fact="0.4556"/>
                  <dgm:constr type="w" for="ch" forName="dot9" refType="userD"/>
                  <dgm:constr type="h" for="ch" forName="dot9" refType="userD"/>
                  <dgm:constr type="ctrX" for="ch" forName="dot10" refType="w" fact="0.2286"/>
                  <dgm:constr type="ctrY" for="ch" forName="dot10" refType="h" fact="0.2816"/>
                  <dgm:constr type="w" for="ch" forName="dot10" refType="userD"/>
                  <dgm:constr type="h" for="ch" forName="dot10" refType="userD"/>
                  <dgm:constr type="ctrX" for="ch" forName="dotArrow1" refType="w" fact="0.2557"/>
                  <dgm:constr type="ctrY" for="ch" forName="dotArrow1" refType="h" fact="0.0748"/>
                  <dgm:constr type="w" for="ch" forName="dotArrow1" refType="userD"/>
                  <dgm:constr type="h" for="ch" forName="dotArrow1" refType="userD"/>
                  <dgm:constr type="ctrX" for="ch" forName="dotArrow2" refType="w" fact="0.2372"/>
                  <dgm:constr type="ctrY" for="ch" forName="dotArrow2" refType="h" fact="0.0581"/>
                  <dgm:constr type="w" for="ch" forName="dotArrow2" refType="userD"/>
                  <dgm:constr type="h" for="ch" forName="dotArrow2" refType="userD"/>
                  <dgm:constr type="ctrX" for="ch" forName="dotArrow3" refType="w" fact="0.2187"/>
                  <dgm:constr type="ctrY" for="ch" forName="dotArrow3" refType="h" fact="0.0414"/>
                  <dgm:constr type="w" for="ch" forName="dotArrow3" refType="userD"/>
                  <dgm:constr type="h" for="ch" forName="dotArrow3" refType="userD"/>
                  <dgm:constr type="ctrX" for="ch" forName="dotArrow4" refType="w" fact="0.2001"/>
                  <dgm:constr type="ctrY" for="ch" forName="dotArrow4" refType="h" fact="0.0581"/>
                  <dgm:constr type="w" for="ch" forName="dotArrow4" refType="userD"/>
                  <dgm:constr type="h" for="ch" forName="dotArrow4" refType="userD"/>
                  <dgm:constr type="ctrX" for="ch" forName="dotArrow5" refType="w" fact="0.1816"/>
                  <dgm:constr type="ctrY" for="ch" forName="dotArrow5" refType="h" fact="0.0748"/>
                  <dgm:constr type="w" for="ch" forName="dotArrow5" refType="userD"/>
                  <dgm:constr type="h" for="ch" forName="dotArrow5" refType="userD"/>
                  <dgm:constr type="ctrX" for="ch" forName="dotArrow6" refType="w" fact="0.2187"/>
                  <dgm:constr type="ctrY" for="ch" forName="dotArrow6" refType="h" fact="0.0766"/>
                  <dgm:constr type="w" for="ch" forName="dotArrow6" refType="userD"/>
                  <dgm:constr type="h" for="ch" forName="dotArrow6" refType="userD"/>
                  <dgm:constr type="ctrX" for="ch" forName="dotArrow7" refType="w" fact="0.2187"/>
                  <dgm:constr type="ctrY" for="ch" forName="dotArrow7" refType="h" fact="0.1118"/>
                  <dgm:constr type="w" for="ch" forName="dotArrow7" refType="userD"/>
                  <dgm:constr type="h" for="ch" forName="dotArrow7" refType="userD"/>
                  <dgm:constr type="r" for="ch" forName="parTx1" refType="w" fact="0.7522"/>
                  <dgm:constr type="t" for="ch" forName="parTx1" refType="h" fact="0.9416"/>
                  <dgm:constr type="w" for="ch" forName="parTx1" refType="w" fact="0.2696"/>
                  <dgm:constr type="h" for="ch" forName="parTx1" refType="h" fact="0.0811"/>
                  <dgm:constr type="ctrX" for="ch" forName="picture1" refType="w" fact="0.7644"/>
                  <dgm:constr type="ctrY" for="ch" forName="picture1" refType="h" fact="0.9322"/>
                  <dgm:constr type="w" for="ch" forName="picture1" refType="w" fact="0.125"/>
                  <dgm:constr type="h" for="ch" forName="picture1" refType="h" fact="0.1403"/>
                  <dgm:constr type="r" for="ch" forName="parTx2" refType="w" fact="0.4937"/>
                  <dgm:constr type="t" for="ch" forName="parTx2" refType="h" fact="0.8451"/>
                  <dgm:constr type="w" for="ch" forName="parTx2" refType="w" fact="0.2696"/>
                  <dgm:constr type="h" for="ch" forName="parTx2" refType="h" fact="0.0811"/>
                  <dgm:constr type="ctrX" for="ch" forName="picture2" refType="w" fact="0.5059"/>
                  <dgm:constr type="ctrY" for="ch" forName="picture2" refType="h" fact="0.8357"/>
                  <dgm:constr type="w" for="ch" forName="picture2" refType="w" fact="0.125"/>
                  <dgm:constr type="h" for="ch" forName="picture2" refType="h" fact="0.1403"/>
                  <dgm:constr type="r" for="ch" forName="parTx3" refType="w" fact="0.3662"/>
                  <dgm:constr type="t" for="ch" forName="parTx3" refType="h" fact="0.7006"/>
                  <dgm:constr type="w" for="ch" forName="parTx3" refType="w" fact="0.2696"/>
                  <dgm:constr type="h" for="ch" forName="parTx3" refType="h" fact="0.0811"/>
                  <dgm:constr type="ctrX" for="ch" forName="picture3" refType="w" fact="0.3784"/>
                  <dgm:constr type="ctrY" for="ch" forName="picture3" refType="h" fact="0.6912"/>
                  <dgm:constr type="w" for="ch" forName="picture3" refType="w" fact="0.125"/>
                  <dgm:constr type="h" for="ch" forName="picture3" refType="h" fact="0.1403"/>
                  <dgm:constr type="r" for="ch" forName="parTx4" refType="w" fact="0.2893"/>
                  <dgm:constr type="t" for="ch" forName="parTx4" refType="h" fact="0.5424"/>
                  <dgm:constr type="w" for="ch" forName="parTx4" refType="w" fact="0.2696"/>
                  <dgm:constr type="h" for="ch" forName="parTx4" refType="h" fact="0.0811"/>
                  <dgm:constr type="ctrX" for="ch" forName="picture4" refType="w" fact="0.3015"/>
                  <dgm:constr type="ctrY" for="ch" forName="picture4" refType="h" fact="0.533"/>
                  <dgm:constr type="w" for="ch" forName="picture4" refType="w" fact="0.125"/>
                  <dgm:constr type="h" for="ch" forName="picture4" refType="h" fact="0.1403"/>
                  <dgm:constr type="r" for="ch" forName="parTx5" refType="w" fact="0.2397"/>
                  <dgm:constr type="t" for="ch" forName="parTx5" refType="h" fact="0.372"/>
                  <dgm:constr type="w" for="ch" forName="parTx5" refType="w" fact="0.2696"/>
                  <dgm:constr type="h" for="ch" forName="parTx5" refType="h" fact="0.0811"/>
                  <dgm:constr type="ctrX" for="ch" forName="picture5" refType="w" fact="0.2519"/>
                  <dgm:constr type="ctrY" for="ch" forName="picture5" refType="h" fact="0.3626"/>
                  <dgm:constr type="w" for="ch" forName="picture5" refType="w" fact="0.125"/>
                  <dgm:constr type="h" for="ch" forName="picture5" refType="h" fact="0.1403"/>
                  <dgm:constr type="r" for="ch" forName="parTx6" refType="w" fact="0.2127"/>
                  <dgm:constr type="t" for="ch" forName="parTx6" refType="h" fact="0.2044"/>
                  <dgm:constr type="w" for="ch" forName="parTx6" refType="w" fact="0.2696"/>
                  <dgm:constr type="h" for="ch" forName="parTx6" refType="h" fact="0.0811"/>
                  <dgm:constr type="ctrX" for="ch" forName="picture6" refType="w" fact="0.2249"/>
                  <dgm:constr type="ctrY" for="ch" forName="picture6" refType="h" fact="0.195"/>
                  <dgm:constr type="w" for="ch" forName="picture6" refType="w" fact="0.125"/>
                  <dgm:constr type="h" for="ch" forName="picture6" refType="h" fact="0.1403"/>
                </dgm:constrLst>
              </dgm:else>
            </dgm:choose>
          </dgm:else>
        </dgm:choose>
      </dgm:if>
      <dgm:else name="Name62">
        <dgm:choose name="Name63">
          <dgm:if name="Name64" func="var" arg="dir" op="equ" val="norm">
            <dgm:choose name="Name65">
              <dgm:if name="Name66"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3909"/>
                  <dgm:constr type="ctrY" for="ch" forName="dot1" refType="h" fact="0.8342"/>
                  <dgm:constr type="w" for="ch" forName="dot1" refType="userD"/>
                  <dgm:constr type="h" for="ch" forName="dot1" refType="userD"/>
                  <dgm:constr type="ctrX" for="ch" forName="dot2" refType="w" fact="0.3721"/>
                  <dgm:constr type="ctrY" for="ch" forName="dot2" refType="h" fact="0.8448"/>
                  <dgm:constr type="w" for="ch" forName="dot2" refType="userD"/>
                  <dgm:constr type="h" for="ch" forName="dot2" refType="userD"/>
                  <dgm:constr type="ctrX" for="ch" forName="dot3" refType="w" fact="0.353"/>
                  <dgm:constr type="ctrY" for="ch" forName="dot3" refType="h" fact="0.8539"/>
                  <dgm:constr type="w" for="ch" forName="dot3" refType="userD"/>
                  <dgm:constr type="h" for="ch" forName="dot3" refType="userD"/>
                  <dgm:constr type="ctrX" for="ch" forName="dot4" refType="w" fact="0.3337"/>
                  <dgm:constr type="ctrY" for="ch" forName="dot4" refType="h" fact="0.8615"/>
                  <dgm:constr type="w" for="ch" forName="dot4" refType="userD"/>
                  <dgm:constr type="h" for="ch" forName="dot4" refType="userD"/>
                  <dgm:constr type="ctrX" for="ch" forName="dot5" refType="w" fact="0.3142"/>
                  <dgm:constr type="ctrY" for="ch" forName="dot5" refType="h" fact="0.8676"/>
                  <dgm:constr type="w" for="ch" forName="dot5" refType="userD"/>
                  <dgm:constr type="h" for="ch" forName="dot5" refType="userD"/>
                  <dgm:constr type="ctrX" for="ch" forName="dot6" refType="w" fact="0.5088"/>
                  <dgm:constr type="ctrY" for="ch" forName="dot6" refType="h" fact="0.7255"/>
                  <dgm:constr type="w" for="ch" forName="dot6" refType="userD"/>
                  <dgm:constr type="h" for="ch" forName="dot6" refType="userD"/>
                  <dgm:constr type="ctrX" for="ch" forName="dot7" refType="w" fact="0.4926"/>
                  <dgm:constr type="ctrY" for="ch" forName="dot7" refType="h" fact="0.7454"/>
                  <dgm:constr type="w" for="ch" forName="dot7" refType="userD"/>
                  <dgm:constr type="h" for="ch" forName="dot7" refType="userD"/>
                  <dgm:constr type="ctrX" for="ch" forName="dot8" refType="w" fact="0.5836"/>
                  <dgm:constr type="ctrY" for="ch" forName="dot8" refType="h" fact="0.6026"/>
                  <dgm:constr type="w" for="ch" forName="dot8" refType="userD"/>
                  <dgm:constr type="h" for="ch" forName="dot8" refType="userD"/>
                  <dgm:constr type="ctrX" for="ch" forName="dot9" refType="w" fact="0.6371"/>
                  <dgm:constr type="ctrY" for="ch" forName="dot9" refType="h" fact="0.4632"/>
                  <dgm:constr type="w" for="ch" forName="dot9" refType="userD"/>
                  <dgm:constr type="h" for="ch" forName="dot9" refType="userD"/>
                  <dgm:constr type="ctrX" for="ch" forName="dot10" refType="w" fact="0.6701"/>
                  <dgm:constr type="ctrY" for="ch" forName="dot10" refType="h" fact="0.3187"/>
                  <dgm:constr type="w" for="ch" forName="dot10" refType="userD"/>
                  <dgm:constr type="h" for="ch" forName="dot10" refType="userD"/>
                  <dgm:constr type="ctrX" for="ch" forName="dot11" refType="w" fact="0.6853"/>
                  <dgm:constr type="ctrY" for="ch" forName="dot11" refType="h" fact="0.1763"/>
                  <dgm:constr type="w" for="ch" forName="dot11" refType="userD"/>
                  <dgm:constr type="h" for="ch" forName="dot11" refType="userD"/>
                  <dgm:constr type="ctrX" for="ch" forName="dotArrow1" refType="w" fact="0.6627"/>
                  <dgm:constr type="ctrY" for="ch" forName="dotArrow1" refType="h" fact="-0.0099"/>
                  <dgm:constr type="w" for="ch" forName="dotArrow1" refType="userD"/>
                  <dgm:constr type="h" for="ch" forName="dotArrow1" refType="userD"/>
                  <dgm:constr type="ctrX" for="ch" forName="dotArrow2" refType="w" fact="0.6773"/>
                  <dgm:constr type="ctrY" for="ch" forName="dotArrow2" refType="h" fact="-0.0239"/>
                  <dgm:constr type="w" for="ch" forName="dotArrow2" refType="userD"/>
                  <dgm:constr type="h" for="ch" forName="dotArrow2" refType="userD"/>
                  <dgm:constr type="ctrX" for="ch" forName="dotArrow3" refType="w" fact="0.6919"/>
                  <dgm:constr type="ctrY" for="ch" forName="dotArrow3" refType="h" fact="-0.0378"/>
                  <dgm:constr type="w" for="ch" forName="dotArrow3" refType="userD"/>
                  <dgm:constr type="h" for="ch" forName="dotArrow3" refType="userD"/>
                  <dgm:constr type="ctrX" for="ch" forName="dotArrow4" refType="w" fact="0.7065"/>
                  <dgm:constr type="ctrY" for="ch" forName="dotArrow4" refType="h" fact="-0.0239"/>
                  <dgm:constr type="w" for="ch" forName="dotArrow4" refType="userD"/>
                  <dgm:constr type="h" for="ch" forName="dotArrow4" refType="userD"/>
                  <dgm:constr type="ctrX" for="ch" forName="dotArrow5" refType="w" fact="0.7212"/>
                  <dgm:constr type="ctrY" for="ch" forName="dotArrow5" refType="h" fact="-0.0099"/>
                  <dgm:constr type="w" for="ch" forName="dotArrow5" refType="userD"/>
                  <dgm:constr type="h" for="ch" forName="dotArrow5" refType="userD"/>
                  <dgm:constr type="ctrX" for="ch" forName="dotArrow6" refType="w" fact="0.6919"/>
                  <dgm:constr type="ctrY" for="ch" forName="dotArrow6" refType="h" fact="-0.0084"/>
                  <dgm:constr type="w" for="ch" forName="dotArrow6" refType="userD"/>
                  <dgm:constr type="h" for="ch" forName="dotArrow6" refType="userD"/>
                  <dgm:constr type="ctrX" for="ch" forName="dotArrow7" refType="w" fact="0.6919"/>
                  <dgm:constr type="ctrY" for="ch" forName="dotArrow7" refType="h" fact="0.0211"/>
                  <dgm:constr type="w" for="ch" forName="dotArrow7" refType="userD"/>
                  <dgm:constr type="h" for="ch" forName="dotArrow7" refType="userD"/>
                  <dgm:constr type="l" for="ch" forName="parTx1" refType="w" fact="0.2556"/>
                  <dgm:constr type="t" for="ch" forName="parTx1" refType="h" fact="0.8856"/>
                  <dgm:constr type="w" for="ch" forName="parTx1" refType="w" fact="0.2101"/>
                  <dgm:constr type="h" for="ch" forName="parTx1" refType="h" fact="0.0704"/>
                  <dgm:constr type="ctrX" for="ch" forName="picture1" refType="w" fact="0.246"/>
                  <dgm:constr type="ctrY" for="ch" forName="picture1" refType="h" fact="0.8769"/>
                  <dgm:constr type="w" for="ch" forName="picture1" refType="w" fact="0.0974"/>
                  <dgm:constr type="h" for="ch" forName="picture1" refType="h" fact="0.121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535"/>
                  <dgm:constr type="t" for="ch" forName="parTx2" refType="h" fact="0.7956"/>
                  <dgm:constr type="w" for="ch" forName="parTx2" refType="w" fact="0.2101"/>
                  <dgm:constr type="h" for="ch" forName="parTx2" refType="h" fact="0.0704"/>
                  <dgm:constr type="ctrX" for="ch" forName="picture2" refType="w" fact="0.4439"/>
                  <dgm:constr type="ctrY" for="ch" forName="picture2" refType="h" fact="0.787"/>
                  <dgm:constr type="w" for="ch" forName="picture2" refType="w" fact="0.0974"/>
                  <dgm:constr type="h" for="ch" forName="picture2" refType="h" fact="0.1218"/>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511"/>
                  <dgm:constr type="t" for="ch" forName="parTx3" refType="h" fact="0.673"/>
                  <dgm:constr type="w" for="ch" forName="parTx3" refType="w" fact="0.2101"/>
                  <dgm:constr type="h" for="ch" forName="parTx3" refType="h" fact="0.0704"/>
                  <dgm:constr type="ctrX" for="ch" forName="picture3" refType="w" fact="0.5415"/>
                  <dgm:constr type="ctrY" for="ch" forName="picture3" refType="h" fact="0.6644"/>
                  <dgm:constr type="w" for="ch" forName="picture3" refType="w" fact="0.0974"/>
                  <dgm:constr type="h" for="ch" forName="picture3" refType="h" fact="0.1218"/>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6132"/>
                  <dgm:constr type="t" for="ch" forName="parTx4" refType="h" fact="0.538"/>
                  <dgm:constr type="w" for="ch" forName="parTx4" refType="w" fact="0.2101"/>
                  <dgm:constr type="h" for="ch" forName="parTx4" refType="h" fact="0.0704"/>
                  <dgm:constr type="ctrX" for="ch" forName="picture4" refType="w" fact="0.6037"/>
                  <dgm:constr type="ctrY" for="ch" forName="picture4" refType="h" fact="0.5294"/>
                  <dgm:constr type="w" for="ch" forName="picture4" refType="w" fact="0.0974"/>
                  <dgm:constr type="h" for="ch" forName="picture4" refType="h" fact="0.1218"/>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576"/>
                  <dgm:constr type="t" for="ch" forName="parTx5" refType="h" fact="0.3951"/>
                  <dgm:constr type="w" for="ch" forName="parTx5" refType="w" fact="0.2101"/>
                  <dgm:constr type="h" for="ch" forName="parTx5" refType="h" fact="0.0704"/>
                  <dgm:constr type="ctrX" for="ch" forName="picture5" refType="w" fact="0.648"/>
                  <dgm:constr type="ctrY" for="ch" forName="picture5" refType="h" fact="0.3864"/>
                  <dgm:constr type="w" for="ch" forName="picture5" refType="w" fact="0.0974"/>
                  <dgm:constr type="h" for="ch" forName="picture5" refType="h" fact="0.1218"/>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828"/>
                  <dgm:constr type="t" for="ch" forName="parTx6" refType="h" fact="0.2531"/>
                  <dgm:constr type="w" for="ch" forName="parTx6" refType="w" fact="0.2101"/>
                  <dgm:constr type="h" for="ch" forName="parTx6" refType="h" fact="0.0704"/>
                  <dgm:constr type="ctrX" for="ch" forName="picture6" refType="w" fact="0.6733"/>
                  <dgm:constr type="ctrY" for="ch" forName="picture6" refType="h" fact="0.2444"/>
                  <dgm:constr type="w" for="ch" forName="picture6" refType="w" fact="0.0974"/>
                  <dgm:constr type="h" for="ch" forName="picture6" refType="h" fact="0.1218"/>
                  <dgm:constr type="l" for="ch" forName="desTx6" refType="r" refFor="ch" refForName="parTx6"/>
                  <dgm:constr type="r" for="ch" forName="desTx6" refType="w"/>
                  <dgm:constr type="t" for="ch" forName="desTx6" refType="t" refFor="ch" refForName="parTx6"/>
                  <dgm:constr type="h" for="ch" forName="desTx6" refType="h" refFor="ch" refForName="parTx6"/>
                  <dgm:constr type="l" for="ch" forName="parTx7" refType="w" fact="0.6966"/>
                  <dgm:constr type="t" for="ch" forName="parTx7" refType="h" fact="0.1162"/>
                  <dgm:constr type="w" for="ch" forName="parTx7" refType="w" fact="0.2101"/>
                  <dgm:constr type="h" for="ch" forName="parTx7" refType="h" fact="0.0704"/>
                  <dgm:constr type="ctrX" for="ch" forName="picture7" refType="w" fact="0.6871"/>
                  <dgm:constr type="ctrY" for="ch" forName="picture7" refType="h" fact="0.1075"/>
                  <dgm:constr type="w" for="ch" forName="picture7" refType="w" fact="0.0974"/>
                  <dgm:constr type="h" for="ch" forName="picture7" refType="h" fact="0.1218"/>
                  <dgm:constr type="l" for="ch" forName="desTx7" refType="r" refFor="ch" refForName="parTx7"/>
                  <dgm:constr type="r" for="ch" forName="desTx7" refType="w"/>
                  <dgm:constr type="t" for="ch" forName="desTx7" refType="t" refFor="ch" refForName="parTx7"/>
                  <dgm:constr type="h" for="ch" forName="desTx7" refType="h" refFor="ch" refForName="parTx7"/>
                </dgm:constrLst>
              </dgm:if>
              <dgm:else name="Name67">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4459"/>
                  <dgm:constr type="ctrY" for="ch" forName="dot1" refType="h" fact="0.8342"/>
                  <dgm:constr type="w" for="ch" forName="dot1" refType="userD"/>
                  <dgm:constr type="h" for="ch" forName="dot1" refType="userD"/>
                  <dgm:constr type="ctrX" for="ch" forName="dot2" refType="w" fact="0.4244"/>
                  <dgm:constr type="ctrY" for="ch" forName="dot2" refType="h" fact="0.8448"/>
                  <dgm:constr type="w" for="ch" forName="dot2" refType="userD"/>
                  <dgm:constr type="h" for="ch" forName="dot2" refType="userD"/>
                  <dgm:constr type="ctrX" for="ch" forName="dot3" refType="w" fact="0.4026"/>
                  <dgm:constr type="ctrY" for="ch" forName="dot3" refType="h" fact="0.8539"/>
                  <dgm:constr type="w" for="ch" forName="dot3" refType="userD"/>
                  <dgm:constr type="h" for="ch" forName="dot3" refType="userD"/>
                  <dgm:constr type="ctrX" for="ch" forName="dot4" refType="w" fact="0.3806"/>
                  <dgm:constr type="ctrY" for="ch" forName="dot4" refType="h" fact="0.8615"/>
                  <dgm:constr type="w" for="ch" forName="dot4" refType="userD"/>
                  <dgm:constr type="h" for="ch" forName="dot4" refType="userD"/>
                  <dgm:constr type="ctrX" for="ch" forName="dot5" refType="w" fact="0.3584"/>
                  <dgm:constr type="ctrY" for="ch" forName="dot5" refType="h" fact="0.8676"/>
                  <dgm:constr type="w" for="ch" forName="dot5" refType="userD"/>
                  <dgm:constr type="h" for="ch" forName="dot5" refType="userD"/>
                  <dgm:constr type="ctrX" for="ch" forName="dot6" refType="w" fact="0.5803"/>
                  <dgm:constr type="ctrY" for="ch" forName="dot6" refType="h" fact="0.7255"/>
                  <dgm:constr type="w" for="ch" forName="dot6" refType="userD"/>
                  <dgm:constr type="h" for="ch" forName="dot6" refType="userD"/>
                  <dgm:constr type="ctrX" for="ch" forName="dot7" refType="w" fact="0.5618"/>
                  <dgm:constr type="ctrY" for="ch" forName="dot7" refType="h" fact="0.7454"/>
                  <dgm:constr type="w" for="ch" forName="dot7" refType="userD"/>
                  <dgm:constr type="h" for="ch" forName="dot7" refType="userD"/>
                  <dgm:constr type="ctrX" for="ch" forName="dot8" refType="w" fact="0.6656"/>
                  <dgm:constr type="ctrY" for="ch" forName="dot8" refType="h" fact="0.6026"/>
                  <dgm:constr type="w" for="ch" forName="dot8" refType="userD"/>
                  <dgm:constr type="h" for="ch" forName="dot8" refType="userD"/>
                  <dgm:constr type="ctrX" for="ch" forName="dot9" refType="w" fact="0.7266"/>
                  <dgm:constr type="ctrY" for="ch" forName="dot9" refType="h" fact="0.4632"/>
                  <dgm:constr type="w" for="ch" forName="dot9" refType="userD"/>
                  <dgm:constr type="h" for="ch" forName="dot9" refType="userD"/>
                  <dgm:constr type="ctrX" for="ch" forName="dot10" refType="w" fact="0.7643"/>
                  <dgm:constr type="ctrY" for="ch" forName="dot10" refType="h" fact="0.3187"/>
                  <dgm:constr type="w" for="ch" forName="dot10" refType="userD"/>
                  <dgm:constr type="h" for="ch" forName="dot10" refType="userD"/>
                  <dgm:constr type="ctrX" for="ch" forName="dot11" refType="w" fact="0.7816"/>
                  <dgm:constr type="ctrY" for="ch" forName="dot11" refType="h" fact="0.1763"/>
                  <dgm:constr type="w" for="ch" forName="dot11" refType="userD"/>
                  <dgm:constr type="h" for="ch" forName="dot11" refType="userD"/>
                  <dgm:constr type="ctrX" for="ch" forName="dotArrow1" refType="w" fact="0.7558"/>
                  <dgm:constr type="ctrY" for="ch" forName="dotArrow1" refType="h" fact="-0.0099"/>
                  <dgm:constr type="w" for="ch" forName="dotArrow1" refType="userD"/>
                  <dgm:constr type="h" for="ch" forName="dotArrow1" refType="userD"/>
                  <dgm:constr type="ctrX" for="ch" forName="dotArrow2" refType="w" fact="0.7725"/>
                  <dgm:constr type="ctrY" for="ch" forName="dotArrow2" refType="h" fact="-0.0239"/>
                  <dgm:constr type="w" for="ch" forName="dotArrow2" refType="userD"/>
                  <dgm:constr type="h" for="ch" forName="dotArrow2" refType="userD"/>
                  <dgm:constr type="ctrX" for="ch" forName="dotArrow3" refType="w" fact="0.7892"/>
                  <dgm:constr type="ctrY" for="ch" forName="dotArrow3" refType="h" fact="-0.0378"/>
                  <dgm:constr type="w" for="ch" forName="dotArrow3" refType="userD"/>
                  <dgm:constr type="h" for="ch" forName="dotArrow3" refType="userD"/>
                  <dgm:constr type="ctrX" for="ch" forName="dotArrow4" refType="w" fact="0.8058"/>
                  <dgm:constr type="ctrY" for="ch" forName="dotArrow4" refType="h" fact="-0.0239"/>
                  <dgm:constr type="w" for="ch" forName="dotArrow4" refType="userD"/>
                  <dgm:constr type="h" for="ch" forName="dotArrow4" refType="userD"/>
                  <dgm:constr type="ctrX" for="ch" forName="dotArrow5" refType="w" fact="0.8225"/>
                  <dgm:constr type="ctrY" for="ch" forName="dotArrow5" refType="h" fact="-0.0099"/>
                  <dgm:constr type="w" for="ch" forName="dotArrow5" refType="userD"/>
                  <dgm:constr type="h" for="ch" forName="dotArrow5" refType="userD"/>
                  <dgm:constr type="ctrX" for="ch" forName="dotArrow6" refType="w" fact="0.7892"/>
                  <dgm:constr type="ctrY" for="ch" forName="dotArrow6" refType="h" fact="-0.0084"/>
                  <dgm:constr type="w" for="ch" forName="dotArrow6" refType="userD"/>
                  <dgm:constr type="h" for="ch" forName="dotArrow6" refType="userD"/>
                  <dgm:constr type="ctrX" for="ch" forName="dotArrow7" refType="w" fact="0.7892"/>
                  <dgm:constr type="ctrY" for="ch" forName="dotArrow7" refType="h" fact="0.0211"/>
                  <dgm:constr type="w" for="ch" forName="dotArrow7" refType="userD"/>
                  <dgm:constr type="h" for="ch" forName="dotArrow7" refType="userD"/>
                  <dgm:constr type="l" for="ch" forName="parTx1" refType="w" fact="0.2915"/>
                  <dgm:constr type="t" for="ch" forName="parTx1" refType="h" fact="0.8845"/>
                  <dgm:constr type="w" for="ch" forName="parTx1" refType="w" fact="0.2396"/>
                  <dgm:constr type="h" for="ch" forName="parTx1" refType="h" fact="0.0704"/>
                  <dgm:constr type="ctrX" for="ch" forName="picture1" refType="w" fact="0.2806"/>
                  <dgm:constr type="ctrY" for="ch" forName="picture1" refType="h" fact="0.8769"/>
                  <dgm:constr type="w" for="ch" forName="picture1" refType="w" fact="0.1111"/>
                  <dgm:constr type="h" for="ch" forName="picture1" refType="h" fact="0.1218"/>
                  <dgm:constr type="l" for="ch" forName="parTx2" refType="w" fact="0.5172"/>
                  <dgm:constr type="t" for="ch" forName="parTx2" refType="h" fact="0.7946"/>
                  <dgm:constr type="w" for="ch" forName="parTx2" refType="w" fact="0.2396"/>
                  <dgm:constr type="h" for="ch" forName="parTx2" refType="h" fact="0.0704"/>
                  <dgm:constr type="ctrX" for="ch" forName="picture2" refType="w" fact="0.5063"/>
                  <dgm:constr type="ctrY" for="ch" forName="picture2" refType="h" fact="0.787"/>
                  <dgm:constr type="w" for="ch" forName="picture2" refType="w" fact="0.1111"/>
                  <dgm:constr type="h" for="ch" forName="picture2" refType="h" fact="0.1218"/>
                  <dgm:constr type="l" for="ch" forName="parTx3" refType="w" fact="0.6285"/>
                  <dgm:constr type="t" for="ch" forName="parTx3" refType="h" fact="0.672"/>
                  <dgm:constr type="w" for="ch" forName="parTx3" refType="w" fact="0.2396"/>
                  <dgm:constr type="h" for="ch" forName="parTx3" refType="h" fact="0.0704"/>
                  <dgm:constr type="ctrX" for="ch" forName="picture3" refType="w" fact="0.6176"/>
                  <dgm:constr type="ctrY" for="ch" forName="picture3" refType="h" fact="0.6644"/>
                  <dgm:constr type="w" for="ch" forName="picture3" refType="w" fact="0.1111"/>
                  <dgm:constr type="h" for="ch" forName="picture3" refType="h" fact="0.1218"/>
                  <dgm:constr type="l" for="ch" forName="parTx4" refType="w" fact="0.6994"/>
                  <dgm:constr type="t" for="ch" forName="parTx4" refType="h" fact="0.5369"/>
                  <dgm:constr type="w" for="ch" forName="parTx4" refType="w" fact="0.2396"/>
                  <dgm:constr type="h" for="ch" forName="parTx4" refType="h" fact="0.0704"/>
                  <dgm:constr type="ctrX" for="ch" forName="picture4" refType="w" fact="0.6885"/>
                  <dgm:constr type="ctrY" for="ch" forName="picture4" refType="h" fact="0.5294"/>
                  <dgm:constr type="w" for="ch" forName="picture4" refType="w" fact="0.1111"/>
                  <dgm:constr type="h" for="ch" forName="picture4" refType="h" fact="0.1218"/>
                  <dgm:constr type="l" for="ch" forName="parTx5" refType="w" fact="0.75"/>
                  <dgm:constr type="t" for="ch" forName="parTx5" refType="h" fact="0.394"/>
                  <dgm:constr type="w" for="ch" forName="parTx5" refType="w" fact="0.2396"/>
                  <dgm:constr type="h" for="ch" forName="parTx5" refType="h" fact="0.0704"/>
                  <dgm:constr type="ctrX" for="ch" forName="picture5" refType="w" fact="0.7391"/>
                  <dgm:constr type="ctrY" for="ch" forName="picture5" refType="h" fact="0.3864"/>
                  <dgm:constr type="w" for="ch" forName="picture5" refType="w" fact="0.1111"/>
                  <dgm:constr type="h" for="ch" forName="picture5" refType="h" fact="0.1218"/>
                  <dgm:constr type="l" for="ch" forName="parTx6" refType="w" fact="0.7788"/>
                  <dgm:constr type="t" for="ch" forName="parTx6" refType="h" fact="0.252"/>
                  <dgm:constr type="w" for="ch" forName="parTx6" refType="w" fact="0.2396"/>
                  <dgm:constr type="h" for="ch" forName="parTx6" refType="h" fact="0.0704"/>
                  <dgm:constr type="ctrX" for="ch" forName="picture6" refType="w" fact="0.7679"/>
                  <dgm:constr type="ctrY" for="ch" forName="picture6" refType="h" fact="0.2444"/>
                  <dgm:constr type="w" for="ch" forName="picture6" refType="w" fact="0.1111"/>
                  <dgm:constr type="h" for="ch" forName="picture6" refType="h" fact="0.1218"/>
                  <dgm:constr type="l" for="ch" forName="parTx7" refType="w" fact="0.7945"/>
                  <dgm:constr type="t" for="ch" forName="parTx7" refType="h" fact="0.1151"/>
                  <dgm:constr type="w" for="ch" forName="parTx7" refType="w" fact="0.2396"/>
                  <dgm:constr type="h" for="ch" forName="parTx7" refType="h" fact="0.0704"/>
                  <dgm:constr type="ctrX" for="ch" forName="picture7" refType="w" fact="0.7836"/>
                  <dgm:constr type="ctrY" for="ch" forName="picture7" refType="h" fact="0.1075"/>
                  <dgm:constr type="w" for="ch" forName="picture7" refType="w" fact="0.1111"/>
                  <dgm:constr type="h" for="ch" forName="picture7" refType="h" fact="0.1218"/>
                </dgm:constrLst>
              </dgm:else>
            </dgm:choose>
          </dgm:if>
          <dgm:else name="Name68">
            <dgm:choose name="Name69">
              <dgm:if name="Name70"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6091"/>
                  <dgm:constr type="ctrY" for="ch" forName="dot1" refType="h" fact="0.8342"/>
                  <dgm:constr type="w" for="ch" forName="dot1" refType="userD"/>
                  <dgm:constr type="h" for="ch" forName="dot1" refType="userD"/>
                  <dgm:constr type="ctrX" for="ch" forName="dot2" refType="w" fact="0.6279"/>
                  <dgm:constr type="ctrY" for="ch" forName="dot2" refType="h" fact="0.8448"/>
                  <dgm:constr type="w" for="ch" forName="dot2" refType="userD"/>
                  <dgm:constr type="h" for="ch" forName="dot2" refType="userD"/>
                  <dgm:constr type="ctrX" for="ch" forName="dot3" refType="w" fact="0.647"/>
                  <dgm:constr type="ctrY" for="ch" forName="dot3" refType="h" fact="0.8539"/>
                  <dgm:constr type="w" for="ch" forName="dot3" refType="userD"/>
                  <dgm:constr type="h" for="ch" forName="dot3" refType="userD"/>
                  <dgm:constr type="ctrX" for="ch" forName="dot4" refType="w" fact="0.6663"/>
                  <dgm:constr type="ctrY" for="ch" forName="dot4" refType="h" fact="0.8615"/>
                  <dgm:constr type="w" for="ch" forName="dot4" refType="userD"/>
                  <dgm:constr type="h" for="ch" forName="dot4" refType="userD"/>
                  <dgm:constr type="ctrX" for="ch" forName="dot5" refType="w" fact="0.6858"/>
                  <dgm:constr type="ctrY" for="ch" forName="dot5" refType="h" fact="0.8676"/>
                  <dgm:constr type="w" for="ch" forName="dot5" refType="userD"/>
                  <dgm:constr type="h" for="ch" forName="dot5" refType="userD"/>
                  <dgm:constr type="ctrX" for="ch" forName="dot6" refType="w" fact="0.4912"/>
                  <dgm:constr type="ctrY" for="ch" forName="dot6" refType="h" fact="0.7255"/>
                  <dgm:constr type="w" for="ch" forName="dot6" refType="userD"/>
                  <dgm:constr type="h" for="ch" forName="dot6" refType="userD"/>
                  <dgm:constr type="ctrX" for="ch" forName="dot7" refType="w" fact="0.5074"/>
                  <dgm:constr type="ctrY" for="ch" forName="dot7" refType="h" fact="0.7454"/>
                  <dgm:constr type="w" for="ch" forName="dot7" refType="userD"/>
                  <dgm:constr type="h" for="ch" forName="dot7" refType="userD"/>
                  <dgm:constr type="ctrX" for="ch" forName="dot8" refType="w" fact="0.4164"/>
                  <dgm:constr type="ctrY" for="ch" forName="dot8" refType="h" fact="0.6026"/>
                  <dgm:constr type="w" for="ch" forName="dot8" refType="userD"/>
                  <dgm:constr type="h" for="ch" forName="dot8" refType="userD"/>
                  <dgm:constr type="ctrX" for="ch" forName="dot9" refType="w" fact="0.3629"/>
                  <dgm:constr type="ctrY" for="ch" forName="dot9" refType="h" fact="0.4632"/>
                  <dgm:constr type="w" for="ch" forName="dot9" refType="userD"/>
                  <dgm:constr type="h" for="ch" forName="dot9" refType="userD"/>
                  <dgm:constr type="ctrX" for="ch" forName="dot10" refType="w" fact="0.3299"/>
                  <dgm:constr type="ctrY" for="ch" forName="dot10" refType="h" fact="0.3187"/>
                  <dgm:constr type="w" for="ch" forName="dot10" refType="userD"/>
                  <dgm:constr type="h" for="ch" forName="dot10" refType="userD"/>
                  <dgm:constr type="ctrX" for="ch" forName="dot11" refType="w" fact="0.3147"/>
                  <dgm:constr type="ctrY" for="ch" forName="dot11" refType="h" fact="0.1763"/>
                  <dgm:constr type="w" for="ch" forName="dot11" refType="userD"/>
                  <dgm:constr type="h" for="ch" forName="dot11" refType="userD"/>
                  <dgm:constr type="ctrX" for="ch" forName="dotArrow1" refType="w" fact="0.3373"/>
                  <dgm:constr type="ctrY" for="ch" forName="dotArrow1" refType="h" fact="-0.0099"/>
                  <dgm:constr type="w" for="ch" forName="dotArrow1" refType="userD"/>
                  <dgm:constr type="h" for="ch" forName="dotArrow1" refType="userD"/>
                  <dgm:constr type="ctrX" for="ch" forName="dotArrow2" refType="w" fact="0.3227"/>
                  <dgm:constr type="ctrY" for="ch" forName="dotArrow2" refType="h" fact="-0.0239"/>
                  <dgm:constr type="w" for="ch" forName="dotArrow2" refType="userD"/>
                  <dgm:constr type="h" for="ch" forName="dotArrow2" refType="userD"/>
                  <dgm:constr type="ctrX" for="ch" forName="dotArrow3" refType="w" fact="0.3081"/>
                  <dgm:constr type="ctrY" for="ch" forName="dotArrow3" refType="h" fact="-0.0378"/>
                  <dgm:constr type="w" for="ch" forName="dotArrow3" refType="userD"/>
                  <dgm:constr type="h" for="ch" forName="dotArrow3" refType="userD"/>
                  <dgm:constr type="ctrX" for="ch" forName="dotArrow4" refType="w" fact="0.2935"/>
                  <dgm:constr type="ctrY" for="ch" forName="dotArrow4" refType="h" fact="-0.0239"/>
                  <dgm:constr type="w" for="ch" forName="dotArrow4" refType="userD"/>
                  <dgm:constr type="h" for="ch" forName="dotArrow4" refType="userD"/>
                  <dgm:constr type="ctrX" for="ch" forName="dotArrow5" refType="w" fact="0.2788"/>
                  <dgm:constr type="ctrY" for="ch" forName="dotArrow5" refType="h" fact="-0.0099"/>
                  <dgm:constr type="w" for="ch" forName="dotArrow5" refType="userD"/>
                  <dgm:constr type="h" for="ch" forName="dotArrow5" refType="userD"/>
                  <dgm:constr type="ctrX" for="ch" forName="dotArrow6" refType="w" fact="0.3081"/>
                  <dgm:constr type="ctrY" for="ch" forName="dotArrow6" refType="h" fact="-0.0084"/>
                  <dgm:constr type="w" for="ch" forName="dotArrow6" refType="userD"/>
                  <dgm:constr type="h" for="ch" forName="dotArrow6" refType="userD"/>
                  <dgm:constr type="ctrX" for="ch" forName="dotArrow7" refType="w" fact="0.3081"/>
                  <dgm:constr type="ctrY" for="ch" forName="dotArrow7" refType="h" fact="0.0211"/>
                  <dgm:constr type="w" for="ch" forName="dotArrow7" refType="userD"/>
                  <dgm:constr type="h" for="ch" forName="dotArrow7" refType="userD"/>
                  <dgm:constr type="r" for="ch" forName="parTx1" refType="w" fact="0.7444"/>
                  <dgm:constr type="t" for="ch" forName="parTx1" refType="h" fact="0.8856"/>
                  <dgm:constr type="w" for="ch" forName="parTx1" refType="w" fact="0.2101"/>
                  <dgm:constr type="h" for="ch" forName="parTx1" refType="h" fact="0.0704"/>
                  <dgm:constr type="ctrX" for="ch" forName="picture1" refType="w" fact="0.754"/>
                  <dgm:constr type="ctrY" for="ch" forName="picture1" refType="h" fact="0.8769"/>
                  <dgm:constr type="w" for="ch" forName="picture1" refType="w" fact="0.0974"/>
                  <dgm:constr type="h" for="ch" forName="picture1" refType="h" fact="0.121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465"/>
                  <dgm:constr type="t" for="ch" forName="parTx2" refType="h" fact="0.7956"/>
                  <dgm:constr type="w" for="ch" forName="parTx2" refType="w" fact="0.2101"/>
                  <dgm:constr type="h" for="ch" forName="parTx2" refType="h" fact="0.0704"/>
                  <dgm:constr type="ctrX" for="ch" forName="picture2" refType="w" fact="0.5561"/>
                  <dgm:constr type="ctrY" for="ch" forName="picture2" refType="h" fact="0.787"/>
                  <dgm:constr type="w" for="ch" forName="picture2" refType="w" fact="0.0974"/>
                  <dgm:constr type="h" for="ch" forName="picture2" refType="h" fact="0.1218"/>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489"/>
                  <dgm:constr type="t" for="ch" forName="parTx3" refType="h" fact="0.673"/>
                  <dgm:constr type="w" for="ch" forName="parTx3" refType="w" fact="0.2101"/>
                  <dgm:constr type="h" for="ch" forName="parTx3" refType="h" fact="0.0704"/>
                  <dgm:constr type="ctrX" for="ch" forName="picture3" refType="w" fact="0.4585"/>
                  <dgm:constr type="ctrY" for="ch" forName="picture3" refType="h" fact="0.6644"/>
                  <dgm:constr type="w" for="ch" forName="picture3" refType="w" fact="0.0974"/>
                  <dgm:constr type="h" for="ch" forName="picture3" refType="h" fact="0.1218"/>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3868"/>
                  <dgm:constr type="t" for="ch" forName="parTx4" refType="h" fact="0.538"/>
                  <dgm:constr type="w" for="ch" forName="parTx4" refType="w" fact="0.2101"/>
                  <dgm:constr type="h" for="ch" forName="parTx4" refType="h" fact="0.0704"/>
                  <dgm:constr type="ctrX" for="ch" forName="picture4" refType="w" fact="0.3963"/>
                  <dgm:constr type="ctrY" for="ch" forName="picture4" refType="h" fact="0.5294"/>
                  <dgm:constr type="w" for="ch" forName="picture4" refType="w" fact="0.0974"/>
                  <dgm:constr type="h" for="ch" forName="picture4" refType="h" fact="0.1218"/>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424"/>
                  <dgm:constr type="t" for="ch" forName="parTx5" refType="h" fact="0.3951"/>
                  <dgm:constr type="w" for="ch" forName="parTx5" refType="w" fact="0.2101"/>
                  <dgm:constr type="h" for="ch" forName="parTx5" refType="h" fact="0.0704"/>
                  <dgm:constr type="ctrX" for="ch" forName="picture5" refType="w" fact="0.352"/>
                  <dgm:constr type="ctrY" for="ch" forName="picture5" refType="h" fact="0.3864"/>
                  <dgm:constr type="w" for="ch" forName="picture5" refType="w" fact="0.0974"/>
                  <dgm:constr type="h" for="ch" forName="picture5" refType="h" fact="0.1218"/>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172"/>
                  <dgm:constr type="t" for="ch" forName="parTx6" refType="h" fact="0.2531"/>
                  <dgm:constr type="w" for="ch" forName="parTx6" refType="w" fact="0.2101"/>
                  <dgm:constr type="h" for="ch" forName="parTx6" refType="h" fact="0.0704"/>
                  <dgm:constr type="ctrX" for="ch" forName="picture6" refType="w" fact="0.3267"/>
                  <dgm:constr type="ctrY" for="ch" forName="picture6" refType="h" fact="0.2444"/>
                  <dgm:constr type="w" for="ch" forName="picture6" refType="w" fact="0.0974"/>
                  <dgm:constr type="h" for="ch" forName="picture6" refType="h" fact="0.1218"/>
                  <dgm:constr type="r" for="ch" forName="desTx6" refType="l" refFor="ch" refForName="parTx6"/>
                  <dgm:constr type="l" for="ch" forName="desTx6"/>
                  <dgm:constr type="t" for="ch" forName="desTx6" refType="t" refFor="ch" refForName="parTx6"/>
                  <dgm:constr type="h" for="ch" forName="desTx6" refType="h" refFor="ch" refForName="parTx6"/>
                  <dgm:constr type="r" for="ch" forName="parTx7" refType="w" fact="0.3034"/>
                  <dgm:constr type="t" for="ch" forName="parTx7" refType="h" fact="0.1162"/>
                  <dgm:constr type="w" for="ch" forName="parTx7" refType="w" fact="0.2101"/>
                  <dgm:constr type="h" for="ch" forName="parTx7" refType="h" fact="0.0704"/>
                  <dgm:constr type="ctrX" for="ch" forName="picture7" refType="w" fact="0.3129"/>
                  <dgm:constr type="ctrY" for="ch" forName="picture7" refType="h" fact="0.1075"/>
                  <dgm:constr type="w" for="ch" forName="picture7" refType="w" fact="0.0974"/>
                  <dgm:constr type="h" for="ch" forName="picture7" refType="h" fact="0.1218"/>
                  <dgm:constr type="r" for="ch" forName="desTx7" refType="l" refFor="ch" refForName="parTx7"/>
                  <dgm:constr type="l" for="ch" forName="desTx7"/>
                  <dgm:constr type="t" for="ch" forName="desTx7" refType="t" refFor="ch" refForName="parTx7"/>
                  <dgm:constr type="h" for="ch" forName="desTx7" refType="h" refFor="ch" refForName="parTx7"/>
                </dgm:constrLst>
              </dgm:if>
              <dgm:else name="Name71">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5541"/>
                  <dgm:constr type="ctrY" for="ch" forName="dot1" refType="h" fact="0.8342"/>
                  <dgm:constr type="w" for="ch" forName="dot1" refType="userD"/>
                  <dgm:constr type="h" for="ch" forName="dot1" refType="userD"/>
                  <dgm:constr type="ctrX" for="ch" forName="dot2" refType="w" fact="0.5756"/>
                  <dgm:constr type="ctrY" for="ch" forName="dot2" refType="h" fact="0.8448"/>
                  <dgm:constr type="w" for="ch" forName="dot2" refType="userD"/>
                  <dgm:constr type="h" for="ch" forName="dot2" refType="userD"/>
                  <dgm:constr type="ctrX" for="ch" forName="dot3" refType="w" fact="0.5974"/>
                  <dgm:constr type="ctrY" for="ch" forName="dot3" refType="h" fact="0.8539"/>
                  <dgm:constr type="w" for="ch" forName="dot3" refType="userD"/>
                  <dgm:constr type="h" for="ch" forName="dot3" refType="userD"/>
                  <dgm:constr type="ctrX" for="ch" forName="dot4" refType="w" fact="0.6194"/>
                  <dgm:constr type="ctrY" for="ch" forName="dot4" refType="h" fact="0.8615"/>
                  <dgm:constr type="w" for="ch" forName="dot4" refType="userD"/>
                  <dgm:constr type="h" for="ch" forName="dot4" refType="userD"/>
                  <dgm:constr type="ctrX" for="ch" forName="dot5" refType="w" fact="0.6416"/>
                  <dgm:constr type="ctrY" for="ch" forName="dot5" refType="h" fact="0.8676"/>
                  <dgm:constr type="w" for="ch" forName="dot5" refType="userD"/>
                  <dgm:constr type="h" for="ch" forName="dot5" refType="userD"/>
                  <dgm:constr type="ctrX" for="ch" forName="dot6" refType="w" fact="0.4197"/>
                  <dgm:constr type="ctrY" for="ch" forName="dot6" refType="h" fact="0.7255"/>
                  <dgm:constr type="w" for="ch" forName="dot6" refType="userD"/>
                  <dgm:constr type="h" for="ch" forName="dot6" refType="userD"/>
                  <dgm:constr type="ctrX" for="ch" forName="dot7" refType="w" fact="0.4382"/>
                  <dgm:constr type="ctrY" for="ch" forName="dot7" refType="h" fact="0.7454"/>
                  <dgm:constr type="w" for="ch" forName="dot7" refType="userD"/>
                  <dgm:constr type="h" for="ch" forName="dot7" refType="userD"/>
                  <dgm:constr type="ctrX" for="ch" forName="dot8" refType="w" fact="0.3344"/>
                  <dgm:constr type="ctrY" for="ch" forName="dot8" refType="h" fact="0.6026"/>
                  <dgm:constr type="w" for="ch" forName="dot8" refType="userD"/>
                  <dgm:constr type="h" for="ch" forName="dot8" refType="userD"/>
                  <dgm:constr type="ctrX" for="ch" forName="dot9" refType="w" fact="0.2734"/>
                  <dgm:constr type="ctrY" for="ch" forName="dot9" refType="h" fact="0.4632"/>
                  <dgm:constr type="w" for="ch" forName="dot9" refType="userD"/>
                  <dgm:constr type="h" for="ch" forName="dot9" refType="userD"/>
                  <dgm:constr type="ctrX" for="ch" forName="dot10" refType="w" fact="0.2357"/>
                  <dgm:constr type="ctrY" for="ch" forName="dot10" refType="h" fact="0.3187"/>
                  <dgm:constr type="w" for="ch" forName="dot10" refType="userD"/>
                  <dgm:constr type="h" for="ch" forName="dot10" refType="userD"/>
                  <dgm:constr type="ctrX" for="ch" forName="dot11" refType="w" fact="0.2184"/>
                  <dgm:constr type="ctrY" for="ch" forName="dot11" refType="h" fact="0.1763"/>
                  <dgm:constr type="w" for="ch" forName="dot11" refType="userD"/>
                  <dgm:constr type="h" for="ch" forName="dot11" refType="userD"/>
                  <dgm:constr type="ctrX" for="ch" forName="dotArrow1" refType="w" fact="0.2442"/>
                  <dgm:constr type="ctrY" for="ch" forName="dotArrow1" refType="h" fact="-0.0099"/>
                  <dgm:constr type="w" for="ch" forName="dotArrow1" refType="userD"/>
                  <dgm:constr type="h" for="ch" forName="dotArrow1" refType="userD"/>
                  <dgm:constr type="ctrX" for="ch" forName="dotArrow2" refType="w" fact="0.2275"/>
                  <dgm:constr type="ctrY" for="ch" forName="dotArrow2" refType="h" fact="-0.0239"/>
                  <dgm:constr type="w" for="ch" forName="dotArrow2" refType="userD"/>
                  <dgm:constr type="h" for="ch" forName="dotArrow2" refType="userD"/>
                  <dgm:constr type="ctrX" for="ch" forName="dotArrow3" refType="w" fact="0.2108"/>
                  <dgm:constr type="ctrY" for="ch" forName="dotArrow3" refType="h" fact="-0.0378"/>
                  <dgm:constr type="w" for="ch" forName="dotArrow3" refType="userD"/>
                  <dgm:constr type="h" for="ch" forName="dotArrow3" refType="userD"/>
                  <dgm:constr type="ctrX" for="ch" forName="dotArrow4" refType="w" fact="0.1942"/>
                  <dgm:constr type="ctrY" for="ch" forName="dotArrow4" refType="h" fact="-0.0239"/>
                  <dgm:constr type="w" for="ch" forName="dotArrow4" refType="userD"/>
                  <dgm:constr type="h" for="ch" forName="dotArrow4" refType="userD"/>
                  <dgm:constr type="ctrX" for="ch" forName="dotArrow5" refType="w" fact="0.1775"/>
                  <dgm:constr type="ctrY" for="ch" forName="dotArrow5" refType="h" fact="-0.0099"/>
                  <dgm:constr type="w" for="ch" forName="dotArrow5" refType="userD"/>
                  <dgm:constr type="h" for="ch" forName="dotArrow5" refType="userD"/>
                  <dgm:constr type="ctrX" for="ch" forName="dotArrow6" refType="w" fact="0.2108"/>
                  <dgm:constr type="ctrY" for="ch" forName="dotArrow6" refType="h" fact="-0.0084"/>
                  <dgm:constr type="w" for="ch" forName="dotArrow6" refType="userD"/>
                  <dgm:constr type="h" for="ch" forName="dotArrow6" refType="userD"/>
                  <dgm:constr type="ctrX" for="ch" forName="dotArrow7" refType="w" fact="0.2108"/>
                  <dgm:constr type="ctrY" for="ch" forName="dotArrow7" refType="h" fact="0.0211"/>
                  <dgm:constr type="w" for="ch" forName="dotArrow7" refType="userD"/>
                  <dgm:constr type="h" for="ch" forName="dotArrow7" refType="userD"/>
                  <dgm:constr type="r" for="ch" forName="parTx1" refType="w" fact="0.7085"/>
                  <dgm:constr type="t" for="ch" forName="parTx1" refType="h" fact="0.8845"/>
                  <dgm:constr type="w" for="ch" forName="parTx1" refType="w" fact="0.2396"/>
                  <dgm:constr type="h" for="ch" forName="parTx1" refType="h" fact="0.0704"/>
                  <dgm:constr type="ctrX" for="ch" forName="picture1" refType="w" fact="0.7194"/>
                  <dgm:constr type="ctrY" for="ch" forName="picture1" refType="h" fact="0.8769"/>
                  <dgm:constr type="w" for="ch" forName="picture1" refType="w" fact="0.1111"/>
                  <dgm:constr type="h" for="ch" forName="picture1" refType="h" fact="0.1218"/>
                  <dgm:constr type="r" for="ch" forName="parTx2" refType="w" fact="0.4828"/>
                  <dgm:constr type="t" for="ch" forName="parTx2" refType="h" fact="0.7946"/>
                  <dgm:constr type="w" for="ch" forName="parTx2" refType="w" fact="0.2396"/>
                  <dgm:constr type="h" for="ch" forName="parTx2" refType="h" fact="0.0704"/>
                  <dgm:constr type="ctrX" for="ch" forName="picture2" refType="w" fact="0.4937"/>
                  <dgm:constr type="ctrY" for="ch" forName="picture2" refType="h" fact="0.787"/>
                  <dgm:constr type="w" for="ch" forName="picture2" refType="w" fact="0.1111"/>
                  <dgm:constr type="h" for="ch" forName="picture2" refType="h" fact="0.1218"/>
                  <dgm:constr type="r" for="ch" forName="parTx3" refType="w" fact="0.3715"/>
                  <dgm:constr type="t" for="ch" forName="parTx3" refType="h" fact="0.672"/>
                  <dgm:constr type="w" for="ch" forName="parTx3" refType="w" fact="0.2396"/>
                  <dgm:constr type="h" for="ch" forName="parTx3" refType="h" fact="0.0704"/>
                  <dgm:constr type="ctrX" for="ch" forName="picture3" refType="w" fact="0.3824"/>
                  <dgm:constr type="ctrY" for="ch" forName="picture3" refType="h" fact="0.6644"/>
                  <dgm:constr type="w" for="ch" forName="picture3" refType="w" fact="0.1111"/>
                  <dgm:constr type="h" for="ch" forName="picture3" refType="h" fact="0.1218"/>
                  <dgm:constr type="r" for="ch" forName="parTx4" refType="w" fact="0.3006"/>
                  <dgm:constr type="t" for="ch" forName="parTx4" refType="h" fact="0.5369"/>
                  <dgm:constr type="w" for="ch" forName="parTx4" refType="w" fact="0.2396"/>
                  <dgm:constr type="h" for="ch" forName="parTx4" refType="h" fact="0.0704"/>
                  <dgm:constr type="ctrX" for="ch" forName="picture4" refType="w" fact="0.3115"/>
                  <dgm:constr type="ctrY" for="ch" forName="picture4" refType="h" fact="0.5294"/>
                  <dgm:constr type="w" for="ch" forName="picture4" refType="w" fact="0.1111"/>
                  <dgm:constr type="h" for="ch" forName="picture4" refType="h" fact="0.1218"/>
                  <dgm:constr type="r" for="ch" forName="parTx5" refType="w" fact="0.25"/>
                  <dgm:constr type="t" for="ch" forName="parTx5" refType="h" fact="0.394"/>
                  <dgm:constr type="w" for="ch" forName="parTx5" refType="w" fact="0.2396"/>
                  <dgm:constr type="h" for="ch" forName="parTx5" refType="h" fact="0.0704"/>
                  <dgm:constr type="ctrX" for="ch" forName="picture5" refType="w" fact="0.2609"/>
                  <dgm:constr type="ctrY" for="ch" forName="picture5" refType="h" fact="0.3864"/>
                  <dgm:constr type="w" for="ch" forName="picture5" refType="w" fact="0.1111"/>
                  <dgm:constr type="h" for="ch" forName="picture5" refType="h" fact="0.1218"/>
                  <dgm:constr type="r" for="ch" forName="parTx6" refType="w" fact="0.2212"/>
                  <dgm:constr type="t" for="ch" forName="parTx6" refType="h" fact="0.252"/>
                  <dgm:constr type="w" for="ch" forName="parTx6" refType="w" fact="0.2396"/>
                  <dgm:constr type="h" for="ch" forName="parTx6" refType="h" fact="0.0704"/>
                  <dgm:constr type="ctrX" for="ch" forName="picture6" refType="w" fact="0.2321"/>
                  <dgm:constr type="ctrY" for="ch" forName="picture6" refType="h" fact="0.2444"/>
                  <dgm:constr type="w" for="ch" forName="picture6" refType="w" fact="0.1111"/>
                  <dgm:constr type="h" for="ch" forName="picture6" refType="h" fact="0.1218"/>
                  <dgm:constr type="r" for="ch" forName="parTx7" refType="w" fact="0.2055"/>
                  <dgm:constr type="t" for="ch" forName="parTx7" refType="h" fact="0.1151"/>
                  <dgm:constr type="w" for="ch" forName="parTx7" refType="w" fact="0.2396"/>
                  <dgm:constr type="h" for="ch" forName="parTx7" refType="h" fact="0.0704"/>
                  <dgm:constr type="ctrX" for="ch" forName="picture7" refType="w" fact="0.2164"/>
                  <dgm:constr type="ctrY" for="ch" forName="picture7" refType="h" fact="0.1075"/>
                  <dgm:constr type="w" for="ch" forName="picture7" refType="w" fact="0.1111"/>
                  <dgm:constr type="h" for="ch" forName="picture7" refType="h" fact="0.1218"/>
                </dgm:constrLst>
              </dgm:else>
            </dgm:choose>
          </dgm:else>
        </dgm:choose>
      </dgm:else>
    </dgm:choose>
    <dgm:forEach name="wrapper" axis="self" ptType="parTrans">
      <dgm:forEach name="wrapper2" axis="self" ptType="sibTrans" st="2">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choose name="Name72">
      <dgm:if name="Name73" axis="ch" ptType="node" func="cnt" op="gte" val="2">
        <dgm:layoutNode name="dot1" styleLbl="alignNode1">
          <dgm:alg type="sp"/>
          <dgm:shape xmlns:r="http://schemas.openxmlformats.org/officeDocument/2006/relationships" type="ellipse" r:blip="">
            <dgm:adjLst/>
          </dgm:shape>
          <dgm:presOf/>
        </dgm:layoutNode>
        <dgm:layoutNode name="dot2" styleLbl="alignNode1">
          <dgm:alg type="sp"/>
          <dgm:shape xmlns:r="http://schemas.openxmlformats.org/officeDocument/2006/relationships" type="ellipse" r:blip="">
            <dgm:adjLst/>
          </dgm:shape>
          <dgm:presOf/>
        </dgm:layoutNode>
        <dgm:layoutNode name="dot3" styleLbl="alignNode1">
          <dgm:alg type="sp"/>
          <dgm:shape xmlns:r="http://schemas.openxmlformats.org/officeDocument/2006/relationships" type="ellipse" r:blip="">
            <dgm:adjLst/>
          </dgm:shape>
          <dgm:presOf/>
        </dgm:layoutNode>
      </dgm:if>
      <dgm:else name="Name74"/>
    </dgm:choose>
    <dgm:choose name="Name75">
      <dgm:if name="Name76" axis="ch" ptType="node" func="cnt" op="gte" val="3">
        <dgm:layoutNode name="dot4" styleLbl="alignNode1">
          <dgm:alg type="sp"/>
          <dgm:shape xmlns:r="http://schemas.openxmlformats.org/officeDocument/2006/relationships" type="ellipse" r:blip="">
            <dgm:adjLst/>
          </dgm:shape>
          <dgm:presOf/>
        </dgm:layoutNode>
        <dgm:layoutNode name="dot5" styleLbl="alignNode1">
          <dgm:alg type="sp"/>
          <dgm:shape xmlns:r="http://schemas.openxmlformats.org/officeDocument/2006/relationships" type="ellipse" r:blip="">
            <dgm:adjLst/>
          </dgm:shape>
          <dgm:presOf/>
        </dgm:layoutNode>
      </dgm:if>
      <dgm:else name="Name77"/>
    </dgm:choose>
    <dgm:choose name="Name78">
      <dgm:if name="Name79" axis="ch" ptType="node" func="cnt" op="gte" val="4">
        <dgm:layoutNode name="dot6" styleLbl="alignNode1">
          <dgm:alg type="sp"/>
          <dgm:shape xmlns:r="http://schemas.openxmlformats.org/officeDocument/2006/relationships" type="ellipse" r:blip="">
            <dgm:adjLst/>
          </dgm:shape>
          <dgm:presOf/>
        </dgm:layoutNode>
      </dgm:if>
      <dgm:else name="Name80"/>
    </dgm:choose>
    <dgm:choose name="Name81">
      <dgm:if name="Name82" axis="ch" ptType="node" func="cnt" op="gte" val="5">
        <dgm:layoutNode name="dot7" styleLbl="alignNode1">
          <dgm:alg type="sp"/>
          <dgm:shape xmlns:r="http://schemas.openxmlformats.org/officeDocument/2006/relationships" type="ellipse" r:blip="">
            <dgm:adjLst/>
          </dgm:shape>
          <dgm:presOf/>
        </dgm:layoutNode>
        <dgm:layoutNode name="dot8" styleLbl="alignNode1">
          <dgm:alg type="sp"/>
          <dgm:shape xmlns:r="http://schemas.openxmlformats.org/officeDocument/2006/relationships" type="ellipse" r:blip="">
            <dgm:adjLst/>
          </dgm:shape>
          <dgm:presOf/>
        </dgm:layoutNode>
      </dgm:if>
      <dgm:else name="Name83"/>
    </dgm:choose>
    <dgm:choose name="Name84">
      <dgm:if name="Name85" axis="ch" ptType="node" func="cnt" op="gte" val="6">
        <dgm:layoutNode name="dot9" styleLbl="alignNode1">
          <dgm:alg type="sp"/>
          <dgm:shape xmlns:r="http://schemas.openxmlformats.org/officeDocument/2006/relationships" type="ellipse" r:blip="">
            <dgm:adjLst/>
          </dgm:shape>
          <dgm:presOf/>
        </dgm:layoutNode>
        <dgm:layoutNode name="dot10" styleLbl="alignNode1">
          <dgm:alg type="sp"/>
          <dgm:shape xmlns:r="http://schemas.openxmlformats.org/officeDocument/2006/relationships" type="ellipse" r:blip="">
            <dgm:adjLst/>
          </dgm:shape>
          <dgm:presOf/>
        </dgm:layoutNode>
      </dgm:if>
      <dgm:else name="Name86"/>
    </dgm:choose>
    <dgm:choose name="Name87">
      <dgm:if name="Name88" axis="ch" ptType="node" func="cnt" op="gte" val="7">
        <dgm:layoutNode name="dot11" styleLbl="alignNode1">
          <dgm:alg type="sp"/>
          <dgm:shape xmlns:r="http://schemas.openxmlformats.org/officeDocument/2006/relationships" type="ellipse" r:blip="">
            <dgm:adjLst/>
          </dgm:shape>
          <dgm:presOf/>
        </dgm:layoutNode>
      </dgm:if>
      <dgm:else name="Name89"/>
    </dgm:choose>
    <dgm:choose name="Name90">
      <dgm:if name="Name91" axis="ch" ptType="node" func="cnt" op="gte" val="2">
        <dgm:layoutNode name="dotArrow1" styleLbl="alignNode1">
          <dgm:alg type="sp"/>
          <dgm:shape xmlns:r="http://schemas.openxmlformats.org/officeDocument/2006/relationships" type="ellipse" r:blip="">
            <dgm:adjLst/>
          </dgm:shape>
          <dgm:presOf/>
        </dgm:layoutNode>
        <dgm:layoutNode name="dotArrow2" styleLbl="alignNode1">
          <dgm:alg type="sp"/>
          <dgm:shape xmlns:r="http://schemas.openxmlformats.org/officeDocument/2006/relationships" type="ellipse" r:blip="">
            <dgm:adjLst/>
          </dgm:shape>
          <dgm:presOf/>
        </dgm:layoutNode>
        <dgm:layoutNode name="dotArrow3" styleLbl="alignNode1">
          <dgm:alg type="sp"/>
          <dgm:shape xmlns:r="http://schemas.openxmlformats.org/officeDocument/2006/relationships" type="ellipse" r:blip="">
            <dgm:adjLst/>
          </dgm:shape>
          <dgm:presOf/>
        </dgm:layoutNode>
        <dgm:layoutNode name="dotArrow4" styleLbl="alignNode1">
          <dgm:alg type="sp"/>
          <dgm:shape xmlns:r="http://schemas.openxmlformats.org/officeDocument/2006/relationships" type="ellipse" r:blip="">
            <dgm:adjLst/>
          </dgm:shape>
          <dgm:presOf/>
        </dgm:layoutNode>
        <dgm:layoutNode name="dotArrow5" styleLbl="alignNode1">
          <dgm:alg type="sp"/>
          <dgm:shape xmlns:r="http://schemas.openxmlformats.org/officeDocument/2006/relationships" type="ellipse" r:blip="">
            <dgm:adjLst/>
          </dgm:shape>
          <dgm:presOf/>
        </dgm:layoutNode>
        <dgm:layoutNode name="dotArrow6" styleLbl="alignNode1">
          <dgm:alg type="sp"/>
          <dgm:shape xmlns:r="http://schemas.openxmlformats.org/officeDocument/2006/relationships" type="ellipse" r:blip="">
            <dgm:adjLst/>
          </dgm:shape>
          <dgm:presOf/>
        </dgm:layoutNode>
        <dgm:layoutNode name="dotArrow7" styleLbl="alignNode1">
          <dgm:alg type="sp"/>
          <dgm:shape xmlns:r="http://schemas.openxmlformats.org/officeDocument/2006/relationships" type="ellipse" r:blip="">
            <dgm:adjLst/>
          </dgm:shape>
          <dgm:presOf/>
        </dgm:layoutNode>
      </dgm:if>
      <dgm:else name="Name92"/>
    </dgm:choose>
    <dgm:forEach name="Name93" axis="ch" ptType="node" cnt="1">
      <dgm:layoutNode name="parTx1">
        <dgm:choose name="Name94">
          <dgm:if name="Name95" func="var" arg="dir" op="equ" val="norm">
            <dgm:alg type="tx">
              <dgm:param type="parTxLTRAlign" val="l"/>
              <dgm:param type="parTxRTLAlign" val="r"/>
            </dgm:alg>
          </dgm:if>
          <dgm:else name="Name96">
            <dgm:alg type="tx">
              <dgm:param type="parTxLTRAlign" val="r"/>
              <dgm:param type="parTxRTLAlign" val="l"/>
            </dgm:alg>
          </dgm:else>
        </dgm:choose>
        <dgm:shape xmlns:r="http://schemas.openxmlformats.org/officeDocument/2006/relationships" type="roundRect" r:blip="">
          <dgm:adjLst/>
        </dgm:shape>
        <dgm:presOf axis="self" ptType="node"/>
        <dgm:choose name="Name97">
          <dgm:if name="Name98" func="var" arg="dir" op="equ" val="norm">
            <dgm:constrLst>
              <dgm:constr type="lMarg" refType="w" fact="0.6"/>
              <dgm:constr type="rMarg" refType="primFontSz" fact="0.3"/>
              <dgm:constr type="tMarg" refType="primFontSz" fact="0.3"/>
              <dgm:constr type="bMarg" refType="primFontSz" fact="0.3"/>
            </dgm:constrLst>
          </dgm:if>
          <dgm:else name="Name99">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00">
        <dgm:if name="Name101" axis="ch" ptType="node" func="cnt" op="gte" val="1">
          <dgm:layoutNode name="desTx1" styleLbl="revTx">
            <dgm:varLst>
              <dgm:bulletEnabled val="1"/>
            </dgm:varLst>
            <dgm:choose name="Name102">
              <dgm:if name="Name103" func="var" arg="dir" op="equ" val="norm">
                <dgm:choose name="Name104">
                  <dgm:if name="Name105" axis="ch" ptType="node" func="cnt" op="gte" val="2">
                    <dgm:alg type="tx">
                      <dgm:param type="parTxLTRAlign" val="l"/>
                      <dgm:param type="parTxRTLAlign" val="l"/>
                      <dgm:param type="stBulletLvl" val="1"/>
                    </dgm:alg>
                  </dgm:if>
                  <dgm:else name="Name106">
                    <dgm:alg type="tx">
                      <dgm:param type="parTxLTRAlign" val="l"/>
                      <dgm:param type="parTxRTLAlign" val="l"/>
                    </dgm:alg>
                  </dgm:else>
                </dgm:choose>
              </dgm:if>
              <dgm:else name="Name107">
                <dgm:choose name="Name108">
                  <dgm:if name="Name109" axis="ch" ptType="node" func="cnt" op="gte" val="2">
                    <dgm:alg type="tx">
                      <dgm:param type="parTxLTRAlign" val="r"/>
                      <dgm:param type="parTxRTLAlign" val="r"/>
                      <dgm:param type="shpTxLTRAlignCh" val="r"/>
                      <dgm:param type="shpTxRTLAlignCh" val="r"/>
                      <dgm:param type="stBulletLvl" val="1"/>
                    </dgm:alg>
                  </dgm:if>
                  <dgm:else name="Name110">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11"/>
      </dgm:choose>
    </dgm:forEach>
    <dgm:forEach name="Name112" axis="ch" ptType="sibTrans" hideLastTrans="0" cnt="1">
      <dgm:layoutNode name="picture1">
        <dgm:alg type="sp"/>
        <dgm:shape xmlns:r="http://schemas.openxmlformats.org/officeDocument/2006/relationships" r:blip="">
          <dgm:adjLst/>
        </dgm:shape>
        <dgm:presOf/>
        <dgm:constrLst/>
        <dgm:forEach name="Name113" ref="imageRepeat"/>
      </dgm:layoutNode>
    </dgm:forEach>
    <dgm:forEach name="Name114" axis="ch" ptType="node" st="2" cnt="1">
      <dgm:layoutNode name="parTx2">
        <dgm:choose name="Name115">
          <dgm:if name="Name116" func="var" arg="dir" op="equ" val="norm">
            <dgm:alg type="tx">
              <dgm:param type="parTxLTRAlign" val="l"/>
              <dgm:param type="parTxRTLAlign" val="r"/>
            </dgm:alg>
          </dgm:if>
          <dgm:else name="Name117">
            <dgm:alg type="tx">
              <dgm:param type="parTxLTRAlign" val="r"/>
              <dgm:param type="parTxRTLAlign" val="l"/>
            </dgm:alg>
          </dgm:else>
        </dgm:choose>
        <dgm:shape xmlns:r="http://schemas.openxmlformats.org/officeDocument/2006/relationships" type="roundRect" r:blip="">
          <dgm:adjLst/>
        </dgm:shape>
        <dgm:presOf axis="self" ptType="node"/>
        <dgm:choose name="Name118">
          <dgm:if name="Name119" func="var" arg="dir" op="equ" val="norm">
            <dgm:constrLst>
              <dgm:constr type="lMarg" refType="w" fact="0.6"/>
              <dgm:constr type="rMarg" refType="primFontSz" fact="0.3"/>
              <dgm:constr type="tMarg" refType="primFontSz" fact="0.3"/>
              <dgm:constr type="bMarg" refType="primFontSz" fact="0.3"/>
            </dgm:constrLst>
          </dgm:if>
          <dgm:else name="Name120">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21">
        <dgm:if name="Name122" axis="ch" ptType="node" func="cnt" op="gte" val="1">
          <dgm:layoutNode name="desTx2" styleLbl="revTx">
            <dgm:varLst>
              <dgm:bulletEnabled val="1"/>
            </dgm:varLst>
            <dgm:choose name="Name123">
              <dgm:if name="Name124" func="var" arg="dir" op="equ" val="norm">
                <dgm:choose name="Name125">
                  <dgm:if name="Name126" axis="ch" ptType="node" func="cnt" op="gte" val="2">
                    <dgm:alg type="tx">
                      <dgm:param type="parTxLTRAlign" val="l"/>
                      <dgm:param type="parTxRTLAlign" val="l"/>
                      <dgm:param type="stBulletLvl" val="1"/>
                    </dgm:alg>
                  </dgm:if>
                  <dgm:else name="Name127">
                    <dgm:alg type="tx">
                      <dgm:param type="parTxLTRAlign" val="l"/>
                      <dgm:param type="parTxRTLAlign" val="l"/>
                    </dgm:alg>
                  </dgm:else>
                </dgm:choose>
              </dgm:if>
              <dgm:else name="Name128">
                <dgm:choose name="Name129">
                  <dgm:if name="Name130" axis="ch" ptType="node" func="cnt" op="gte" val="2">
                    <dgm:alg type="tx">
                      <dgm:param type="parTxLTRAlign" val="r"/>
                      <dgm:param type="parTxRTLAlign" val="r"/>
                      <dgm:param type="shpTxLTRAlignCh" val="r"/>
                      <dgm:param type="shpTxRTLAlignCh" val="r"/>
                      <dgm:param type="stBulletLvl" val="1"/>
                    </dgm:alg>
                  </dgm:if>
                  <dgm:else name="Name131">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32"/>
      </dgm:choose>
    </dgm:forEach>
    <dgm:forEach name="Name133" axis="ch" ptType="sibTrans" hideLastTrans="0" st="2" cnt="1">
      <dgm:layoutNode name="picture2">
        <dgm:alg type="sp"/>
        <dgm:shape xmlns:r="http://schemas.openxmlformats.org/officeDocument/2006/relationships" r:blip="">
          <dgm:adjLst/>
        </dgm:shape>
        <dgm:presOf/>
        <dgm:constrLst/>
        <dgm:forEach name="Name134" ref="imageRepeat"/>
      </dgm:layoutNode>
    </dgm:forEach>
    <dgm:forEach name="Name135" axis="ch" ptType="node" st="3" cnt="1">
      <dgm:layoutNode name="parTx3">
        <dgm:choose name="Name136">
          <dgm:if name="Name137" func="var" arg="dir" op="equ" val="norm">
            <dgm:alg type="tx">
              <dgm:param type="parTxLTRAlign" val="l"/>
              <dgm:param type="parTxRTLAlign" val="r"/>
            </dgm:alg>
          </dgm:if>
          <dgm:else name="Name138">
            <dgm:alg type="tx">
              <dgm:param type="parTxLTRAlign" val="r"/>
              <dgm:param type="parTxRTLAlign" val="l"/>
            </dgm:alg>
          </dgm:else>
        </dgm:choose>
        <dgm:shape xmlns:r="http://schemas.openxmlformats.org/officeDocument/2006/relationships" type="roundRect" r:blip="">
          <dgm:adjLst/>
        </dgm:shape>
        <dgm:presOf axis="self" ptType="node"/>
        <dgm:choose name="Name139">
          <dgm:if name="Name140" func="var" arg="dir" op="equ" val="norm">
            <dgm:constrLst>
              <dgm:constr type="lMarg" refType="w" fact="0.6"/>
              <dgm:constr type="rMarg" refType="primFontSz" fact="0.3"/>
              <dgm:constr type="tMarg" refType="primFontSz" fact="0.3"/>
              <dgm:constr type="bMarg" refType="primFontSz" fact="0.3"/>
            </dgm:constrLst>
          </dgm:if>
          <dgm:else name="Name141">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42">
        <dgm:if name="Name143" axis="ch" ptType="node" func="cnt" op="gte" val="1">
          <dgm:layoutNode name="desTx3" styleLbl="revTx">
            <dgm:varLst>
              <dgm:bulletEnabled val="1"/>
            </dgm:varLst>
            <dgm:choose name="Name144">
              <dgm:if name="Name145" func="var" arg="dir" op="equ" val="norm">
                <dgm:choose name="Name146">
                  <dgm:if name="Name147" axis="ch" ptType="node" func="cnt" op="gte" val="2">
                    <dgm:alg type="tx">
                      <dgm:param type="parTxLTRAlign" val="l"/>
                      <dgm:param type="parTxRTLAlign" val="l"/>
                      <dgm:param type="stBulletLvl" val="1"/>
                    </dgm:alg>
                  </dgm:if>
                  <dgm:else name="Name148">
                    <dgm:alg type="tx">
                      <dgm:param type="parTxLTRAlign" val="l"/>
                      <dgm:param type="parTxRTLAlign" val="l"/>
                    </dgm:alg>
                  </dgm:else>
                </dgm:choose>
              </dgm:if>
              <dgm:else name="Name149">
                <dgm:choose name="Name150">
                  <dgm:if name="Name151" axis="ch" ptType="node" func="cnt" op="gte" val="2">
                    <dgm:alg type="tx">
                      <dgm:param type="parTxLTRAlign" val="r"/>
                      <dgm:param type="parTxRTLAlign" val="r"/>
                      <dgm:param type="shpTxLTRAlignCh" val="r"/>
                      <dgm:param type="shpTxRTLAlignCh" val="r"/>
                      <dgm:param type="stBulletLvl" val="1"/>
                    </dgm:alg>
                  </dgm:if>
                  <dgm:else name="Name152">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53"/>
      </dgm:choose>
    </dgm:forEach>
    <dgm:forEach name="Name154" axis="ch" ptType="sibTrans" hideLastTrans="0" st="3" cnt="1">
      <dgm:layoutNode name="picture3">
        <dgm:alg type="sp"/>
        <dgm:shape xmlns:r="http://schemas.openxmlformats.org/officeDocument/2006/relationships" r:blip="">
          <dgm:adjLst/>
        </dgm:shape>
        <dgm:presOf/>
        <dgm:constrLst/>
        <dgm:forEach name="Name155" ref="imageRepeat"/>
      </dgm:layoutNode>
    </dgm:forEach>
    <dgm:forEach name="Name156" axis="ch" ptType="node" st="4" cnt="1">
      <dgm:layoutNode name="parTx4">
        <dgm:choose name="Name157">
          <dgm:if name="Name158" func="var" arg="dir" op="equ" val="norm">
            <dgm:alg type="tx">
              <dgm:param type="parTxLTRAlign" val="l"/>
              <dgm:param type="parTxRTLAlign" val="r"/>
            </dgm:alg>
          </dgm:if>
          <dgm:else name="Name159">
            <dgm:alg type="tx">
              <dgm:param type="parTxLTRAlign" val="r"/>
              <dgm:param type="parTxRTLAlign" val="l"/>
            </dgm:alg>
          </dgm:else>
        </dgm:choose>
        <dgm:shape xmlns:r="http://schemas.openxmlformats.org/officeDocument/2006/relationships" type="roundRect" r:blip="">
          <dgm:adjLst/>
        </dgm:shape>
        <dgm:presOf axis="self" ptType="node"/>
        <dgm:choose name="Name160">
          <dgm:if name="Name161" func="var" arg="dir" op="equ" val="norm">
            <dgm:constrLst>
              <dgm:constr type="lMarg" refType="w" fact="0.6"/>
              <dgm:constr type="rMarg" refType="primFontSz" fact="0.3"/>
              <dgm:constr type="tMarg" refType="primFontSz" fact="0.3"/>
              <dgm:constr type="bMarg" refType="primFontSz" fact="0.3"/>
            </dgm:constrLst>
          </dgm:if>
          <dgm:else name="Name162">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63">
        <dgm:if name="Name164" axis="ch" ptType="node" func="cnt" op="gte" val="1">
          <dgm:layoutNode name="desTx4" styleLbl="revTx">
            <dgm:varLst>
              <dgm:bulletEnabled val="1"/>
            </dgm:varLst>
            <dgm:choose name="Name165">
              <dgm:if name="Name166" func="var" arg="dir" op="equ" val="norm">
                <dgm:choose name="Name167">
                  <dgm:if name="Name168" axis="ch" ptType="node" func="cnt" op="gte" val="2">
                    <dgm:alg type="tx">
                      <dgm:param type="parTxLTRAlign" val="l"/>
                      <dgm:param type="parTxRTLAlign" val="l"/>
                      <dgm:param type="stBulletLvl" val="1"/>
                    </dgm:alg>
                  </dgm:if>
                  <dgm:else name="Name169">
                    <dgm:alg type="tx">
                      <dgm:param type="parTxLTRAlign" val="l"/>
                      <dgm:param type="parTxRTLAlign" val="l"/>
                    </dgm:alg>
                  </dgm:else>
                </dgm:choose>
              </dgm:if>
              <dgm:else name="Name170">
                <dgm:choose name="Name171">
                  <dgm:if name="Name172" axis="ch" ptType="node" func="cnt" op="gte" val="2">
                    <dgm:alg type="tx">
                      <dgm:param type="parTxLTRAlign" val="r"/>
                      <dgm:param type="parTxRTLAlign" val="r"/>
                      <dgm:param type="shpTxLTRAlignCh" val="r"/>
                      <dgm:param type="shpTxRTLAlignCh" val="r"/>
                      <dgm:param type="stBulletLvl" val="1"/>
                    </dgm:alg>
                  </dgm:if>
                  <dgm:else name="Name173">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74"/>
      </dgm:choose>
    </dgm:forEach>
    <dgm:forEach name="Name175" axis="ch" ptType="sibTrans" hideLastTrans="0" st="4" cnt="1">
      <dgm:layoutNode name="picture4">
        <dgm:alg type="sp"/>
        <dgm:shape xmlns:r="http://schemas.openxmlformats.org/officeDocument/2006/relationships" r:blip="">
          <dgm:adjLst/>
        </dgm:shape>
        <dgm:presOf/>
        <dgm:constrLst/>
        <dgm:forEach name="Name176" ref="imageRepeat"/>
      </dgm:layoutNode>
    </dgm:forEach>
    <dgm:forEach name="Name177" axis="ch" ptType="node" st="5" cnt="1">
      <dgm:layoutNode name="parTx5">
        <dgm:choose name="Name178">
          <dgm:if name="Name179" func="var" arg="dir" op="equ" val="norm">
            <dgm:alg type="tx">
              <dgm:param type="parTxLTRAlign" val="l"/>
              <dgm:param type="parTxRTLAlign" val="r"/>
            </dgm:alg>
          </dgm:if>
          <dgm:else name="Name180">
            <dgm:alg type="tx">
              <dgm:param type="parTxLTRAlign" val="r"/>
              <dgm:param type="parTxRTLAlign" val="l"/>
            </dgm:alg>
          </dgm:else>
        </dgm:choose>
        <dgm:shape xmlns:r="http://schemas.openxmlformats.org/officeDocument/2006/relationships" type="roundRect" r:blip="">
          <dgm:adjLst/>
        </dgm:shape>
        <dgm:presOf axis="self" ptType="node"/>
        <dgm:choose name="Name181">
          <dgm:if name="Name182" func="var" arg="dir" op="equ" val="norm">
            <dgm:constrLst>
              <dgm:constr type="lMarg" refType="w" fact="0.6"/>
              <dgm:constr type="rMarg" refType="primFontSz" fact="0.3"/>
              <dgm:constr type="tMarg" refType="primFontSz" fact="0.3"/>
              <dgm:constr type="bMarg" refType="primFontSz" fact="0.3"/>
            </dgm:constrLst>
          </dgm:if>
          <dgm:else name="Name183">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84">
        <dgm:if name="Name185" axis="ch" ptType="node" func="cnt" op="gte" val="1">
          <dgm:layoutNode name="desTx5" styleLbl="revTx">
            <dgm:varLst>
              <dgm:bulletEnabled val="1"/>
            </dgm:varLst>
            <dgm:choose name="Name186">
              <dgm:if name="Name187" func="var" arg="dir" op="equ" val="norm">
                <dgm:choose name="Name188">
                  <dgm:if name="Name189" axis="ch" ptType="node" func="cnt" op="gte" val="2">
                    <dgm:alg type="tx">
                      <dgm:param type="parTxLTRAlign" val="l"/>
                      <dgm:param type="parTxRTLAlign" val="l"/>
                      <dgm:param type="stBulletLvl" val="1"/>
                    </dgm:alg>
                  </dgm:if>
                  <dgm:else name="Name190">
                    <dgm:alg type="tx">
                      <dgm:param type="parTxLTRAlign" val="l"/>
                      <dgm:param type="parTxRTLAlign" val="l"/>
                    </dgm:alg>
                  </dgm:else>
                </dgm:choose>
              </dgm:if>
              <dgm:else name="Name191">
                <dgm:choose name="Name192">
                  <dgm:if name="Name193" axis="ch" ptType="node" func="cnt" op="gte" val="2">
                    <dgm:alg type="tx">
                      <dgm:param type="parTxLTRAlign" val="r"/>
                      <dgm:param type="parTxRTLAlign" val="r"/>
                      <dgm:param type="shpTxLTRAlignCh" val="r"/>
                      <dgm:param type="shpTxRTLAlignCh" val="r"/>
                      <dgm:param type="stBulletLvl" val="1"/>
                    </dgm:alg>
                  </dgm:if>
                  <dgm:else name="Name194">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95"/>
      </dgm:choose>
    </dgm:forEach>
    <dgm:forEach name="Name196" axis="ch" ptType="sibTrans" hideLastTrans="0" st="5" cnt="1">
      <dgm:layoutNode name="picture5">
        <dgm:alg type="sp"/>
        <dgm:shape xmlns:r="http://schemas.openxmlformats.org/officeDocument/2006/relationships" r:blip="">
          <dgm:adjLst/>
        </dgm:shape>
        <dgm:presOf/>
        <dgm:constrLst/>
        <dgm:forEach name="Name197" ref="imageRepeat"/>
      </dgm:layoutNode>
    </dgm:forEach>
    <dgm:forEach name="Name198" axis="ch" ptType="node" st="6" cnt="1">
      <dgm:layoutNode name="parTx6">
        <dgm:choose name="Name199">
          <dgm:if name="Name200" func="var" arg="dir" op="equ" val="norm">
            <dgm:alg type="tx">
              <dgm:param type="parTxLTRAlign" val="l"/>
              <dgm:param type="parTxRTLAlign" val="r"/>
            </dgm:alg>
          </dgm:if>
          <dgm:else name="Name201">
            <dgm:alg type="tx">
              <dgm:param type="parTxLTRAlign" val="r"/>
              <dgm:param type="parTxRTLAlign" val="l"/>
            </dgm:alg>
          </dgm:else>
        </dgm:choose>
        <dgm:shape xmlns:r="http://schemas.openxmlformats.org/officeDocument/2006/relationships" type="roundRect" r:blip="">
          <dgm:adjLst/>
        </dgm:shape>
        <dgm:presOf axis="self" ptType="node"/>
        <dgm:choose name="Name202">
          <dgm:if name="Name203" func="var" arg="dir" op="equ" val="norm">
            <dgm:constrLst>
              <dgm:constr type="lMarg" refType="w" fact="0.6"/>
              <dgm:constr type="rMarg" refType="primFontSz" fact="0.3"/>
              <dgm:constr type="tMarg" refType="primFontSz" fact="0.3"/>
              <dgm:constr type="bMarg" refType="primFontSz" fact="0.3"/>
            </dgm:constrLst>
          </dgm:if>
          <dgm:else name="Name204">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05">
        <dgm:if name="Name206" axis="ch" ptType="node" func="cnt" op="gte" val="1">
          <dgm:layoutNode name="desTx6" styleLbl="revTx">
            <dgm:varLst>
              <dgm:bulletEnabled val="1"/>
            </dgm:varLst>
            <dgm:choose name="Name207">
              <dgm:if name="Name208" func="var" arg="dir" op="equ" val="norm">
                <dgm:choose name="Name209">
                  <dgm:if name="Name210" axis="ch" ptType="node" func="cnt" op="gte" val="2">
                    <dgm:alg type="tx">
                      <dgm:param type="parTxLTRAlign" val="l"/>
                      <dgm:param type="parTxRTLAlign" val="l"/>
                      <dgm:param type="stBulletLvl" val="1"/>
                    </dgm:alg>
                  </dgm:if>
                  <dgm:else name="Name211">
                    <dgm:alg type="tx">
                      <dgm:param type="parTxLTRAlign" val="l"/>
                      <dgm:param type="parTxRTLAlign" val="l"/>
                    </dgm:alg>
                  </dgm:else>
                </dgm:choose>
              </dgm:if>
              <dgm:else name="Name212">
                <dgm:choose name="Name213">
                  <dgm:if name="Name214" axis="ch" ptType="node" func="cnt" op="gte" val="2">
                    <dgm:alg type="tx">
                      <dgm:param type="parTxLTRAlign" val="r"/>
                      <dgm:param type="parTxRTLAlign" val="r"/>
                      <dgm:param type="shpTxLTRAlignCh" val="r"/>
                      <dgm:param type="shpTxRTLAlignCh" val="r"/>
                      <dgm:param type="stBulletLvl" val="1"/>
                    </dgm:alg>
                  </dgm:if>
                  <dgm:else name="Name215">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16"/>
      </dgm:choose>
    </dgm:forEach>
    <dgm:forEach name="Name217" axis="ch" ptType="sibTrans" hideLastTrans="0" st="6" cnt="1">
      <dgm:layoutNode name="picture6">
        <dgm:alg type="sp"/>
        <dgm:shape xmlns:r="http://schemas.openxmlformats.org/officeDocument/2006/relationships" r:blip="">
          <dgm:adjLst/>
        </dgm:shape>
        <dgm:presOf/>
        <dgm:constrLst/>
        <dgm:forEach name="Name218" ref="imageRepeat"/>
      </dgm:layoutNode>
    </dgm:forEach>
    <dgm:forEach name="Name219" axis="ch" ptType="node" st="7" cnt="1">
      <dgm:layoutNode name="parTx7">
        <dgm:choose name="Name220">
          <dgm:if name="Name221" func="var" arg="dir" op="equ" val="norm">
            <dgm:alg type="tx">
              <dgm:param type="parTxLTRAlign" val="l"/>
              <dgm:param type="parTxRTLAlign" val="r"/>
            </dgm:alg>
          </dgm:if>
          <dgm:else name="Name222">
            <dgm:alg type="tx">
              <dgm:param type="parTxLTRAlign" val="r"/>
              <dgm:param type="parTxRTLAlign" val="l"/>
            </dgm:alg>
          </dgm:else>
        </dgm:choose>
        <dgm:shape xmlns:r="http://schemas.openxmlformats.org/officeDocument/2006/relationships" type="roundRect" r:blip="">
          <dgm:adjLst/>
        </dgm:shape>
        <dgm:presOf axis="self" ptType="node"/>
        <dgm:choose name="Name223">
          <dgm:if name="Name224" func="var" arg="dir" op="equ" val="norm">
            <dgm:constrLst>
              <dgm:constr type="lMarg" refType="w" fact="0.6"/>
              <dgm:constr type="rMarg" refType="primFontSz" fact="0.3"/>
              <dgm:constr type="tMarg" refType="primFontSz" fact="0.3"/>
              <dgm:constr type="bMarg" refType="primFontSz" fact="0.3"/>
            </dgm:constrLst>
          </dgm:if>
          <dgm:else name="Name225">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26">
        <dgm:if name="Name227" axis="ch" ptType="node" func="cnt" op="gte" val="1">
          <dgm:layoutNode name="desTx7" styleLbl="revTx">
            <dgm:varLst>
              <dgm:bulletEnabled val="1"/>
            </dgm:varLst>
            <dgm:choose name="Name228">
              <dgm:if name="Name229" func="var" arg="dir" op="equ" val="norm">
                <dgm:choose name="Name230">
                  <dgm:if name="Name231" axis="ch" ptType="node" func="cnt" op="gte" val="2">
                    <dgm:alg type="tx">
                      <dgm:param type="parTxLTRAlign" val="l"/>
                      <dgm:param type="parTxRTLAlign" val="l"/>
                      <dgm:param type="stBulletLvl" val="1"/>
                    </dgm:alg>
                  </dgm:if>
                  <dgm:else name="Name232">
                    <dgm:alg type="tx">
                      <dgm:param type="parTxLTRAlign" val="l"/>
                      <dgm:param type="parTxRTLAlign" val="l"/>
                    </dgm:alg>
                  </dgm:else>
                </dgm:choose>
              </dgm:if>
              <dgm:else name="Name233">
                <dgm:choose name="Name234">
                  <dgm:if name="Name235" axis="ch" ptType="node" func="cnt" op="gte" val="2">
                    <dgm:alg type="tx">
                      <dgm:param type="parTxLTRAlign" val="r"/>
                      <dgm:param type="parTxRTLAlign" val="r"/>
                      <dgm:param type="shpTxLTRAlignCh" val="r"/>
                      <dgm:param type="shpTxRTLAlignCh" val="r"/>
                      <dgm:param type="stBulletLvl" val="1"/>
                    </dgm:alg>
                  </dgm:if>
                  <dgm:else name="Name236">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37"/>
      </dgm:choose>
    </dgm:forEach>
    <dgm:forEach name="Name238" axis="ch" ptType="sibTrans" hideLastTrans="0" st="7" cnt="1">
      <dgm:layoutNode name="picture7">
        <dgm:alg type="sp"/>
        <dgm:shape xmlns:r="http://schemas.openxmlformats.org/officeDocument/2006/relationships" r:blip="">
          <dgm:adjLst/>
        </dgm:shape>
        <dgm:presOf/>
        <dgm:constrLst/>
        <dgm:forEach name="Name239" ref="imageRepea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AscendingPictureAccentProcess">
  <dgm:title val=""/>
  <dgm:desc val=""/>
  <dgm:catLst>
    <dgm:cat type="process" pri="22500"/>
    <dgm:cat type="picture" pri="16000"/>
    <dgm:cat type="pictureconvert" pri="16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shape xmlns:r="http://schemas.openxmlformats.org/officeDocument/2006/relationships" r:blip="">
      <dgm:adjLst/>
    </dgm:shape>
    <dgm:choose name="Name1">
      <dgm:if name="Name2" axis="ch" ptType="node" func="cnt" op="equ" val="1">
        <dgm:choose name="Name3">
          <dgm:if name="Name4" func="var" arg="dir" op="equ" val="norm">
            <dgm:choose name="Name5">
              <dgm:if name="Name6" axis="des" func="maxDepth" op="gt" val="1">
                <dgm:alg type="composite">
                  <dgm:param type="ar" val="2.7"/>
                </dgm:alg>
                <dgm:constrLst>
                  <dgm:constr type="primFontSz" for="ch" forName="parTx1" op="equ" val="65"/>
                  <dgm:constr type="primFontSz" for="ch" forName="desTx1" op="equ" val="65"/>
                  <dgm:constr type="userD" refType="w" fact="0.0247"/>
                  <dgm:constr type="l" for="ch" forName="parTx1" refType="w" fact="0.2711"/>
                  <dgm:constr type="t" for="ch" forName="parTx1" refType="h" fact="0.9603"/>
                  <dgm:constr type="w" for="ch" forName="parTx1" refType="w" fact="0.5325"/>
                  <dgm:constr type="h" for="ch" forName="parTx1" refType="h" fact="0.3856"/>
                  <dgm:constr type="ctrX" for="ch" forName="picture1" refType="w" fact="0.2469"/>
                  <dgm:constr type="ctrY" for="ch" forName="picture1" refType="h" fact="0.9"/>
                  <dgm:constr type="w" for="ch" forName="picture1" refType="w" fact="0.2469"/>
                  <dgm:constr type="h" for="ch" forName="picture1" refType="h" fact="0.6667"/>
                  <dgm:constr type="l" for="ch" forName="desTx1" refType="r" refFor="ch" refForName="parTx1"/>
                  <dgm:constr type="r" for="ch" forName="desTx1" refType="w"/>
                  <dgm:constr type="t" for="ch" forName="desTx1" refType="t" refFor="ch" refForName="parTx1"/>
                  <dgm:constr type="h" for="ch" forName="desTx1" refType="h" refFor="ch" refForName="parTx1"/>
                </dgm:constrLst>
              </dgm:if>
              <dgm:else name="Name7">
                <dgm:alg type="composite">
                  <dgm:param type="ar" val="2"/>
                </dgm:alg>
                <dgm:constrLst>
                  <dgm:constr type="primFontSz" for="ch" forName="parTx1" op="equ" val="65"/>
                  <dgm:constr type="userD" refType="w" fact="0.0333"/>
                  <dgm:constr type="l" for="ch" forName="parTx1" refType="w" fact="0.366"/>
                  <dgm:constr type="t" for="ch" forName="parTx1" refType="h" fact="0.7113"/>
                  <dgm:constr type="w" for="ch" forName="parTx1" refType="w" fact="0.7189"/>
                  <dgm:constr type="h" for="ch" forName="parTx1" refType="h" fact="0.3856"/>
                  <dgm:constr type="ctrX" for="ch" forName="picture1" refType="w" fact="0.3333"/>
                  <dgm:constr type="ctrY" for="ch" forName="picture1" refType="h" fact="0.6667"/>
                  <dgm:constr type="w" for="ch" forName="picture1" refType="w" fact="0.3333"/>
                  <dgm:constr type="h" for="ch" forName="picture1" refType="h" fact="0.6667"/>
                </dgm:constrLst>
              </dgm:else>
            </dgm:choose>
          </dgm:if>
          <dgm:else name="Name8">
            <dgm:choose name="Name9">
              <dgm:if name="Name10" axis="des" func="maxDepth" op="gt" val="1">
                <dgm:alg type="composite">
                  <dgm:param type="ar" val="2.7"/>
                </dgm:alg>
                <dgm:constrLst>
                  <dgm:constr type="primFontSz" for="ch" forName="parTx1" op="equ" val="65"/>
                  <dgm:constr type="primFontSz" for="ch" forName="desTx1" op="equ" val="65"/>
                  <dgm:constr type="userD" refType="w" fact="0.0247"/>
                  <dgm:constr type="r" for="ch" forName="parTx1" refType="w" fact="0.7289"/>
                  <dgm:constr type="t" for="ch" forName="parTx1" refType="h" fact="0.9603"/>
                  <dgm:constr type="w" for="ch" forName="parTx1" refType="w" fact="0.5325"/>
                  <dgm:constr type="h" for="ch" forName="parTx1" refType="h" fact="0.3856"/>
                  <dgm:constr type="ctrX" for="ch" forName="picture1" refType="w" fact="0.7531"/>
                  <dgm:constr type="ctrY" for="ch" forName="picture1" refType="h" fact="0.9"/>
                  <dgm:constr type="w" for="ch" forName="picture1" refType="w" fact="0.2469"/>
                  <dgm:constr type="h" for="ch" forName="picture1" refType="h" fact="0.6667"/>
                  <dgm:constr type="r" for="ch" forName="desTx1" refType="l" refFor="ch" refForName="parTx1"/>
                  <dgm:constr type="l" for="ch" forName="desTx1"/>
                  <dgm:constr type="t" for="ch" forName="desTx1" refType="t" refFor="ch" refForName="parTx1"/>
                  <dgm:constr type="h" for="ch" forName="desTx1" refType="h" refFor="ch" refForName="parTx1"/>
                </dgm:constrLst>
              </dgm:if>
              <dgm:else name="Name11">
                <dgm:alg type="composite">
                  <dgm:param type="ar" val="2"/>
                </dgm:alg>
                <dgm:constrLst>
                  <dgm:constr type="primFontSz" for="ch" forName="parTx1" op="equ" val="65"/>
                  <dgm:constr type="userD" refType="w" fact="0.0333"/>
                  <dgm:constr type="r" for="ch" forName="parTx1" refType="w" fact="0.634"/>
                  <dgm:constr type="t" for="ch" forName="parTx1" refType="h" fact="0.7113"/>
                  <dgm:constr type="w" for="ch" forName="parTx1" refType="w" fact="0.7189"/>
                  <dgm:constr type="h" for="ch" forName="parTx1" refType="h" fact="0.3856"/>
                  <dgm:constr type="ctrX" for="ch" forName="picture1" refType="w" fact="0.6667"/>
                  <dgm:constr type="ctrY" for="ch" forName="picture1" refType="h" fact="0.6667"/>
                  <dgm:constr type="w" for="ch" forName="picture1" refType="w" fact="0.3333"/>
                  <dgm:constr type="h" for="ch" forName="picture1" refType="h" fact="0.6667"/>
                </dgm:constrLst>
              </dgm:else>
            </dgm:choose>
          </dgm:else>
        </dgm:choose>
      </dgm:if>
      <dgm:if name="Name12" axis="ch" ptType="node" func="cnt" op="equ" val="2">
        <dgm:choose name="Name13">
          <dgm:if name="Name14" func="var" arg="dir" op="equ" val="norm">
            <dgm:choose name="Name15">
              <dgm:if name="Name16"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3221"/>
                  <dgm:constr type="ctrY" for="ch" forName="dot1" refType="h" fact="0.5911"/>
                  <dgm:constr type="w" for="ch" forName="dot1" refType="userD"/>
                  <dgm:constr type="h" for="ch" forName="dot1" refType="userD"/>
                  <dgm:constr type="ctrX" for="ch" forName="dot2" refType="w" fact="0.3056"/>
                  <dgm:constr type="ctrY" for="ch" forName="dot2" refType="h" fact="0.644"/>
                  <dgm:constr type="w" for="ch" forName="dot2" refType="userD"/>
                  <dgm:constr type="h" for="ch" forName="dot2" refType="userD"/>
                  <dgm:constr type="ctrX" for="ch" forName="dot3" refType="w" fact="0.2859"/>
                  <dgm:constr type="ctrY" for="ch" forName="dot3" refType="h" fact="0.6898"/>
                  <dgm:constr type="w" for="ch" forName="dot3" refType="userD"/>
                  <dgm:constr type="h" for="ch" forName="dot3" refType="userD"/>
                  <dgm:constr type="ctrX" for="ch" forName="dotArrow1" refType="w" fact="0.3095"/>
                  <dgm:constr type="ctrY" for="ch" forName="dotArrow1" refType="h" fact="0.0587"/>
                  <dgm:constr type="w" for="ch" forName="dotArrow1" refType="userD"/>
                  <dgm:constr type="h" for="ch" forName="dotArrow1" refType="userD"/>
                  <dgm:constr type="ctrX" for="ch" forName="dotArrow2" refType="w" fact="0.3346"/>
                  <dgm:constr type="ctrY" for="ch" forName="dotArrow2" refType="h" fact="0.0287"/>
                  <dgm:constr type="w" for="ch" forName="dotArrow2" refType="userD"/>
                  <dgm:constr type="h" for="ch" forName="dotArrow2" refType="userD"/>
                  <dgm:constr type="ctrX" for="ch" forName="dotArrow3" refType="w" fact="0.3597"/>
                  <dgm:constr type="ctrY" for="ch" forName="dotArrow3" refType="h" fact="-0.0013"/>
                  <dgm:constr type="w" for="ch" forName="dotArrow3" refType="userD"/>
                  <dgm:constr type="h" for="ch" forName="dotArrow3" refType="userD"/>
                  <dgm:constr type="ctrX" for="ch" forName="dotArrow4" refType="w" fact="0.3848"/>
                  <dgm:constr type="ctrY" for="ch" forName="dotArrow4" refType="h" fact="0.0287"/>
                  <dgm:constr type="w" for="ch" forName="dotArrow4" refType="userD"/>
                  <dgm:constr type="h" for="ch" forName="dotArrow4" refType="userD"/>
                  <dgm:constr type="ctrX" for="ch" forName="dotArrow5" refType="w" fact="0.41"/>
                  <dgm:constr type="ctrY" for="ch" forName="dotArrow5" refType="h" fact="0.0587"/>
                  <dgm:constr type="w" for="ch" forName="dotArrow5" refType="userD"/>
                  <dgm:constr type="h" for="ch" forName="dotArrow5" refType="userD"/>
                  <dgm:constr type="ctrX" for="ch" forName="dotArrow6" refType="w" fact="0.3597"/>
                  <dgm:constr type="ctrY" for="ch" forName="dotArrow6" refType="h" fact="0.062"/>
                  <dgm:constr type="w" for="ch" forName="dotArrow6" refType="userD"/>
                  <dgm:constr type="h" for="ch" forName="dotArrow6" refType="userD"/>
                  <dgm:constr type="ctrX" for="ch" forName="dotArrow7" refType="w" fact="0.3597"/>
                  <dgm:constr type="ctrY" for="ch" forName="dotArrow7" refType="h" fact="0.1253"/>
                  <dgm:constr type="w" for="ch" forName="dotArrow7" refType="userD"/>
                  <dgm:constr type="h" for="ch" forName="dotArrow7" refType="userD"/>
                  <dgm:constr type="l" for="ch" forName="parTx1" refType="w" fact="0.197"/>
                  <dgm:constr type="t" for="ch" forName="parTx1" refType="h" fact="0.8169"/>
                  <dgm:constr type="w" for="ch" forName="parTx1" refType="w" fact="0.4064"/>
                  <dgm:constr type="h" for="ch" forName="parTx1" refType="h" fact="0.218"/>
                  <dgm:constr type="ctrX" for="ch" forName="picture1" refType="w" fact="0.1785"/>
                  <dgm:constr type="ctrY" for="ch" forName="picture1" refType="h" fact="0.7834"/>
                  <dgm:constr type="w" for="ch" forName="picture1" refType="w" fact="0.1884"/>
                  <dgm:constr type="h" for="ch" forName="picture1" refType="h" fact="0.376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688"/>
                  <dgm:constr type="t" for="ch" forName="parTx2" refType="h" fact="0.3905"/>
                  <dgm:constr type="w" for="ch" forName="parTx2" refType="w" fact="0.4064"/>
                  <dgm:constr type="h" for="ch" forName="parTx2" refType="h" fact="0.218"/>
                  <dgm:constr type="ctrX" for="ch" forName="picture2" refType="w" fact="0.3503"/>
                  <dgm:constr type="ctrY" for="ch" forName="picture2" refType="h" fact="0.357"/>
                  <dgm:constr type="w" for="ch" forName="picture2" refType="w" fact="0.1884"/>
                  <dgm:constr type="h" for="ch" forName="picture2" refType="h" fact="0.3768"/>
                  <dgm:constr type="l" for="ch" forName="desTx2" refType="r" refFor="ch" refForName="parTx2"/>
                  <dgm:constr type="r" for="ch" forName="desTx2" refType="w"/>
                  <dgm:constr type="t" for="ch" forName="desTx2" refType="t" refFor="ch" refForName="parTx2"/>
                  <dgm:constr type="h" for="ch" forName="desTx2" refType="h" refFor="ch" refForName="parTx2"/>
                </dgm:constrLst>
              </dgm:if>
              <dgm:else name="Name17">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4274"/>
                  <dgm:constr type="ctrY" for="ch" forName="dot1" refType="h" fact="0.5911"/>
                  <dgm:constr type="w" for="ch" forName="dot1" refType="userD"/>
                  <dgm:constr type="h" for="ch" forName="dot1" refType="userD"/>
                  <dgm:constr type="ctrX" for="ch" forName="dot2" refType="w" fact="0.4055"/>
                  <dgm:constr type="ctrY" for="ch" forName="dot2" refType="h" fact="0.644"/>
                  <dgm:constr type="w" for="ch" forName="dot2" refType="userD"/>
                  <dgm:constr type="h" for="ch" forName="dot2" refType="userD"/>
                  <dgm:constr type="ctrX" for="ch" forName="dot3" refType="w" fact="0.3794"/>
                  <dgm:constr type="ctrY" for="ch" forName="dot3" refType="h" fact="0.6898"/>
                  <dgm:constr type="w" for="ch" forName="dot3" refType="userD"/>
                  <dgm:constr type="h" for="ch" forName="dot3" refType="userD"/>
                  <dgm:constr type="ctrX" for="ch" forName="dotArrow1" refType="w" fact="0.4106"/>
                  <dgm:constr type="ctrY" for="ch" forName="dotArrow1" refType="h" fact="0.0587"/>
                  <dgm:constr type="w" for="ch" forName="dotArrow1" refType="userD"/>
                  <dgm:constr type="h" for="ch" forName="dotArrow1" refType="userD"/>
                  <dgm:constr type="ctrX" for="ch" forName="dotArrow2" refType="w" fact="0.444"/>
                  <dgm:constr type="ctrY" for="ch" forName="dotArrow2" refType="h" fact="0.0287"/>
                  <dgm:constr type="w" for="ch" forName="dotArrow2" refType="userD"/>
                  <dgm:constr type="h" for="ch" forName="dotArrow2" refType="userD"/>
                  <dgm:constr type="ctrX" for="ch" forName="dotArrow3" refType="w" fact="0.4773"/>
                  <dgm:constr type="ctrY" for="ch" forName="dotArrow3" refType="h" fact="-0.0013"/>
                  <dgm:constr type="w" for="ch" forName="dotArrow3" refType="userD"/>
                  <dgm:constr type="h" for="ch" forName="dotArrow3" refType="userD"/>
                  <dgm:constr type="ctrX" for="ch" forName="dotArrow4" refType="w" fact="0.5106"/>
                  <dgm:constr type="ctrY" for="ch" forName="dotArrow4" refType="h" fact="0.0287"/>
                  <dgm:constr type="w" for="ch" forName="dotArrow4" refType="userD"/>
                  <dgm:constr type="h" for="ch" forName="dotArrow4" refType="userD"/>
                  <dgm:constr type="ctrX" for="ch" forName="dotArrow5" refType="w" fact="0.544"/>
                  <dgm:constr type="ctrY" for="ch" forName="dotArrow5" refType="h" fact="0.0587"/>
                  <dgm:constr type="w" for="ch" forName="dotArrow5" refType="userD"/>
                  <dgm:constr type="h" for="ch" forName="dotArrow5" refType="userD"/>
                  <dgm:constr type="ctrX" for="ch" forName="dotArrow6" refType="w" fact="0.4773"/>
                  <dgm:constr type="ctrY" for="ch" forName="dotArrow6" refType="h" fact="0.062"/>
                  <dgm:constr type="w" for="ch" forName="dotArrow6" refType="userD"/>
                  <dgm:constr type="h" for="ch" forName="dotArrow6" refType="userD"/>
                  <dgm:constr type="ctrX" for="ch" forName="dotArrow7" refType="w" fact="0.4773"/>
                  <dgm:constr type="ctrY" for="ch" forName="dotArrow7" refType="h" fact="0.1253"/>
                  <dgm:constr type="w" for="ch" forName="dotArrow7" refType="userD"/>
                  <dgm:constr type="h" for="ch" forName="dotArrow7" refType="userD"/>
                  <dgm:constr type="l" for="ch" forName="parTx1" refType="w" fact="0.2614"/>
                  <dgm:constr type="t" for="ch" forName="parTx1" refType="h" fact="0.8086"/>
                  <dgm:constr type="w" for="ch" forName="parTx1" refType="w" fact="0.5392"/>
                  <dgm:constr type="h" for="ch" forName="parTx1" refType="h" fact="0.218"/>
                  <dgm:constr type="ctrX" for="ch" forName="picture1" refType="w" fact="0.2369"/>
                  <dgm:constr type="ctrY" for="ch" forName="picture1" refType="h" fact="0.7834"/>
                  <dgm:constr type="w" for="ch" forName="picture1" refType="w" fact="0.25"/>
                  <dgm:constr type="h" for="ch" forName="picture1" refType="h" fact="0.3768"/>
                  <dgm:constr type="l" for="ch" forName="parTx2" refType="w" fact="0.4893"/>
                  <dgm:constr type="t" for="ch" forName="parTx2" refType="h" fact="0.3822"/>
                  <dgm:constr type="w" for="ch" forName="parTx2" refType="w" fact="0.5392"/>
                  <dgm:constr type="h" for="ch" forName="parTx2" refType="h" fact="0.218"/>
                  <dgm:constr type="ctrX" for="ch" forName="picture2" refType="w" fact="0.4648"/>
                  <dgm:constr type="ctrY" for="ch" forName="picture2" refType="h" fact="0.357"/>
                  <dgm:constr type="w" for="ch" forName="picture2" refType="w" fact="0.25"/>
                  <dgm:constr type="h" for="ch" forName="picture2" refType="h" fact="0.3768"/>
                </dgm:constrLst>
              </dgm:else>
            </dgm:choose>
          </dgm:if>
          <dgm:else name="Name18">
            <dgm:choose name="Name19">
              <dgm:if name="Name20"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6779"/>
                  <dgm:constr type="ctrY" for="ch" forName="dot1" refType="h" fact="0.5911"/>
                  <dgm:constr type="w" for="ch" forName="dot1" refType="userD"/>
                  <dgm:constr type="h" for="ch" forName="dot1" refType="userD"/>
                  <dgm:constr type="ctrX" for="ch" forName="dot2" refType="w" fact="0.6944"/>
                  <dgm:constr type="ctrY" for="ch" forName="dot2" refType="h" fact="0.644"/>
                  <dgm:constr type="w" for="ch" forName="dot2" refType="userD"/>
                  <dgm:constr type="h" for="ch" forName="dot2" refType="userD"/>
                  <dgm:constr type="ctrX" for="ch" forName="dot3" refType="w" fact="0.7141"/>
                  <dgm:constr type="ctrY" for="ch" forName="dot3" refType="h" fact="0.6898"/>
                  <dgm:constr type="w" for="ch" forName="dot3" refType="userD"/>
                  <dgm:constr type="h" for="ch" forName="dot3" refType="userD"/>
                  <dgm:constr type="ctrX" for="ch" forName="dotArrow1" refType="w" fact="0.6905"/>
                  <dgm:constr type="ctrY" for="ch" forName="dotArrow1" refType="h" fact="0.0587"/>
                  <dgm:constr type="w" for="ch" forName="dotArrow1" refType="userD"/>
                  <dgm:constr type="h" for="ch" forName="dotArrow1" refType="userD"/>
                  <dgm:constr type="ctrX" for="ch" forName="dotArrow2" refType="w" fact="0.6654"/>
                  <dgm:constr type="ctrY" for="ch" forName="dotArrow2" refType="h" fact="0.0287"/>
                  <dgm:constr type="w" for="ch" forName="dotArrow2" refType="userD"/>
                  <dgm:constr type="h" for="ch" forName="dotArrow2" refType="userD"/>
                  <dgm:constr type="ctrX" for="ch" forName="dotArrow3" refType="w" fact="0.6403"/>
                  <dgm:constr type="ctrY" for="ch" forName="dotArrow3" refType="h" fact="-0.0013"/>
                  <dgm:constr type="w" for="ch" forName="dotArrow3" refType="userD"/>
                  <dgm:constr type="h" for="ch" forName="dotArrow3" refType="userD"/>
                  <dgm:constr type="ctrX" for="ch" forName="dotArrow4" refType="w" fact="0.6152"/>
                  <dgm:constr type="ctrY" for="ch" forName="dotArrow4" refType="h" fact="0.0287"/>
                  <dgm:constr type="w" for="ch" forName="dotArrow4" refType="userD"/>
                  <dgm:constr type="h" for="ch" forName="dotArrow4" refType="userD"/>
                  <dgm:constr type="ctrX" for="ch" forName="dotArrow5" refType="w" fact="0.59"/>
                  <dgm:constr type="ctrY" for="ch" forName="dotArrow5" refType="h" fact="0.0587"/>
                  <dgm:constr type="w" for="ch" forName="dotArrow5" refType="userD"/>
                  <dgm:constr type="h" for="ch" forName="dotArrow5" refType="userD"/>
                  <dgm:constr type="ctrX" for="ch" forName="dotArrow6" refType="w" fact="0.6403"/>
                  <dgm:constr type="ctrY" for="ch" forName="dotArrow6" refType="h" fact="0.062"/>
                  <dgm:constr type="w" for="ch" forName="dotArrow6" refType="userD"/>
                  <dgm:constr type="h" for="ch" forName="dotArrow6" refType="userD"/>
                  <dgm:constr type="ctrX" for="ch" forName="dotArrow7" refType="w" fact="0.6403"/>
                  <dgm:constr type="ctrY" for="ch" forName="dotArrow7" refType="h" fact="0.1253"/>
                  <dgm:constr type="w" for="ch" forName="dotArrow7" refType="userD"/>
                  <dgm:constr type="h" for="ch" forName="dotArrow7" refType="userD"/>
                  <dgm:constr type="r" for="ch" forName="parTx1" refType="w" fact="0.803"/>
                  <dgm:constr type="t" for="ch" forName="parTx1" refType="h" fact="0.8169"/>
                  <dgm:constr type="w" for="ch" forName="parTx1" refType="w" fact="0.4064"/>
                  <dgm:constr type="h" for="ch" forName="parTx1" refType="h" fact="0.218"/>
                  <dgm:constr type="ctrX" for="ch" forName="picture1" refType="w" fact="0.8215"/>
                  <dgm:constr type="ctrY" for="ch" forName="picture1" refType="h" fact="0.7834"/>
                  <dgm:constr type="w" for="ch" forName="picture1" refType="w" fact="0.1884"/>
                  <dgm:constr type="h" for="ch" forName="picture1" refType="h" fact="0.376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312"/>
                  <dgm:constr type="t" for="ch" forName="parTx2" refType="h" fact="0.3905"/>
                  <dgm:constr type="w" for="ch" forName="parTx2" refType="w" fact="0.4064"/>
                  <dgm:constr type="h" for="ch" forName="parTx2" refType="h" fact="0.218"/>
                  <dgm:constr type="ctrX" for="ch" forName="picture2" refType="w" fact="0.6497"/>
                  <dgm:constr type="ctrY" for="ch" forName="picture2" refType="h" fact="0.357"/>
                  <dgm:constr type="w" for="ch" forName="picture2" refType="w" fact="0.1884"/>
                  <dgm:constr type="h" for="ch" forName="picture2" refType="h" fact="0.3768"/>
                  <dgm:constr type="r" for="ch" forName="desTx2" refType="l" refFor="ch" refForName="parTx2"/>
                  <dgm:constr type="l" for="ch" forName="desTx2"/>
                  <dgm:constr type="t" for="ch" forName="desTx2" refType="t" refFor="ch" refForName="parTx2"/>
                  <dgm:constr type="h" for="ch" forName="desTx2" refType="h" refFor="ch" refForName="parTx2"/>
                </dgm:constrLst>
              </dgm:if>
              <dgm:else name="Name21">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5726"/>
                  <dgm:constr type="ctrY" for="ch" forName="dot1" refType="h" fact="0.5911"/>
                  <dgm:constr type="w" for="ch" forName="dot1" refType="userD"/>
                  <dgm:constr type="h" for="ch" forName="dot1" refType="userD"/>
                  <dgm:constr type="ctrX" for="ch" forName="dot2" refType="w" fact="0.5945"/>
                  <dgm:constr type="ctrY" for="ch" forName="dot2" refType="h" fact="0.644"/>
                  <dgm:constr type="w" for="ch" forName="dot2" refType="userD"/>
                  <dgm:constr type="h" for="ch" forName="dot2" refType="userD"/>
                  <dgm:constr type="ctrX" for="ch" forName="dot3" refType="w" fact="0.6206"/>
                  <dgm:constr type="ctrY" for="ch" forName="dot3" refType="h" fact="0.6898"/>
                  <dgm:constr type="w" for="ch" forName="dot3" refType="userD"/>
                  <dgm:constr type="h" for="ch" forName="dot3" refType="userD"/>
                  <dgm:constr type="ctrX" for="ch" forName="dotArrow1" refType="w" fact="0.5894"/>
                  <dgm:constr type="ctrY" for="ch" forName="dotArrow1" refType="h" fact="0.0587"/>
                  <dgm:constr type="w" for="ch" forName="dotArrow1" refType="userD"/>
                  <dgm:constr type="h" for="ch" forName="dotArrow1" refType="userD"/>
                  <dgm:constr type="ctrX" for="ch" forName="dotArrow2" refType="w" fact="0.556"/>
                  <dgm:constr type="ctrY" for="ch" forName="dotArrow2" refType="h" fact="0.0287"/>
                  <dgm:constr type="w" for="ch" forName="dotArrow2" refType="userD"/>
                  <dgm:constr type="h" for="ch" forName="dotArrow2" refType="userD"/>
                  <dgm:constr type="ctrX" for="ch" forName="dotArrow3" refType="w" fact="0.5227"/>
                  <dgm:constr type="ctrY" for="ch" forName="dotArrow3" refType="h" fact="-0.0013"/>
                  <dgm:constr type="w" for="ch" forName="dotArrow3" refType="userD"/>
                  <dgm:constr type="h" for="ch" forName="dotArrow3" refType="userD"/>
                  <dgm:constr type="ctrX" for="ch" forName="dotArrow4" refType="w" fact="0.4894"/>
                  <dgm:constr type="ctrY" for="ch" forName="dotArrow4" refType="h" fact="0.0287"/>
                  <dgm:constr type="w" for="ch" forName="dotArrow4" refType="userD"/>
                  <dgm:constr type="h" for="ch" forName="dotArrow4" refType="userD"/>
                  <dgm:constr type="ctrX" for="ch" forName="dotArrow5" refType="w" fact="0.456"/>
                  <dgm:constr type="ctrY" for="ch" forName="dotArrow5" refType="h" fact="0.0587"/>
                  <dgm:constr type="w" for="ch" forName="dotArrow5" refType="userD"/>
                  <dgm:constr type="h" for="ch" forName="dotArrow5" refType="userD"/>
                  <dgm:constr type="ctrX" for="ch" forName="dotArrow6" refType="w" fact="0.5227"/>
                  <dgm:constr type="ctrY" for="ch" forName="dotArrow6" refType="h" fact="0.062"/>
                  <dgm:constr type="w" for="ch" forName="dotArrow6" refType="userD"/>
                  <dgm:constr type="h" for="ch" forName="dotArrow6" refType="userD"/>
                  <dgm:constr type="ctrX" for="ch" forName="dotArrow7" refType="w" fact="0.5227"/>
                  <dgm:constr type="ctrY" for="ch" forName="dotArrow7" refType="h" fact="0.1253"/>
                  <dgm:constr type="w" for="ch" forName="dotArrow7" refType="userD"/>
                  <dgm:constr type="h" for="ch" forName="dotArrow7" refType="userD"/>
                  <dgm:constr type="r" for="ch" forName="parTx1" refType="w" fact="0.7386"/>
                  <dgm:constr type="t" for="ch" forName="parTx1" refType="h" fact="0.8086"/>
                  <dgm:constr type="w" for="ch" forName="parTx1" refType="w" fact="0.5392"/>
                  <dgm:constr type="h" for="ch" forName="parTx1" refType="h" fact="0.218"/>
                  <dgm:constr type="ctrX" for="ch" forName="picture1" refType="w" fact="0.7631"/>
                  <dgm:constr type="ctrY" for="ch" forName="picture1" refType="h" fact="0.7834"/>
                  <dgm:constr type="w" for="ch" forName="picture1" refType="w" fact="0.25"/>
                  <dgm:constr type="h" for="ch" forName="picture1" refType="h" fact="0.3768"/>
                  <dgm:constr type="r" for="ch" forName="parTx2" refType="w" fact="0.5107"/>
                  <dgm:constr type="t" for="ch" forName="parTx2" refType="h" fact="0.3822"/>
                  <dgm:constr type="w" for="ch" forName="parTx2" refType="w" fact="0.5392"/>
                  <dgm:constr type="h" for="ch" forName="parTx2" refType="h" fact="0.218"/>
                  <dgm:constr type="ctrX" for="ch" forName="picture2" refType="w" fact="0.5352"/>
                  <dgm:constr type="ctrY" for="ch" forName="picture2" refType="h" fact="0.357"/>
                  <dgm:constr type="w" for="ch" forName="picture2" refType="w" fact="0.25"/>
                  <dgm:constr type="h" for="ch" forName="picture2" refType="h" fact="0.3768"/>
                </dgm:constrLst>
              </dgm:else>
            </dgm:choose>
          </dgm:else>
        </dgm:choose>
      </dgm:if>
      <dgm:if name="Name22" axis="ch" ptType="node" func="cnt" op="equ" val="3">
        <dgm:choose name="Name23">
          <dgm:if name="Name24" func="var" arg="dir" op="equ" val="norm">
            <dgm:choose name="Name25">
              <dgm:if name="Name26"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2981"/>
                  <dgm:constr type="ctrY" for="ch" forName="dot1" refType="h" fact="0.763"/>
                  <dgm:constr type="w" for="ch" forName="dot1" refType="userD"/>
                  <dgm:constr type="h" for="ch" forName="dot1" refType="userD"/>
                  <dgm:constr type="ctrX" for="ch" forName="dot2" refType="w" fact="0.2676"/>
                  <dgm:constr type="ctrY" for="ch" forName="dot2" refType="h" fact="0.7887"/>
                  <dgm:constr type="w" for="ch" forName="dot2" refType="userD"/>
                  <dgm:constr type="h" for="ch" forName="dot2" refType="userD"/>
                  <dgm:constr type="ctrX" for="ch" forName="dot3" refType="w" fact="0.2357"/>
                  <dgm:constr type="ctrY" for="ch" forName="dot3" refType="h" fact="0.809"/>
                  <dgm:constr type="w" for="ch" forName="dot3" refType="userD"/>
                  <dgm:constr type="h" for="ch" forName="dot3" refType="userD"/>
                  <dgm:constr type="ctrX" for="ch" forName="dot4" refType="w" fact="0.4445"/>
                  <dgm:constr type="ctrY" for="ch" forName="dot4" refType="h" fact="0.4655"/>
                  <dgm:constr type="w" for="ch" forName="dot4" refType="userD"/>
                  <dgm:constr type="h" for="ch" forName="dot4" refType="userD"/>
                  <dgm:constr type="ctrX" for="ch" forName="dot5" refType="w" fact="0.4323"/>
                  <dgm:constr type="ctrY" for="ch" forName="dot5" refType="h" fact="0.5178"/>
                  <dgm:constr type="w" for="ch" forName="dot5" refType="userD"/>
                  <dgm:constr type="h" for="ch" forName="dot5" refType="userD"/>
                  <dgm:constr type="ctrX" for="ch" forName="dotArrow1" refType="w" fact="0.4236"/>
                  <dgm:constr type="ctrY" for="ch" forName="dotArrow1" refType="h" fact="0.0718"/>
                  <dgm:constr type="w" for="ch" forName="dotArrow1" refType="userD"/>
                  <dgm:constr type="h" for="ch" forName="dotArrow1" refType="userD"/>
                  <dgm:constr type="ctrX" for="ch" forName="dotArrow2" refType="w" fact="0.446"/>
                  <dgm:constr type="ctrY" for="ch" forName="dotArrow2" refType="h" fact="0.0468"/>
                  <dgm:constr type="w" for="ch" forName="dotArrow2" refType="userD"/>
                  <dgm:constr type="h" for="ch" forName="dotArrow2" refType="userD"/>
                  <dgm:constr type="ctrX" for="ch" forName="dotArrow3" refType="w" fact="0.4685"/>
                  <dgm:constr type="ctrY" for="ch" forName="dotArrow3" refType="h" fact="0.0218"/>
                  <dgm:constr type="w" for="ch" forName="dotArrow3" refType="userD"/>
                  <dgm:constr type="h" for="ch" forName="dotArrow3" refType="userD"/>
                  <dgm:constr type="ctrX" for="ch" forName="dotArrow4" refType="w" fact="0.491"/>
                  <dgm:constr type="ctrY" for="ch" forName="dotArrow4" refType="h" fact="0.0468"/>
                  <dgm:constr type="w" for="ch" forName="dotArrow4" refType="userD"/>
                  <dgm:constr type="h" for="ch" forName="dotArrow4" refType="userD"/>
                  <dgm:constr type="ctrX" for="ch" forName="dotArrow5" refType="w" fact="0.5135"/>
                  <dgm:constr type="ctrY" for="ch" forName="dotArrow5" refType="h" fact="0.0718"/>
                  <dgm:constr type="w" for="ch" forName="dotArrow5" refType="userD"/>
                  <dgm:constr type="h" for="ch" forName="dotArrow5" refType="userD"/>
                  <dgm:constr type="ctrX" for="ch" forName="dotArrow6" refType="w" fact="0.4685"/>
                  <dgm:constr type="ctrY" for="ch" forName="dotArrow6" refType="h" fact="0.0745"/>
                  <dgm:constr type="w" for="ch" forName="dotArrow6" refType="userD"/>
                  <dgm:constr type="h" for="ch" forName="dotArrow6" refType="userD"/>
                  <dgm:constr type="ctrX" for="ch" forName="dotArrow7" refType="w" fact="0.4685"/>
                  <dgm:constr type="ctrY" for="ch" forName="dotArrow7" refType="h" fact="0.1273"/>
                  <dgm:constr type="w" for="ch" forName="dotArrow7" refType="userD"/>
                  <dgm:constr type="h" for="ch" forName="dotArrow7" refType="userD"/>
                  <dgm:constr type="l" for="ch" forName="parTx1" refType="w" fact="0.1487"/>
                  <dgm:constr type="t" for="ch" forName="parTx1" refType="h" fact="0.8596"/>
                  <dgm:constr type="w" for="ch" forName="parTx1" refType="w" fact="0.3491"/>
                  <dgm:constr type="h" for="ch" forName="parTx1" refType="h" fact="0.1638"/>
                  <dgm:constr type="ctrX" for="ch" forName="picture1" refType="w" fact="0.1328"/>
                  <dgm:constr type="ctrY" for="ch" forName="picture1" refType="h" fact="0.8361"/>
                  <dgm:constr type="w" for="ch" forName="picture1" refType="w" fact="0.1618"/>
                  <dgm:constr type="h" for="ch" forName="picture1" refType="h" fact="0.2832"/>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732"/>
                  <dgm:constr type="t" for="ch" forName="parTx2" refType="h" fact="0.6469"/>
                  <dgm:constr type="w" for="ch" forName="parTx2" refType="w" fact="0.3491"/>
                  <dgm:constr type="h" for="ch" forName="parTx2" refType="h" fact="0.1638"/>
                  <dgm:constr type="ctrX" for="ch" forName="picture2" refType="w" fact="0.3573"/>
                  <dgm:constr type="ctrY" for="ch" forName="picture2" refType="h" fact="0.6234"/>
                  <dgm:constr type="w" for="ch" forName="picture2" refType="w" fact="0.1618"/>
                  <dgm:constr type="h" for="ch" forName="picture2" refType="h" fact="0.2832"/>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4763"/>
                  <dgm:constr type="t" for="ch" forName="parTx3" refType="h" fact="0.3243"/>
                  <dgm:constr type="w" for="ch" forName="parTx3" refType="w" fact="0.3491"/>
                  <dgm:constr type="h" for="ch" forName="parTx3" refType="h" fact="0.1638"/>
                  <dgm:constr type="ctrX" for="ch" forName="picture3" refType="w" fact="0.4604"/>
                  <dgm:constr type="ctrY" for="ch" forName="picture3" refType="h" fact="0.3008"/>
                  <dgm:constr type="w" for="ch" forName="picture3" refType="w" fact="0.1618"/>
                  <dgm:constr type="h" for="ch" forName="picture3" refType="h" fact="0.2832"/>
                  <dgm:constr type="l" for="ch" forName="desTx3" refType="r" refFor="ch" refForName="parTx3"/>
                  <dgm:constr type="r" for="ch" forName="desTx3" refType="w"/>
                  <dgm:constr type="t" for="ch" forName="desTx3" refType="t" refFor="ch" refForName="parTx3"/>
                  <dgm:constr type="h" for="ch" forName="desTx3" refType="h" refFor="ch" refForName="parTx3"/>
                </dgm:constrLst>
              </dgm:if>
              <dgm:else name="Name27">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3684"/>
                  <dgm:constr type="ctrY" for="ch" forName="dot1" refType="h" fact="0.763"/>
                  <dgm:constr type="w" for="ch" forName="dot1" refType="userD"/>
                  <dgm:constr type="h" for="ch" forName="dot1" refType="userD"/>
                  <dgm:constr type="ctrX" for="ch" forName="dot2" refType="w" fact="0.3307"/>
                  <dgm:constr type="ctrY" for="ch" forName="dot2" refType="h" fact="0.7887"/>
                  <dgm:constr type="w" for="ch" forName="dot2" refType="userD"/>
                  <dgm:constr type="h" for="ch" forName="dot2" refType="userD"/>
                  <dgm:constr type="ctrX" for="ch" forName="dot3" refType="w" fact="0.2912"/>
                  <dgm:constr type="ctrY" for="ch" forName="dot3" refType="h" fact="0.809"/>
                  <dgm:constr type="w" for="ch" forName="dot3" refType="userD"/>
                  <dgm:constr type="h" for="ch" forName="dot3" refType="userD"/>
                  <dgm:constr type="ctrX" for="ch" forName="dot4" refType="w" fact="0.5494"/>
                  <dgm:constr type="ctrY" for="ch" forName="dot4" refType="h" fact="0.4655"/>
                  <dgm:constr type="w" for="ch" forName="dot4" refType="userD"/>
                  <dgm:constr type="h" for="ch" forName="dot4" refType="userD"/>
                  <dgm:constr type="ctrX" for="ch" forName="dot5" refType="w" fact="0.5342"/>
                  <dgm:constr type="ctrY" for="ch" forName="dot5" refType="h" fact="0.5178"/>
                  <dgm:constr type="w" for="ch" forName="dot5" refType="userD"/>
                  <dgm:constr type="h" for="ch" forName="dot5" refType="userD"/>
                  <dgm:constr type="ctrX" for="ch" forName="dotArrow1" refType="w" fact="0.5234"/>
                  <dgm:constr type="ctrY" for="ch" forName="dotArrow1" refType="h" fact="0.0718"/>
                  <dgm:constr type="w" for="ch" forName="dotArrow1" refType="userD"/>
                  <dgm:constr type="h" for="ch" forName="dotArrow1" refType="userD"/>
                  <dgm:constr type="ctrX" for="ch" forName="dotArrow2" refType="w" fact="0.5512"/>
                  <dgm:constr type="ctrY" for="ch" forName="dotArrow2" refType="h" fact="0.0468"/>
                  <dgm:constr type="w" for="ch" forName="dotArrow2" refType="userD"/>
                  <dgm:constr type="h" for="ch" forName="dotArrow2" refType="userD"/>
                  <dgm:constr type="ctrX" for="ch" forName="dotArrow3" refType="w" fact="0.579"/>
                  <dgm:constr type="ctrY" for="ch" forName="dotArrow3" refType="h" fact="0.0218"/>
                  <dgm:constr type="w" for="ch" forName="dotArrow3" refType="userD"/>
                  <dgm:constr type="h" for="ch" forName="dotArrow3" refType="userD"/>
                  <dgm:constr type="ctrX" for="ch" forName="dotArrow4" refType="w" fact="0.6068"/>
                  <dgm:constr type="ctrY" for="ch" forName="dotArrow4" refType="h" fact="0.0468"/>
                  <dgm:constr type="w" for="ch" forName="dotArrow4" refType="userD"/>
                  <dgm:constr type="h" for="ch" forName="dotArrow4" refType="userD"/>
                  <dgm:constr type="ctrX" for="ch" forName="dotArrow5" refType="w" fact="0.6346"/>
                  <dgm:constr type="ctrY" for="ch" forName="dotArrow5" refType="h" fact="0.0718"/>
                  <dgm:constr type="w" for="ch" forName="dotArrow5" refType="userD"/>
                  <dgm:constr type="h" for="ch" forName="dotArrow5" refType="userD"/>
                  <dgm:constr type="ctrX" for="ch" forName="dotArrow6" refType="w" fact="0.579"/>
                  <dgm:constr type="ctrY" for="ch" forName="dotArrow6" refType="h" fact="0.0745"/>
                  <dgm:constr type="w" for="ch" forName="dotArrow6" refType="userD"/>
                  <dgm:constr type="h" for="ch" forName="dotArrow6" refType="userD"/>
                  <dgm:constr type="ctrX" for="ch" forName="dotArrow7" refType="w" fact="0.579"/>
                  <dgm:constr type="ctrY" for="ch" forName="dotArrow7" refType="h" fact="0.1273"/>
                  <dgm:constr type="w" for="ch" forName="dotArrow7" refType="userD"/>
                  <dgm:constr type="h" for="ch" forName="dotArrow7" refType="userD"/>
                  <dgm:constr type="l" for="ch" forName="parTx1" refType="w" fact="0.1837"/>
                  <dgm:constr type="t" for="ch" forName="parTx1" refType="h" fact="0.8551"/>
                  <dgm:constr type="w" for="ch" forName="parTx1" refType="w" fact="0.4314"/>
                  <dgm:constr type="h" for="ch" forName="parTx1" refType="h" fact="0.1638"/>
                  <dgm:constr type="ctrX" for="ch" forName="picture1" refType="w" fact="0.1641"/>
                  <dgm:constr type="ctrY" for="ch" forName="picture1" refType="h" fact="0.8361"/>
                  <dgm:constr type="w" for="ch" forName="picture1" refType="w" fact="0.2"/>
                  <dgm:constr type="h" for="ch" forName="picture1" refType="h" fact="0.2832"/>
                  <dgm:constr type="l" for="ch" forName="parTx2" refType="w" fact="0.4612"/>
                  <dgm:constr type="t" for="ch" forName="parTx2" refType="h" fact="0.6424"/>
                  <dgm:constr type="w" for="ch" forName="parTx2" refType="w" fact="0.4314"/>
                  <dgm:constr type="h" for="ch" forName="parTx2" refType="h" fact="0.1638"/>
                  <dgm:constr type="ctrX" for="ch" forName="picture2" refType="w" fact="0.4416"/>
                  <dgm:constr type="ctrY" for="ch" forName="picture2" refType="h" fact="0.6234"/>
                  <dgm:constr type="w" for="ch" forName="picture2" refType="w" fact="0.2"/>
                  <dgm:constr type="h" for="ch" forName="picture2" refType="h" fact="0.2832"/>
                  <dgm:constr type="l" for="ch" forName="parTx3" refType="w" fact="0.5886"/>
                  <dgm:constr type="t" for="ch" forName="parTx3" refType="h" fact="0.3198"/>
                  <dgm:constr type="w" for="ch" forName="parTx3" refType="w" fact="0.4314"/>
                  <dgm:constr type="h" for="ch" forName="parTx3" refType="h" fact="0.1638"/>
                  <dgm:constr type="ctrX" for="ch" forName="picture3" refType="w" fact="0.569"/>
                  <dgm:constr type="ctrY" for="ch" forName="picture3" refType="h" fact="0.3008"/>
                  <dgm:constr type="w" for="ch" forName="picture3" refType="w" fact="0.2"/>
                  <dgm:constr type="h" for="ch" forName="picture3" refType="h" fact="0.2832"/>
                </dgm:constrLst>
              </dgm:else>
            </dgm:choose>
          </dgm:if>
          <dgm:else name="Name28">
            <dgm:choose name="Name29">
              <dgm:if name="Name30"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7019"/>
                  <dgm:constr type="ctrY" for="ch" forName="dot1" refType="h" fact="0.763"/>
                  <dgm:constr type="w" for="ch" forName="dot1" refType="userD"/>
                  <dgm:constr type="h" for="ch" forName="dot1" refType="userD"/>
                  <dgm:constr type="ctrX" for="ch" forName="dot2" refType="w" fact="0.7324"/>
                  <dgm:constr type="ctrY" for="ch" forName="dot2" refType="h" fact="0.7887"/>
                  <dgm:constr type="w" for="ch" forName="dot2" refType="userD"/>
                  <dgm:constr type="h" for="ch" forName="dot2" refType="userD"/>
                  <dgm:constr type="ctrX" for="ch" forName="dot3" refType="w" fact="0.7643"/>
                  <dgm:constr type="ctrY" for="ch" forName="dot3" refType="h" fact="0.809"/>
                  <dgm:constr type="w" for="ch" forName="dot3" refType="userD"/>
                  <dgm:constr type="h" for="ch" forName="dot3" refType="userD"/>
                  <dgm:constr type="ctrX" for="ch" forName="dot4" refType="w" fact="0.5555"/>
                  <dgm:constr type="ctrY" for="ch" forName="dot4" refType="h" fact="0.4655"/>
                  <dgm:constr type="w" for="ch" forName="dot4" refType="userD"/>
                  <dgm:constr type="h" for="ch" forName="dot4" refType="userD"/>
                  <dgm:constr type="ctrX" for="ch" forName="dot5" refType="w" fact="0.5677"/>
                  <dgm:constr type="ctrY" for="ch" forName="dot5" refType="h" fact="0.5178"/>
                  <dgm:constr type="w" for="ch" forName="dot5" refType="userD"/>
                  <dgm:constr type="h" for="ch" forName="dot5" refType="userD"/>
                  <dgm:constr type="ctrX" for="ch" forName="dotArrow1" refType="w" fact="0.5764"/>
                  <dgm:constr type="ctrY" for="ch" forName="dotArrow1" refType="h" fact="0.0718"/>
                  <dgm:constr type="w" for="ch" forName="dotArrow1" refType="userD"/>
                  <dgm:constr type="h" for="ch" forName="dotArrow1" refType="userD"/>
                  <dgm:constr type="ctrX" for="ch" forName="dotArrow2" refType="w" fact="0.554"/>
                  <dgm:constr type="ctrY" for="ch" forName="dotArrow2" refType="h" fact="0.0468"/>
                  <dgm:constr type="w" for="ch" forName="dotArrow2" refType="userD"/>
                  <dgm:constr type="h" for="ch" forName="dotArrow2" refType="userD"/>
                  <dgm:constr type="ctrX" for="ch" forName="dotArrow3" refType="w" fact="0.5315"/>
                  <dgm:constr type="ctrY" for="ch" forName="dotArrow3" refType="h" fact="0.0218"/>
                  <dgm:constr type="w" for="ch" forName="dotArrow3" refType="userD"/>
                  <dgm:constr type="h" for="ch" forName="dotArrow3" refType="userD"/>
                  <dgm:constr type="ctrX" for="ch" forName="dotArrow4" refType="w" fact="0.509"/>
                  <dgm:constr type="ctrY" for="ch" forName="dotArrow4" refType="h" fact="0.0468"/>
                  <dgm:constr type="w" for="ch" forName="dotArrow4" refType="userD"/>
                  <dgm:constr type="h" for="ch" forName="dotArrow4" refType="userD"/>
                  <dgm:constr type="ctrX" for="ch" forName="dotArrow5" refType="w" fact="0.4865"/>
                  <dgm:constr type="ctrY" for="ch" forName="dotArrow5" refType="h" fact="0.0718"/>
                  <dgm:constr type="w" for="ch" forName="dotArrow5" refType="userD"/>
                  <dgm:constr type="h" for="ch" forName="dotArrow5" refType="userD"/>
                  <dgm:constr type="ctrX" for="ch" forName="dotArrow6" refType="w" fact="0.5315"/>
                  <dgm:constr type="ctrY" for="ch" forName="dotArrow6" refType="h" fact="0.0745"/>
                  <dgm:constr type="w" for="ch" forName="dotArrow6" refType="userD"/>
                  <dgm:constr type="h" for="ch" forName="dotArrow6" refType="userD"/>
                  <dgm:constr type="ctrX" for="ch" forName="dotArrow7" refType="w" fact="0.5315"/>
                  <dgm:constr type="ctrY" for="ch" forName="dotArrow7" refType="h" fact="0.1273"/>
                  <dgm:constr type="w" for="ch" forName="dotArrow7" refType="userD"/>
                  <dgm:constr type="h" for="ch" forName="dotArrow7" refType="userD"/>
                  <dgm:constr type="r" for="ch" forName="parTx1" refType="w" fact="0.8513"/>
                  <dgm:constr type="t" for="ch" forName="parTx1" refType="h" fact="0.8596"/>
                  <dgm:constr type="w" for="ch" forName="parTx1" refType="w" fact="0.3491"/>
                  <dgm:constr type="h" for="ch" forName="parTx1" refType="h" fact="0.1638"/>
                  <dgm:constr type="ctrX" for="ch" forName="picture1" refType="w" fact="0.8672"/>
                  <dgm:constr type="ctrY" for="ch" forName="picture1" refType="h" fact="0.8361"/>
                  <dgm:constr type="w" for="ch" forName="picture1" refType="w" fact="0.1618"/>
                  <dgm:constr type="h" for="ch" forName="picture1" refType="h" fact="0.2832"/>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268"/>
                  <dgm:constr type="t" for="ch" forName="parTx2" refType="h" fact="0.6469"/>
                  <dgm:constr type="w" for="ch" forName="parTx2" refType="w" fact="0.3491"/>
                  <dgm:constr type="h" for="ch" forName="parTx2" refType="h" fact="0.1638"/>
                  <dgm:constr type="ctrX" for="ch" forName="picture2" refType="w" fact="0.6427"/>
                  <dgm:constr type="ctrY" for="ch" forName="picture2" refType="h" fact="0.6234"/>
                  <dgm:constr type="w" for="ch" forName="picture2" refType="w" fact="0.1618"/>
                  <dgm:constr type="h" for="ch" forName="picture2" refType="h" fact="0.2832"/>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5237"/>
                  <dgm:constr type="t" for="ch" forName="parTx3" refType="h" fact="0.3243"/>
                  <dgm:constr type="w" for="ch" forName="parTx3" refType="w" fact="0.3491"/>
                  <dgm:constr type="h" for="ch" forName="parTx3" refType="h" fact="0.1638"/>
                  <dgm:constr type="ctrX" for="ch" forName="picture3" refType="w" fact="0.5396"/>
                  <dgm:constr type="ctrY" for="ch" forName="picture3" refType="h" fact="0.3008"/>
                  <dgm:constr type="w" for="ch" forName="picture3" refType="w" fact="0.1618"/>
                  <dgm:constr type="h" for="ch" forName="picture3" refType="h" fact="0.2832"/>
                  <dgm:constr type="r" for="ch" forName="desTx3" refType="l" refFor="ch" refForName="parTx3"/>
                  <dgm:constr type="l" for="ch" forName="desTx3"/>
                  <dgm:constr type="t" for="ch" forName="desTx3" refType="t" refFor="ch" refForName="parTx3"/>
                  <dgm:constr type="h" for="ch" forName="desTx3" refType="h" refFor="ch" refForName="parTx3"/>
                </dgm:constrLst>
              </dgm:if>
              <dgm:else name="Name31">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6316"/>
                  <dgm:constr type="ctrY" for="ch" forName="dot1" refType="h" fact="0.763"/>
                  <dgm:constr type="w" for="ch" forName="dot1" refType="userD"/>
                  <dgm:constr type="h" for="ch" forName="dot1" refType="userD"/>
                  <dgm:constr type="ctrX" for="ch" forName="dot2" refType="w" fact="0.6693"/>
                  <dgm:constr type="ctrY" for="ch" forName="dot2" refType="h" fact="0.7887"/>
                  <dgm:constr type="w" for="ch" forName="dot2" refType="userD"/>
                  <dgm:constr type="h" for="ch" forName="dot2" refType="userD"/>
                  <dgm:constr type="ctrX" for="ch" forName="dot3" refType="w" fact="0.7088"/>
                  <dgm:constr type="ctrY" for="ch" forName="dot3" refType="h" fact="0.809"/>
                  <dgm:constr type="w" for="ch" forName="dot3" refType="userD"/>
                  <dgm:constr type="h" for="ch" forName="dot3" refType="userD"/>
                  <dgm:constr type="ctrX" for="ch" forName="dot4" refType="w" fact="0.4506"/>
                  <dgm:constr type="ctrY" for="ch" forName="dot4" refType="h" fact="0.4655"/>
                  <dgm:constr type="w" for="ch" forName="dot4" refType="userD"/>
                  <dgm:constr type="h" for="ch" forName="dot4" refType="userD"/>
                  <dgm:constr type="ctrX" for="ch" forName="dot5" refType="w" fact="0.4658"/>
                  <dgm:constr type="ctrY" for="ch" forName="dot5" refType="h" fact="0.5178"/>
                  <dgm:constr type="w" for="ch" forName="dot5" refType="userD"/>
                  <dgm:constr type="h" for="ch" forName="dot5" refType="userD"/>
                  <dgm:constr type="ctrX" for="ch" forName="dotArrow1" refType="w" fact="0.4766"/>
                  <dgm:constr type="ctrY" for="ch" forName="dotArrow1" refType="h" fact="0.0718"/>
                  <dgm:constr type="w" for="ch" forName="dotArrow1" refType="userD"/>
                  <dgm:constr type="h" for="ch" forName="dotArrow1" refType="userD"/>
                  <dgm:constr type="ctrX" for="ch" forName="dotArrow2" refType="w" fact="0.4488"/>
                  <dgm:constr type="ctrY" for="ch" forName="dotArrow2" refType="h" fact="0.0468"/>
                  <dgm:constr type="w" for="ch" forName="dotArrow2" refType="userD"/>
                  <dgm:constr type="h" for="ch" forName="dotArrow2" refType="userD"/>
                  <dgm:constr type="ctrX" for="ch" forName="dotArrow3" refType="w" fact="0.421"/>
                  <dgm:constr type="ctrY" for="ch" forName="dotArrow3" refType="h" fact="0.0218"/>
                  <dgm:constr type="w" for="ch" forName="dotArrow3" refType="userD"/>
                  <dgm:constr type="h" for="ch" forName="dotArrow3" refType="userD"/>
                  <dgm:constr type="ctrX" for="ch" forName="dotArrow4" refType="w" fact="0.3932"/>
                  <dgm:constr type="ctrY" for="ch" forName="dotArrow4" refType="h" fact="0.0468"/>
                  <dgm:constr type="w" for="ch" forName="dotArrow4" refType="userD"/>
                  <dgm:constr type="h" for="ch" forName="dotArrow4" refType="userD"/>
                  <dgm:constr type="ctrX" for="ch" forName="dotArrow5" refType="w" fact="0.3654"/>
                  <dgm:constr type="ctrY" for="ch" forName="dotArrow5" refType="h" fact="0.0718"/>
                  <dgm:constr type="w" for="ch" forName="dotArrow5" refType="userD"/>
                  <dgm:constr type="h" for="ch" forName="dotArrow5" refType="userD"/>
                  <dgm:constr type="ctrX" for="ch" forName="dotArrow6" refType="w" fact="0.421"/>
                  <dgm:constr type="ctrY" for="ch" forName="dotArrow6" refType="h" fact="0.0745"/>
                  <dgm:constr type="w" for="ch" forName="dotArrow6" refType="userD"/>
                  <dgm:constr type="h" for="ch" forName="dotArrow6" refType="userD"/>
                  <dgm:constr type="ctrX" for="ch" forName="dotArrow7" refType="w" fact="0.421"/>
                  <dgm:constr type="ctrY" for="ch" forName="dotArrow7" refType="h" fact="0.1273"/>
                  <dgm:constr type="w" for="ch" forName="dotArrow7" refType="userD"/>
                  <dgm:constr type="h" for="ch" forName="dotArrow7" refType="userD"/>
                  <dgm:constr type="r" for="ch" forName="parTx1" refType="w" fact="0.8163"/>
                  <dgm:constr type="t" for="ch" forName="parTx1" refType="h" fact="0.8551"/>
                  <dgm:constr type="w" for="ch" forName="parTx1" refType="w" fact="0.4314"/>
                  <dgm:constr type="h" for="ch" forName="parTx1" refType="h" fact="0.1638"/>
                  <dgm:constr type="ctrX" for="ch" forName="picture1" refType="w" fact="0.8359"/>
                  <dgm:constr type="ctrY" for="ch" forName="picture1" refType="h" fact="0.8361"/>
                  <dgm:constr type="w" for="ch" forName="picture1" refType="w" fact="0.2"/>
                  <dgm:constr type="h" for="ch" forName="picture1" refType="h" fact="0.2832"/>
                  <dgm:constr type="r" for="ch" forName="parTx2" refType="w" fact="0.5388"/>
                  <dgm:constr type="t" for="ch" forName="parTx2" refType="h" fact="0.6424"/>
                  <dgm:constr type="w" for="ch" forName="parTx2" refType="w" fact="0.4314"/>
                  <dgm:constr type="h" for="ch" forName="parTx2" refType="h" fact="0.1638"/>
                  <dgm:constr type="ctrX" for="ch" forName="picture2" refType="w" fact="0.5584"/>
                  <dgm:constr type="ctrY" for="ch" forName="picture2" refType="h" fact="0.6234"/>
                  <dgm:constr type="w" for="ch" forName="picture2" refType="w" fact="0.2"/>
                  <dgm:constr type="h" for="ch" forName="picture2" refType="h" fact="0.2832"/>
                  <dgm:constr type="r" for="ch" forName="parTx3" refType="w" fact="0.4114"/>
                  <dgm:constr type="t" for="ch" forName="parTx3" refType="h" fact="0.3198"/>
                  <dgm:constr type="w" for="ch" forName="parTx3" refType="w" fact="0.4314"/>
                  <dgm:constr type="h" for="ch" forName="parTx3" refType="h" fact="0.1638"/>
                  <dgm:constr type="ctrX" for="ch" forName="picture3" refType="w" fact="0.431"/>
                  <dgm:constr type="ctrY" for="ch" forName="picture3" refType="h" fact="0.3008"/>
                  <dgm:constr type="w" for="ch" forName="picture3" refType="w" fact="0.2"/>
                  <dgm:constr type="h" for="ch" forName="picture3" refType="h" fact="0.2832"/>
                </dgm:constrLst>
              </dgm:else>
            </dgm:choose>
          </dgm:else>
        </dgm:choose>
      </dgm:if>
      <dgm:if name="Name32" axis="ch" ptType="node" func="cnt" op="equ" val="4">
        <dgm:choose name="Name33">
          <dgm:if name="Name34" func="var" arg="dir" op="equ" val="norm">
            <dgm:choose name="Name35">
              <dgm:if name="Name36"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3253"/>
                  <dgm:constr type="ctrY" for="ch" forName="dot1" refType="h" fact="0.8215"/>
                  <dgm:constr type="w" for="ch" forName="dot1" refType="userD"/>
                  <dgm:constr type="h" for="ch" forName="dot1" refType="userD"/>
                  <dgm:constr type="ctrX" for="ch" forName="dot2" refType="w" fact="0.2949"/>
                  <dgm:constr type="ctrY" for="ch" forName="dot2" refType="h" fact="0.843"/>
                  <dgm:constr type="w" for="ch" forName="dot2" refType="userD"/>
                  <dgm:constr type="h" for="ch" forName="dot2" refType="userD"/>
                  <dgm:constr type="ctrX" for="ch" forName="dot3" refType="w" fact="0.2635"/>
                  <dgm:constr type="ctrY" for="ch" forName="dot3" refType="h" fact="0.8607"/>
                  <dgm:constr type="w" for="ch" forName="dot3" refType="userD"/>
                  <dgm:constr type="h" for="ch" forName="dot3" refType="userD"/>
                  <dgm:constr type="ctrX" for="ch" forName="dot4" refType="w" fact="0.2313"/>
                  <dgm:constr type="ctrY" for="ch" forName="dot4" refType="h" fact="0.8745"/>
                  <dgm:constr type="w" for="ch" forName="dot4" refType="userD"/>
                  <dgm:constr type="h" for="ch" forName="dot4" refType="userD"/>
                  <dgm:constr type="ctrX" for="ch" forName="dot5" refType="w" fact="0.4675"/>
                  <dgm:constr type="ctrY" for="ch" forName="dot5" refType="h" fact="0.6419"/>
                  <dgm:constr type="w" for="ch" forName="dot5" refType="userD"/>
                  <dgm:constr type="h" for="ch" forName="dot5" refType="userD"/>
                  <dgm:constr type="ctrX" for="ch" forName="dot6" refType="w" fact="0.5486"/>
                  <dgm:constr type="ctrY" for="ch" forName="dot6" refType="h" fact="0.3784"/>
                  <dgm:constr type="w" for="ch" forName="dot6" refType="userD"/>
                  <dgm:constr type="h" for="ch" forName="dot6" refType="userD"/>
                  <dgm:constr type="ctrX" for="ch" forName="dotArrow1" refType="w" fact="0.5267"/>
                  <dgm:constr type="ctrY" for="ch" forName="dotArrow1" refType="h" fact="0.0496"/>
                  <dgm:constr type="w" for="ch" forName="dotArrow1" refType="userD"/>
                  <dgm:constr type="h" for="ch" forName="dotArrow1" refType="userD"/>
                  <dgm:constr type="ctrX" for="ch" forName="dotArrow2" refType="w" fact="0.5462"/>
                  <dgm:constr type="ctrY" for="ch" forName="dotArrow2" refType="h" fact="0.0282"/>
                  <dgm:constr type="w" for="ch" forName="dotArrow2" refType="userD"/>
                  <dgm:constr type="h" for="ch" forName="dotArrow2" refType="userD"/>
                  <dgm:constr type="ctrX" for="ch" forName="dotArrow3" refType="w" fact="0.5657"/>
                  <dgm:constr type="ctrY" for="ch" forName="dotArrow3" refType="h" fact="0.0068"/>
                  <dgm:constr type="w" for="ch" forName="dotArrow3" refType="userD"/>
                  <dgm:constr type="h" for="ch" forName="dotArrow3" refType="userD"/>
                  <dgm:constr type="ctrX" for="ch" forName="dotArrow4" refType="w" fact="0.5851"/>
                  <dgm:constr type="ctrY" for="ch" forName="dotArrow4" refType="h" fact="0.0282"/>
                  <dgm:constr type="w" for="ch" forName="dotArrow4" refType="userD"/>
                  <dgm:constr type="h" for="ch" forName="dotArrow4" refType="userD"/>
                  <dgm:constr type="ctrX" for="ch" forName="dotArrow5" refType="w" fact="0.6046"/>
                  <dgm:constr type="ctrY" for="ch" forName="dotArrow5" refType="h" fact="0.0496"/>
                  <dgm:constr type="w" for="ch" forName="dotArrow5" refType="userD"/>
                  <dgm:constr type="h" for="ch" forName="dotArrow5" refType="userD"/>
                  <dgm:constr type="ctrX" for="ch" forName="dotArrow6" refType="w" fact="0.5657"/>
                  <dgm:constr type="ctrY" for="ch" forName="dotArrow6" refType="h" fact="0.052"/>
                  <dgm:constr type="w" for="ch" forName="dotArrow6" refType="userD"/>
                  <dgm:constr type="h" for="ch" forName="dotArrow6" refType="userD"/>
                  <dgm:constr type="ctrX" for="ch" forName="dotArrow7" refType="w" fact="0.5657"/>
                  <dgm:constr type="ctrY" for="ch" forName="dotArrow7" refType="h" fact="0.0972"/>
                  <dgm:constr type="w" for="ch" forName="dotArrow7" refType="userD"/>
                  <dgm:constr type="h" for="ch" forName="dotArrow7" refType="userD"/>
                  <dgm:constr type="l" for="ch" forName="parTx1" refType="w" fact="0.1466"/>
                  <dgm:constr type="t" for="ch" forName="parTx1" refType="h" fact="0.9095"/>
                  <dgm:constr type="w" for="ch" forName="parTx1" refType="w" fact="0.294"/>
                  <dgm:constr type="h" for="ch" forName="parTx1" refType="h" fact="0.1222"/>
                  <dgm:constr type="ctrX" for="ch" forName="picture1" refType="w" fact="0.1333"/>
                  <dgm:constr type="ctrY" for="ch" forName="picture1" refType="h" fact="0.8922"/>
                  <dgm:constr type="w" for="ch" forName="picture1" refType="w" fact="0.1363"/>
                  <dgm:constr type="h" for="ch" forName="picture1" refType="h" fact="0.211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105"/>
                  <dgm:constr type="t" for="ch" forName="parTx2" refType="h" fact="0.762"/>
                  <dgm:constr type="w" for="ch" forName="parTx2" refType="w" fact="0.294"/>
                  <dgm:constr type="h" for="ch" forName="parTx2" refType="h" fact="0.1222"/>
                  <dgm:constr type="ctrX" for="ch" forName="picture2" refType="w" fact="0.3972"/>
                  <dgm:constr type="ctrY" for="ch" forName="picture2" refType="h" fact="0.7447"/>
                  <dgm:constr type="w" for="ch" forName="picture2" refType="w" fact="0.1363"/>
                  <dgm:constr type="h" for="ch" forName="picture2" refType="h" fact="0.211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229"/>
                  <dgm:constr type="t" for="ch" forName="parTx3" refType="h" fact="0.5294"/>
                  <dgm:constr type="w" for="ch" forName="parTx3" refType="w" fact="0.294"/>
                  <dgm:constr type="h" for="ch" forName="parTx3" refType="h" fact="0.1222"/>
                  <dgm:constr type="ctrX" for="ch" forName="picture3" refType="w" fact="0.5095"/>
                  <dgm:constr type="ctrY" for="ch" forName="picture3" refType="h" fact="0.5121"/>
                  <dgm:constr type="w" for="ch" forName="picture3" refType="w" fact="0.1363"/>
                  <dgm:constr type="h" for="ch" forName="picture3" refType="h" fact="0.211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722"/>
                  <dgm:constr type="t" for="ch" forName="parTx4" refType="h" fact="0.2523"/>
                  <dgm:constr type="w" for="ch" forName="parTx4" refType="w" fact="0.294"/>
                  <dgm:constr type="h" for="ch" forName="parTx4" refType="h" fact="0.1222"/>
                  <dgm:constr type="ctrX" for="ch" forName="picture4" refType="w" fact="0.5588"/>
                  <dgm:constr type="ctrY" for="ch" forName="picture4" refType="h" fact="0.235"/>
                  <dgm:constr type="w" for="ch" forName="picture4" refType="w" fact="0.1363"/>
                  <dgm:constr type="h" for="ch" forName="picture4" refType="h" fact="0.2113"/>
                  <dgm:constr type="l" for="ch" forName="desTx4" refType="r" refFor="ch" refForName="parTx4"/>
                  <dgm:constr type="r" for="ch" forName="desTx4" refType="w"/>
                  <dgm:constr type="t" for="ch" forName="desTx4" refType="t" refFor="ch" refForName="parTx4"/>
                  <dgm:constr type="h" for="ch" forName="desTx4" refType="h" refFor="ch" refForName="parTx4"/>
                </dgm:constrLst>
              </dgm:if>
              <dgm:else name="Name37">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3978"/>
                  <dgm:constr type="ctrY" for="ch" forName="dot1" refType="h" fact="0.8215"/>
                  <dgm:constr type="w" for="ch" forName="dot1" refType="userD"/>
                  <dgm:constr type="h" for="ch" forName="dot1" refType="userD"/>
                  <dgm:constr type="ctrX" for="ch" forName="dot2" refType="w" fact="0.3606"/>
                  <dgm:constr type="ctrY" for="ch" forName="dot2" refType="h" fact="0.843"/>
                  <dgm:constr type="w" for="ch" forName="dot2" refType="userD"/>
                  <dgm:constr type="h" for="ch" forName="dot2" refType="userD"/>
                  <dgm:constr type="ctrX" for="ch" forName="dot3" refType="w" fact="0.3223"/>
                  <dgm:constr type="ctrY" for="ch" forName="dot3" refType="h" fact="0.8607"/>
                  <dgm:constr type="w" for="ch" forName="dot3" refType="userD"/>
                  <dgm:constr type="h" for="ch" forName="dot3" refType="userD"/>
                  <dgm:constr type="ctrX" for="ch" forName="dot4" refType="w" fact="0.2829"/>
                  <dgm:constr type="ctrY" for="ch" forName="dot4" refType="h" fact="0.8745"/>
                  <dgm:constr type="w" for="ch" forName="dot4" refType="userD"/>
                  <dgm:constr type="h" for="ch" forName="dot4" refType="userD"/>
                  <dgm:constr type="ctrX" for="ch" forName="dot5" refType="w" fact="0.5717"/>
                  <dgm:constr type="ctrY" for="ch" forName="dot5" refType="h" fact="0.6419"/>
                  <dgm:constr type="w" for="ch" forName="dot5" refType="userD"/>
                  <dgm:constr type="h" for="ch" forName="dot5" refType="userD"/>
                  <dgm:constr type="ctrX" for="ch" forName="dot6" refType="w" fact="0.6709"/>
                  <dgm:constr type="ctrY" for="ch" forName="dot6" refType="h" fact="0.3784"/>
                  <dgm:constr type="w" for="ch" forName="dot6" refType="userD"/>
                  <dgm:constr type="h" for="ch" forName="dot6" refType="userD"/>
                  <dgm:constr type="ctrX" for="ch" forName="dotArrow1" refType="w" fact="0.6441"/>
                  <dgm:constr type="ctrY" for="ch" forName="dotArrow1" refType="h" fact="0.0496"/>
                  <dgm:constr type="w" for="ch" forName="dotArrow1" refType="userD"/>
                  <dgm:constr type="h" for="ch" forName="dotArrow1" refType="userD"/>
                  <dgm:constr type="ctrX" for="ch" forName="dotArrow2" refType="w" fact="0.6679"/>
                  <dgm:constr type="ctrY" for="ch" forName="dotArrow2" refType="h" fact="0.0282"/>
                  <dgm:constr type="w" for="ch" forName="dotArrow2" refType="userD"/>
                  <dgm:constr type="h" for="ch" forName="dotArrow2" refType="userD"/>
                  <dgm:constr type="ctrX" for="ch" forName="dotArrow3" refType="w" fact="0.6917"/>
                  <dgm:constr type="ctrY" for="ch" forName="dotArrow3" refType="h" fact="0.0068"/>
                  <dgm:constr type="w" for="ch" forName="dotArrow3" refType="userD"/>
                  <dgm:constr type="h" for="ch" forName="dotArrow3" refType="userD"/>
                  <dgm:constr type="ctrX" for="ch" forName="dotArrow4" refType="w" fact="0.7155"/>
                  <dgm:constr type="ctrY" for="ch" forName="dotArrow4" refType="h" fact="0.0282"/>
                  <dgm:constr type="w" for="ch" forName="dotArrow4" refType="userD"/>
                  <dgm:constr type="h" for="ch" forName="dotArrow4" refType="userD"/>
                  <dgm:constr type="ctrX" for="ch" forName="dotArrow5" refType="w" fact="0.7394"/>
                  <dgm:constr type="ctrY" for="ch" forName="dotArrow5" refType="h" fact="0.0496"/>
                  <dgm:constr type="w" for="ch" forName="dotArrow5" refType="userD"/>
                  <dgm:constr type="h" for="ch" forName="dotArrow5" refType="userD"/>
                  <dgm:constr type="ctrX" for="ch" forName="dotArrow6" refType="w" fact="0.6917"/>
                  <dgm:constr type="ctrY" for="ch" forName="dotArrow6" refType="h" fact="0.052"/>
                  <dgm:constr type="w" for="ch" forName="dotArrow6" refType="userD"/>
                  <dgm:constr type="h" for="ch" forName="dotArrow6" refType="userD"/>
                  <dgm:constr type="ctrX" for="ch" forName="dotArrow7" refType="w" fact="0.6917"/>
                  <dgm:constr type="ctrY" for="ch" forName="dotArrow7" refType="h" fact="0.0972"/>
                  <dgm:constr type="w" for="ch" forName="dotArrow7" refType="userD"/>
                  <dgm:constr type="h" for="ch" forName="dotArrow7" refType="userD"/>
                  <dgm:constr type="l" for="ch" forName="parTx1" refType="w" fact="0.1793"/>
                  <dgm:constr type="t" for="ch" forName="parTx1" refType="h" fact="0.9064"/>
                  <dgm:constr type="w" for="ch" forName="parTx1" refType="w" fact="0.3595"/>
                  <dgm:constr type="h" for="ch" forName="parTx1" refType="h" fact="0.1222"/>
                  <dgm:constr type="ctrX" for="ch" forName="picture1" refType="w" fact="0.163"/>
                  <dgm:constr type="ctrY" for="ch" forName="picture1" refType="h" fact="0.8922"/>
                  <dgm:constr type="w" for="ch" forName="picture1" refType="w" fact="0.1667"/>
                  <dgm:constr type="h" for="ch" forName="picture1" refType="h" fact="0.2113"/>
                  <dgm:constr type="l" for="ch" forName="parTx2" refType="w" fact="0.502"/>
                  <dgm:constr type="t" for="ch" forName="parTx2" refType="h" fact="0.7589"/>
                  <dgm:constr type="w" for="ch" forName="parTx2" refType="w" fact="0.3595"/>
                  <dgm:constr type="h" for="ch" forName="parTx2" refType="h" fact="0.1222"/>
                  <dgm:constr type="ctrX" for="ch" forName="picture2" refType="w" fact="0.4857"/>
                  <dgm:constr type="ctrY" for="ch" forName="picture2" refType="h" fact="0.7447"/>
                  <dgm:constr type="w" for="ch" forName="picture2" refType="w" fact="0.1667"/>
                  <dgm:constr type="h" for="ch" forName="picture2" refType="h" fact="0.2113"/>
                  <dgm:constr type="l" for="ch" forName="parTx3" refType="w" fact="0.6394"/>
                  <dgm:constr type="t" for="ch" forName="parTx3" refType="h" fact="0.5263"/>
                  <dgm:constr type="w" for="ch" forName="parTx3" refType="w" fact="0.3595"/>
                  <dgm:constr type="h" for="ch" forName="parTx3" refType="h" fact="0.1222"/>
                  <dgm:constr type="ctrX" for="ch" forName="picture3" refType="w" fact="0.6231"/>
                  <dgm:constr type="ctrY" for="ch" forName="picture3" refType="h" fact="0.5121"/>
                  <dgm:constr type="w" for="ch" forName="picture3" refType="w" fact="0.1667"/>
                  <dgm:constr type="h" for="ch" forName="picture3" refType="h" fact="0.2113"/>
                  <dgm:constr type="l" for="ch" forName="parTx4" refType="w" fact="0.6997"/>
                  <dgm:constr type="t" for="ch" forName="parTx4" refType="h" fact="0.2492"/>
                  <dgm:constr type="w" for="ch" forName="parTx4" refType="w" fact="0.3595"/>
                  <dgm:constr type="h" for="ch" forName="parTx4" refType="h" fact="0.1222"/>
                  <dgm:constr type="ctrX" for="ch" forName="picture4" refType="w" fact="0.6834"/>
                  <dgm:constr type="ctrY" for="ch" forName="picture4" refType="h" fact="0.235"/>
                  <dgm:constr type="w" for="ch" forName="picture4" refType="w" fact="0.1667"/>
                  <dgm:constr type="h" for="ch" forName="picture4" refType="h" fact="0.2113"/>
                </dgm:constrLst>
              </dgm:else>
            </dgm:choose>
          </dgm:if>
          <dgm:else name="Name38">
            <dgm:choose name="Name39">
              <dgm:if name="Name40"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6747"/>
                  <dgm:constr type="ctrY" for="ch" forName="dot1" refType="h" fact="0.8215"/>
                  <dgm:constr type="w" for="ch" forName="dot1" refType="userD"/>
                  <dgm:constr type="h" for="ch" forName="dot1" refType="userD"/>
                  <dgm:constr type="ctrX" for="ch" forName="dot2" refType="w" fact="0.7051"/>
                  <dgm:constr type="ctrY" for="ch" forName="dot2" refType="h" fact="0.843"/>
                  <dgm:constr type="w" for="ch" forName="dot2" refType="userD"/>
                  <dgm:constr type="h" for="ch" forName="dot2" refType="userD"/>
                  <dgm:constr type="ctrX" for="ch" forName="dot3" refType="w" fact="0.7365"/>
                  <dgm:constr type="ctrY" for="ch" forName="dot3" refType="h" fact="0.8607"/>
                  <dgm:constr type="w" for="ch" forName="dot3" refType="userD"/>
                  <dgm:constr type="h" for="ch" forName="dot3" refType="userD"/>
                  <dgm:constr type="ctrX" for="ch" forName="dot4" refType="w" fact="0.7687"/>
                  <dgm:constr type="ctrY" for="ch" forName="dot4" refType="h" fact="0.8745"/>
                  <dgm:constr type="w" for="ch" forName="dot4" refType="userD"/>
                  <dgm:constr type="h" for="ch" forName="dot4" refType="userD"/>
                  <dgm:constr type="ctrX" for="ch" forName="dot5" refType="w" fact="0.5325"/>
                  <dgm:constr type="ctrY" for="ch" forName="dot5" refType="h" fact="0.6419"/>
                  <dgm:constr type="w" for="ch" forName="dot5" refType="userD"/>
                  <dgm:constr type="h" for="ch" forName="dot5" refType="userD"/>
                  <dgm:constr type="ctrX" for="ch" forName="dot6" refType="w" fact="0.4514"/>
                  <dgm:constr type="ctrY" for="ch" forName="dot6" refType="h" fact="0.3784"/>
                  <dgm:constr type="w" for="ch" forName="dot6" refType="userD"/>
                  <dgm:constr type="h" for="ch" forName="dot6" refType="userD"/>
                  <dgm:constr type="ctrX" for="ch" forName="dotArrow1" refType="w" fact="0.4733"/>
                  <dgm:constr type="ctrY" for="ch" forName="dotArrow1" refType="h" fact="0.0496"/>
                  <dgm:constr type="w" for="ch" forName="dotArrow1" refType="userD"/>
                  <dgm:constr type="h" for="ch" forName="dotArrow1" refType="userD"/>
                  <dgm:constr type="ctrX" for="ch" forName="dotArrow2" refType="w" fact="0.4538"/>
                  <dgm:constr type="ctrY" for="ch" forName="dotArrow2" refType="h" fact="0.0282"/>
                  <dgm:constr type="w" for="ch" forName="dotArrow2" refType="userD"/>
                  <dgm:constr type="h" for="ch" forName="dotArrow2" refType="userD"/>
                  <dgm:constr type="ctrX" for="ch" forName="dotArrow3" refType="w" fact="0.4343"/>
                  <dgm:constr type="ctrY" for="ch" forName="dotArrow3" refType="h" fact="0.0068"/>
                  <dgm:constr type="w" for="ch" forName="dotArrow3" refType="userD"/>
                  <dgm:constr type="h" for="ch" forName="dotArrow3" refType="userD"/>
                  <dgm:constr type="ctrX" for="ch" forName="dotArrow4" refType="w" fact="0.4149"/>
                  <dgm:constr type="ctrY" for="ch" forName="dotArrow4" refType="h" fact="0.0282"/>
                  <dgm:constr type="w" for="ch" forName="dotArrow4" refType="userD"/>
                  <dgm:constr type="h" for="ch" forName="dotArrow4" refType="userD"/>
                  <dgm:constr type="ctrX" for="ch" forName="dotArrow5" refType="w" fact="0.3954"/>
                  <dgm:constr type="ctrY" for="ch" forName="dotArrow5" refType="h" fact="0.0496"/>
                  <dgm:constr type="w" for="ch" forName="dotArrow5" refType="userD"/>
                  <dgm:constr type="h" for="ch" forName="dotArrow5" refType="userD"/>
                  <dgm:constr type="ctrX" for="ch" forName="dotArrow6" refType="w" fact="0.4343"/>
                  <dgm:constr type="ctrY" for="ch" forName="dotArrow6" refType="h" fact="0.052"/>
                  <dgm:constr type="w" for="ch" forName="dotArrow6" refType="userD"/>
                  <dgm:constr type="h" for="ch" forName="dotArrow6" refType="userD"/>
                  <dgm:constr type="ctrX" for="ch" forName="dotArrow7" refType="w" fact="0.4343"/>
                  <dgm:constr type="ctrY" for="ch" forName="dotArrow7" refType="h" fact="0.0972"/>
                  <dgm:constr type="w" for="ch" forName="dotArrow7" refType="userD"/>
                  <dgm:constr type="h" for="ch" forName="dotArrow7" refType="userD"/>
                  <dgm:constr type="r" for="ch" forName="parTx1" refType="w" fact="0.8534"/>
                  <dgm:constr type="t" for="ch" forName="parTx1" refType="h" fact="0.9095"/>
                  <dgm:constr type="w" for="ch" forName="parTx1" refType="w" fact="0.294"/>
                  <dgm:constr type="h" for="ch" forName="parTx1" refType="h" fact="0.1222"/>
                  <dgm:constr type="ctrX" for="ch" forName="picture1" refType="w" fact="0.8667"/>
                  <dgm:constr type="ctrY" for="ch" forName="picture1" refType="h" fact="0.8922"/>
                  <dgm:constr type="w" for="ch" forName="picture1" refType="w" fact="0.1363"/>
                  <dgm:constr type="h" for="ch" forName="picture1" refType="h" fact="0.211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895"/>
                  <dgm:constr type="t" for="ch" forName="parTx2" refType="h" fact="0.762"/>
                  <dgm:constr type="w" for="ch" forName="parTx2" refType="w" fact="0.294"/>
                  <dgm:constr type="h" for="ch" forName="parTx2" refType="h" fact="0.1222"/>
                  <dgm:constr type="ctrX" for="ch" forName="picture2" refType="w" fact="0.6028"/>
                  <dgm:constr type="ctrY" for="ch" forName="picture2" refType="h" fact="0.7447"/>
                  <dgm:constr type="w" for="ch" forName="picture2" refType="w" fact="0.1363"/>
                  <dgm:constr type="h" for="ch" forName="picture2" refType="h" fact="0.211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771"/>
                  <dgm:constr type="t" for="ch" forName="parTx3" refType="h" fact="0.5294"/>
                  <dgm:constr type="w" for="ch" forName="parTx3" refType="w" fact="0.294"/>
                  <dgm:constr type="h" for="ch" forName="parTx3" refType="h" fact="0.1222"/>
                  <dgm:constr type="ctrX" for="ch" forName="picture3" refType="w" fact="0.4905"/>
                  <dgm:constr type="ctrY" for="ch" forName="picture3" refType="h" fact="0.5121"/>
                  <dgm:constr type="w" for="ch" forName="picture3" refType="w" fact="0.1363"/>
                  <dgm:constr type="h" for="ch" forName="picture3" refType="h" fact="0.211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278"/>
                  <dgm:constr type="t" for="ch" forName="parTx4" refType="h" fact="0.2523"/>
                  <dgm:constr type="w" for="ch" forName="parTx4" refType="w" fact="0.294"/>
                  <dgm:constr type="h" for="ch" forName="parTx4" refType="h" fact="0.1222"/>
                  <dgm:constr type="ctrX" for="ch" forName="picture4" refType="w" fact="0.4412"/>
                  <dgm:constr type="ctrY" for="ch" forName="picture4" refType="h" fact="0.235"/>
                  <dgm:constr type="w" for="ch" forName="picture4" refType="w" fact="0.1363"/>
                  <dgm:constr type="h" for="ch" forName="picture4" refType="h" fact="0.2113"/>
                  <dgm:constr type="r" for="ch" forName="desTx4" refType="l" refFor="ch" refForName="parTx4"/>
                  <dgm:constr type="l" for="ch" forName="desTx4"/>
                  <dgm:constr type="t" for="ch" forName="desTx4" refType="t" refFor="ch" refForName="parTx4"/>
                  <dgm:constr type="h" for="ch" forName="desTx4" refType="h" refFor="ch" refForName="parTx4"/>
                </dgm:constrLst>
              </dgm:if>
              <dgm:else name="Name41">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6022"/>
                  <dgm:constr type="ctrY" for="ch" forName="dot1" refType="h" fact="0.8215"/>
                  <dgm:constr type="w" for="ch" forName="dot1" refType="userD"/>
                  <dgm:constr type="h" for="ch" forName="dot1" refType="userD"/>
                  <dgm:constr type="ctrX" for="ch" forName="dot2" refType="w" fact="0.6394"/>
                  <dgm:constr type="ctrY" for="ch" forName="dot2" refType="h" fact="0.843"/>
                  <dgm:constr type="w" for="ch" forName="dot2" refType="userD"/>
                  <dgm:constr type="h" for="ch" forName="dot2" refType="userD"/>
                  <dgm:constr type="ctrX" for="ch" forName="dot3" refType="w" fact="0.6777"/>
                  <dgm:constr type="ctrY" for="ch" forName="dot3" refType="h" fact="0.8607"/>
                  <dgm:constr type="w" for="ch" forName="dot3" refType="userD"/>
                  <dgm:constr type="h" for="ch" forName="dot3" refType="userD"/>
                  <dgm:constr type="ctrX" for="ch" forName="dot4" refType="w" fact="0.7171"/>
                  <dgm:constr type="ctrY" for="ch" forName="dot4" refType="h" fact="0.8745"/>
                  <dgm:constr type="w" for="ch" forName="dot4" refType="userD"/>
                  <dgm:constr type="h" for="ch" forName="dot4" refType="userD"/>
                  <dgm:constr type="ctrX" for="ch" forName="dot5" refType="w" fact="0.4283"/>
                  <dgm:constr type="ctrY" for="ch" forName="dot5" refType="h" fact="0.6419"/>
                  <dgm:constr type="w" for="ch" forName="dot5" refType="userD"/>
                  <dgm:constr type="h" for="ch" forName="dot5" refType="userD"/>
                  <dgm:constr type="ctrX" for="ch" forName="dot6" refType="w" fact="0.3291"/>
                  <dgm:constr type="ctrY" for="ch" forName="dot6" refType="h" fact="0.3784"/>
                  <dgm:constr type="w" for="ch" forName="dot6" refType="userD"/>
                  <dgm:constr type="h" for="ch" forName="dot6" refType="userD"/>
                  <dgm:constr type="ctrX" for="ch" forName="dotArrow1" refType="w" fact="0.3559"/>
                  <dgm:constr type="ctrY" for="ch" forName="dotArrow1" refType="h" fact="0.0496"/>
                  <dgm:constr type="w" for="ch" forName="dotArrow1" refType="userD"/>
                  <dgm:constr type="h" for="ch" forName="dotArrow1" refType="userD"/>
                  <dgm:constr type="ctrX" for="ch" forName="dotArrow2" refType="w" fact="0.3321"/>
                  <dgm:constr type="ctrY" for="ch" forName="dotArrow2" refType="h" fact="0.0282"/>
                  <dgm:constr type="w" for="ch" forName="dotArrow2" refType="userD"/>
                  <dgm:constr type="h" for="ch" forName="dotArrow2" refType="userD"/>
                  <dgm:constr type="ctrX" for="ch" forName="dotArrow3" refType="w" fact="0.3083"/>
                  <dgm:constr type="ctrY" for="ch" forName="dotArrow3" refType="h" fact="0.0068"/>
                  <dgm:constr type="w" for="ch" forName="dotArrow3" refType="userD"/>
                  <dgm:constr type="h" for="ch" forName="dotArrow3" refType="userD"/>
                  <dgm:constr type="ctrX" for="ch" forName="dotArrow4" refType="w" fact="0.2845"/>
                  <dgm:constr type="ctrY" for="ch" forName="dotArrow4" refType="h" fact="0.0282"/>
                  <dgm:constr type="w" for="ch" forName="dotArrow4" refType="userD"/>
                  <dgm:constr type="h" for="ch" forName="dotArrow4" refType="userD"/>
                  <dgm:constr type="ctrX" for="ch" forName="dotArrow5" refType="w" fact="0.2606"/>
                  <dgm:constr type="ctrY" for="ch" forName="dotArrow5" refType="h" fact="0.0496"/>
                  <dgm:constr type="w" for="ch" forName="dotArrow5" refType="userD"/>
                  <dgm:constr type="h" for="ch" forName="dotArrow5" refType="userD"/>
                  <dgm:constr type="ctrX" for="ch" forName="dotArrow6" refType="w" fact="0.3083"/>
                  <dgm:constr type="ctrY" for="ch" forName="dotArrow6" refType="h" fact="0.052"/>
                  <dgm:constr type="w" for="ch" forName="dotArrow6" refType="userD"/>
                  <dgm:constr type="h" for="ch" forName="dotArrow6" refType="userD"/>
                  <dgm:constr type="ctrX" for="ch" forName="dotArrow7" refType="w" fact="0.3083"/>
                  <dgm:constr type="ctrY" for="ch" forName="dotArrow7" refType="h" fact="0.0972"/>
                  <dgm:constr type="w" for="ch" forName="dotArrow7" refType="userD"/>
                  <dgm:constr type="h" for="ch" forName="dotArrow7" refType="userD"/>
                  <dgm:constr type="r" for="ch" forName="parTx1" refType="w" fact="0.8207"/>
                  <dgm:constr type="t" for="ch" forName="parTx1" refType="h" fact="0.9064"/>
                  <dgm:constr type="w" for="ch" forName="parTx1" refType="w" fact="0.3595"/>
                  <dgm:constr type="h" for="ch" forName="parTx1" refType="h" fact="0.1222"/>
                  <dgm:constr type="ctrX" for="ch" forName="picture1" refType="w" fact="0.837"/>
                  <dgm:constr type="ctrY" for="ch" forName="picture1" refType="h" fact="0.8922"/>
                  <dgm:constr type="w" for="ch" forName="picture1" refType="w" fact="0.1667"/>
                  <dgm:constr type="h" for="ch" forName="picture1" refType="h" fact="0.2113"/>
                  <dgm:constr type="r" for="ch" forName="parTx2" refType="w" fact="0.498"/>
                  <dgm:constr type="t" for="ch" forName="parTx2" refType="h" fact="0.7589"/>
                  <dgm:constr type="w" for="ch" forName="parTx2" refType="w" fact="0.3595"/>
                  <dgm:constr type="h" for="ch" forName="parTx2" refType="h" fact="0.1222"/>
                  <dgm:constr type="ctrX" for="ch" forName="picture2" refType="w" fact="0.5143"/>
                  <dgm:constr type="ctrY" for="ch" forName="picture2" refType="h" fact="0.7447"/>
                  <dgm:constr type="w" for="ch" forName="picture2" refType="w" fact="0.1667"/>
                  <dgm:constr type="h" for="ch" forName="picture2" refType="h" fact="0.2113"/>
                  <dgm:constr type="r" for="ch" forName="parTx3" refType="w" fact="0.3606"/>
                  <dgm:constr type="t" for="ch" forName="parTx3" refType="h" fact="0.5263"/>
                  <dgm:constr type="w" for="ch" forName="parTx3" refType="w" fact="0.3595"/>
                  <dgm:constr type="h" for="ch" forName="parTx3" refType="h" fact="0.1222"/>
                  <dgm:constr type="ctrX" for="ch" forName="picture3" refType="w" fact="0.3769"/>
                  <dgm:constr type="ctrY" for="ch" forName="picture3" refType="h" fact="0.5121"/>
                  <dgm:constr type="w" for="ch" forName="picture3" refType="w" fact="0.1667"/>
                  <dgm:constr type="h" for="ch" forName="picture3" refType="h" fact="0.2113"/>
                  <dgm:constr type="r" for="ch" forName="parTx4" refType="w" fact="0.3003"/>
                  <dgm:constr type="t" for="ch" forName="parTx4" refType="h" fact="0.2492"/>
                  <dgm:constr type="w" for="ch" forName="parTx4" refType="w" fact="0.3595"/>
                  <dgm:constr type="h" for="ch" forName="parTx4" refType="h" fact="0.1222"/>
                  <dgm:constr type="ctrX" for="ch" forName="picture4" refType="w" fact="0.3166"/>
                  <dgm:constr type="ctrY" for="ch" forName="picture4" refType="h" fact="0.235"/>
                  <dgm:constr type="w" for="ch" forName="picture4" refType="w" fact="0.1667"/>
                  <dgm:constr type="h" for="ch" forName="picture4" refType="h" fact="0.2113"/>
                </dgm:constrLst>
              </dgm:else>
            </dgm:choose>
          </dgm:else>
        </dgm:choose>
      </dgm:if>
      <dgm:if name="Name42" axis="ch" ptType="node" func="cnt" op="equ" val="5">
        <dgm:choose name="Name43">
          <dgm:if name="Name44" func="var" arg="dir" op="equ" val="norm">
            <dgm:choose name="Name45">
              <dgm:if name="Name46"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3263"/>
                  <dgm:constr type="ctrY" for="ch" forName="dot1" refType="h" fact="0.8674"/>
                  <dgm:constr type="w" for="ch" forName="dot1" refType="userD"/>
                  <dgm:constr type="h" for="ch" forName="dot1" refType="userD"/>
                  <dgm:constr type="ctrX" for="ch" forName="dot2" refType="w" fact="0.3001"/>
                  <dgm:constr type="ctrY" for="ch" forName="dot2" refType="h" fact="0.8824"/>
                  <dgm:constr type="w" for="ch" forName="dot2" refType="userD"/>
                  <dgm:constr type="h" for="ch" forName="dot2" refType="userD"/>
                  <dgm:constr type="ctrX" for="ch" forName="dot3" refType="w" fact="0.2733"/>
                  <dgm:constr type="ctrY" for="ch" forName="dot3" refType="h" fact="0.8948"/>
                  <dgm:constr type="w" for="ch" forName="dot3" refType="userD"/>
                  <dgm:constr type="h" for="ch" forName="dot3" refType="userD"/>
                  <dgm:constr type="ctrX" for="ch" forName="dot4" refType="w" fact="0.2462"/>
                  <dgm:constr type="ctrY" for="ch" forName="dot4" refType="h" fact="0.9044"/>
                  <dgm:constr type="w" for="ch" forName="dot4" refType="userD"/>
                  <dgm:constr type="h" for="ch" forName="dot4" refType="userD"/>
                  <dgm:constr type="ctrX" for="ch" forName="dot5" refType="w" fact="0.4691"/>
                  <dgm:constr type="ctrY" for="ch" forName="dot5" refType="h" fact="0.7222"/>
                  <dgm:constr type="w" for="ch" forName="dot5" refType="userD"/>
                  <dgm:constr type="h" for="ch" forName="dot5" refType="userD"/>
                  <dgm:constr type="ctrX" for="ch" forName="dot6" refType="w" fact="0.4484"/>
                  <dgm:constr type="ctrY" for="ch" forName="dot6" refType="h" fact="0.7518"/>
                  <dgm:constr type="w" for="ch" forName="dot6" refType="userD"/>
                  <dgm:constr type="h" for="ch" forName="dot6" refType="userD"/>
                  <dgm:constr type="ctrX" for="ch" forName="dot7" refType="w" fact="0.5549"/>
                  <dgm:constr type="ctrY" for="ch" forName="dot7" refType="h" fact="0.5422"/>
                  <dgm:constr type="w" for="ch" forName="dot7" refType="userD"/>
                  <dgm:constr type="h" for="ch" forName="dot7" refType="userD"/>
                  <dgm:constr type="ctrX" for="ch" forName="dot8" refType="w" fact="0.601"/>
                  <dgm:constr type="ctrY" for="ch" forName="dot8" refType="h" fact="0.3229"/>
                  <dgm:constr type="w" for="ch" forName="dot8" refType="userD"/>
                  <dgm:constr type="h" for="ch" forName="dot8" refType="userD"/>
                  <dgm:constr type="ctrX" for="ch" forName="dotArrow1" refType="w" fact="0.5779"/>
                  <dgm:constr type="ctrY" for="ch" forName="dotArrow1" refType="h" fact="0.0635"/>
                  <dgm:constr type="w" for="ch" forName="dotArrow1" refType="userD"/>
                  <dgm:constr type="h" for="ch" forName="dotArrow1" refType="userD"/>
                  <dgm:constr type="ctrX" for="ch" forName="dotArrow2" refType="w" fact="0.5951"/>
                  <dgm:constr type="ctrY" for="ch" forName="dotArrow2" refType="h" fact="0.0448"/>
                  <dgm:constr type="w" for="ch" forName="dotArrow2" refType="userD"/>
                  <dgm:constr type="h" for="ch" forName="dotArrow2" refType="userD"/>
                  <dgm:constr type="ctrX" for="ch" forName="dotArrow3" refType="w" fact="0.6123"/>
                  <dgm:constr type="ctrY" for="ch" forName="dotArrow3" refType="h" fact="0.026"/>
                  <dgm:constr type="w" for="ch" forName="dotArrow3" refType="userD"/>
                  <dgm:constr type="h" for="ch" forName="dotArrow3" refType="userD"/>
                  <dgm:constr type="ctrX" for="ch" forName="dotArrow4" refType="w" fact="0.6295"/>
                  <dgm:constr type="ctrY" for="ch" forName="dotArrow4" refType="h" fact="0.0448"/>
                  <dgm:constr type="w" for="ch" forName="dotArrow4" refType="userD"/>
                  <dgm:constr type="h" for="ch" forName="dotArrow4" refType="userD"/>
                  <dgm:constr type="ctrX" for="ch" forName="dotArrow5" refType="w" fact="0.6467"/>
                  <dgm:constr type="ctrY" for="ch" forName="dotArrow5" refType="h" fact="0.0635"/>
                  <dgm:constr type="w" for="ch" forName="dotArrow5" refType="userD"/>
                  <dgm:constr type="h" for="ch" forName="dotArrow5" refType="userD"/>
                  <dgm:constr type="ctrX" for="ch" forName="dotArrow6" refType="w" fact="0.6123"/>
                  <dgm:constr type="ctrY" for="ch" forName="dotArrow6" refType="h" fact="0.0656"/>
                  <dgm:constr type="w" for="ch" forName="dotArrow6" refType="userD"/>
                  <dgm:constr type="h" for="ch" forName="dotArrow6" refType="userD"/>
                  <dgm:constr type="ctrX" for="ch" forName="dotArrow7" refType="w" fact="0.6123"/>
                  <dgm:constr type="ctrY" for="ch" forName="dotArrow7" refType="h" fact="0.1052"/>
                  <dgm:constr type="w" for="ch" forName="dotArrow7" refType="userD"/>
                  <dgm:constr type="h" for="ch" forName="dotArrow7" refType="userD"/>
                  <dgm:constr type="l" for="ch" forName="parTx1" refType="w" fact="0.1746"/>
                  <dgm:constr type="t" for="ch" forName="parTx1" refType="h" fact="0.9304"/>
                  <dgm:constr type="w" for="ch" forName="parTx1" refType="w" fact="0.2544"/>
                  <dgm:constr type="h" for="ch" forName="parTx1" refType="h" fact="0.0962"/>
                  <dgm:constr type="ctrX" for="ch" forName="picture1" refType="w" fact="0.1631"/>
                  <dgm:constr type="ctrY" for="ch" forName="picture1" refType="h" fact="0.9169"/>
                  <dgm:constr type="w" for="ch" forName="picture1" refType="w" fact="0.118"/>
                  <dgm:constr type="h" for="ch" forName="picture1" refType="h" fact="0.166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982"/>
                  <dgm:constr type="t" for="ch" forName="parTx2" refType="h" fact="0.8167"/>
                  <dgm:constr type="w" for="ch" forName="parTx2" refType="w" fact="0.2544"/>
                  <dgm:constr type="h" for="ch" forName="parTx2" refType="h" fact="0.0962"/>
                  <dgm:constr type="ctrX" for="ch" forName="picture2" refType="w" fact="0.3866"/>
                  <dgm:constr type="ctrY" for="ch" forName="picture2" refType="h" fact="0.8032"/>
                  <dgm:constr type="w" for="ch" forName="picture2" refType="w" fact="0.118"/>
                  <dgm:constr type="h" for="ch" forName="picture2" refType="h" fact="0.166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194"/>
                  <dgm:constr type="t" for="ch" forName="parTx3" refType="h" fact="0.6524"/>
                  <dgm:constr type="w" for="ch" forName="parTx3" refType="w" fact="0.2544"/>
                  <dgm:constr type="h" for="ch" forName="parTx3" refType="h" fact="0.0962"/>
                  <dgm:constr type="ctrX" for="ch" forName="picture3" refType="w" fact="0.5078"/>
                  <dgm:constr type="ctrY" for="ch" forName="picture3" refType="h" fact="0.6389"/>
                  <dgm:constr type="w" for="ch" forName="picture3" refType="w" fact="0.118"/>
                  <dgm:constr type="h" for="ch" forName="picture3" refType="h" fact="0.166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827"/>
                  <dgm:constr type="t" for="ch" forName="parTx4" refType="h" fact="0.4412"/>
                  <dgm:constr type="w" for="ch" forName="parTx4" refType="w" fact="0.2544"/>
                  <dgm:constr type="h" for="ch" forName="parTx4" refType="h" fact="0.0962"/>
                  <dgm:constr type="ctrX" for="ch" forName="picture4" refType="w" fact="0.5712"/>
                  <dgm:constr type="ctrY" for="ch" forName="picture4" refType="h" fact="0.4277"/>
                  <dgm:constr type="w" for="ch" forName="picture4" refType="w" fact="0.118"/>
                  <dgm:constr type="h" for="ch" forName="picture4" refType="h" fact="0.166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18"/>
                  <dgm:constr type="t" for="ch" forName="parTx5" refType="h" fact="0.2262"/>
                  <dgm:constr type="w" for="ch" forName="parTx5" refType="w" fact="0.2544"/>
                  <dgm:constr type="h" for="ch" forName="parTx5" refType="h" fact="0.0962"/>
                  <dgm:constr type="ctrX" for="ch" forName="picture5" refType="w" fact="0.6064"/>
                  <dgm:constr type="ctrY" for="ch" forName="picture5" refType="h" fact="0.2127"/>
                  <dgm:constr type="w" for="ch" forName="picture5" refType="w" fact="0.118"/>
                  <dgm:constr type="h" for="ch" forName="picture5" refType="h" fact="0.1663"/>
                  <dgm:constr type="l" for="ch" forName="desTx5" refType="r" refFor="ch" refForName="parTx5"/>
                  <dgm:constr type="r" for="ch" forName="desTx5" refType="w"/>
                  <dgm:constr type="t" for="ch" forName="desTx5" refType="t" refFor="ch" refForName="parTx5"/>
                  <dgm:constr type="h" for="ch" forName="desTx5" refType="h" refFor="ch" refForName="parTx5"/>
                </dgm:constrLst>
              </dgm:if>
              <dgm:else name="Name47">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3951"/>
                  <dgm:constr type="ctrY" for="ch" forName="dot1" refType="h" fact="0.8674"/>
                  <dgm:constr type="w" for="ch" forName="dot1" refType="userD"/>
                  <dgm:constr type="h" for="ch" forName="dot1" refType="userD"/>
                  <dgm:constr type="ctrX" for="ch" forName="dot2" refType="w" fact="0.3634"/>
                  <dgm:constr type="ctrY" for="ch" forName="dot2" refType="h" fact="0.8824"/>
                  <dgm:constr type="w" for="ch" forName="dot2" refType="userD"/>
                  <dgm:constr type="h" for="ch" forName="dot2" refType="userD"/>
                  <dgm:constr type="ctrX" for="ch" forName="dot3" refType="w" fact="0.331"/>
                  <dgm:constr type="ctrY" for="ch" forName="dot3" refType="h" fact="0.8948"/>
                  <dgm:constr type="w" for="ch" forName="dot3" refType="userD"/>
                  <dgm:constr type="h" for="ch" forName="dot3" refType="userD"/>
                  <dgm:constr type="ctrX" for="ch" forName="dot4" refType="w" fact="0.2981"/>
                  <dgm:constr type="ctrY" for="ch" forName="dot4" refType="h" fact="0.9044"/>
                  <dgm:constr type="w" for="ch" forName="dot4" refType="userD"/>
                  <dgm:constr type="h" for="ch" forName="dot4" refType="userD"/>
                  <dgm:constr type="ctrX" for="ch" forName="dot5" refType="w" fact="0.5681"/>
                  <dgm:constr type="ctrY" for="ch" forName="dot5" refType="h" fact="0.7222"/>
                  <dgm:constr type="w" for="ch" forName="dot5" refType="userD"/>
                  <dgm:constr type="h" for="ch" forName="dot5" refType="userD"/>
                  <dgm:constr type="ctrX" for="ch" forName="dot6" refType="w" fact="0.543"/>
                  <dgm:constr type="ctrY" for="ch" forName="dot6" refType="h" fact="0.7518"/>
                  <dgm:constr type="w" for="ch" forName="dot6" refType="userD"/>
                  <dgm:constr type="h" for="ch" forName="dot6" refType="userD"/>
                  <dgm:constr type="ctrX" for="ch" forName="dot7" refType="w" fact="0.672"/>
                  <dgm:constr type="ctrY" for="ch" forName="dot7" refType="h" fact="0.5422"/>
                  <dgm:constr type="w" for="ch" forName="dot7" refType="userD"/>
                  <dgm:constr type="h" for="ch" forName="dot7" refType="userD"/>
                  <dgm:constr type="ctrX" for="ch" forName="dot8" refType="w" fact="0.7278"/>
                  <dgm:constr type="ctrY" for="ch" forName="dot8" refType="h" fact="0.3229"/>
                  <dgm:constr type="w" for="ch" forName="dot8" refType="userD"/>
                  <dgm:constr type="h" for="ch" forName="dot8" refType="userD"/>
                  <dgm:constr type="ctrX" for="ch" forName="dotArrow1" refType="w" fact="0.6999"/>
                  <dgm:constr type="ctrY" for="ch" forName="dotArrow1" refType="h" fact="0.0635"/>
                  <dgm:constr type="w" for="ch" forName="dotArrow1" refType="userD"/>
                  <dgm:constr type="h" for="ch" forName="dotArrow1" refType="userD"/>
                  <dgm:constr type="ctrX" for="ch" forName="dotArrow2" refType="w" fact="0.7207"/>
                  <dgm:constr type="ctrY" for="ch" forName="dotArrow2" refType="h" fact="0.0448"/>
                  <dgm:constr type="w" for="ch" forName="dotArrow2" refType="userD"/>
                  <dgm:constr type="h" for="ch" forName="dotArrow2" refType="userD"/>
                  <dgm:constr type="ctrX" for="ch" forName="dotArrow3" refType="w" fact="0.7415"/>
                  <dgm:constr type="ctrY" for="ch" forName="dotArrow3" refType="h" fact="0.026"/>
                  <dgm:constr type="w" for="ch" forName="dotArrow3" refType="userD"/>
                  <dgm:constr type="h" for="ch" forName="dotArrow3" refType="userD"/>
                  <dgm:constr type="ctrX" for="ch" forName="dotArrow4" refType="w" fact="0.7624"/>
                  <dgm:constr type="ctrY" for="ch" forName="dotArrow4" refType="h" fact="0.0448"/>
                  <dgm:constr type="w" for="ch" forName="dotArrow4" refType="userD"/>
                  <dgm:constr type="h" for="ch" forName="dotArrow4" refType="userD"/>
                  <dgm:constr type="ctrX" for="ch" forName="dotArrow5" refType="w" fact="0.7832"/>
                  <dgm:constr type="ctrY" for="ch" forName="dotArrow5" refType="h" fact="0.0635"/>
                  <dgm:constr type="w" for="ch" forName="dotArrow5" refType="userD"/>
                  <dgm:constr type="h" for="ch" forName="dotArrow5" refType="userD"/>
                  <dgm:constr type="ctrX" for="ch" forName="dotArrow6" refType="w" fact="0.7415"/>
                  <dgm:constr type="ctrY" for="ch" forName="dotArrow6" refType="h" fact="0.0656"/>
                  <dgm:constr type="w" for="ch" forName="dotArrow6" refType="userD"/>
                  <dgm:constr type="h" for="ch" forName="dotArrow6" refType="userD"/>
                  <dgm:constr type="ctrX" for="ch" forName="dotArrow7" refType="w" fact="0.7415"/>
                  <dgm:constr type="ctrY" for="ch" forName="dotArrow7" refType="h" fact="0.1052"/>
                  <dgm:constr type="w" for="ch" forName="dotArrow7" refType="userD"/>
                  <dgm:constr type="h" for="ch" forName="dotArrow7" refType="userD"/>
                  <dgm:constr type="l" for="ch" forName="parTx1" refType="w" fact="0.2115"/>
                  <dgm:constr type="t" for="ch" forName="parTx1" refType="h" fact="0.928"/>
                  <dgm:constr type="w" for="ch" forName="parTx1" refType="w" fact="0.3081"/>
                  <dgm:constr type="h" for="ch" forName="parTx1" refType="h" fact="0.0962"/>
                  <dgm:constr type="ctrX" for="ch" forName="picture1" refType="w" fact="0.1975"/>
                  <dgm:constr type="ctrY" for="ch" forName="picture1" refType="h" fact="0.9169"/>
                  <dgm:constr type="w" for="ch" forName="picture1" refType="w" fact="0.1429"/>
                  <dgm:constr type="h" for="ch" forName="picture1" refType="h" fact="0.1663"/>
                  <dgm:constr type="l" for="ch" forName="parTx2" refType="w" fact="0.4822"/>
                  <dgm:constr type="t" for="ch" forName="parTx2" refType="h" fact="0.8143"/>
                  <dgm:constr type="w" for="ch" forName="parTx2" refType="w" fact="0.3081"/>
                  <dgm:constr type="h" for="ch" forName="parTx2" refType="h" fact="0.0962"/>
                  <dgm:constr type="ctrX" for="ch" forName="picture2" refType="w" fact="0.4682"/>
                  <dgm:constr type="ctrY" for="ch" forName="picture2" refType="h" fact="0.8032"/>
                  <dgm:constr type="w" for="ch" forName="picture2" refType="w" fact="0.1429"/>
                  <dgm:constr type="h" for="ch" forName="picture2" refType="h" fact="0.1663"/>
                  <dgm:constr type="l" for="ch" forName="parTx3" refType="w" fact="0.629"/>
                  <dgm:constr type="t" for="ch" forName="parTx3" refType="h" fact="0.65"/>
                  <dgm:constr type="w" for="ch" forName="parTx3" refType="w" fact="0.3081"/>
                  <dgm:constr type="h" for="ch" forName="parTx3" refType="h" fact="0.0962"/>
                  <dgm:constr type="ctrX" for="ch" forName="picture3" refType="w" fact="0.615"/>
                  <dgm:constr type="ctrY" for="ch" forName="picture3" refType="h" fact="0.6389"/>
                  <dgm:constr type="w" for="ch" forName="picture3" refType="w" fact="0.1429"/>
                  <dgm:constr type="h" for="ch" forName="picture3" refType="h" fact="0.1663"/>
                  <dgm:constr type="l" for="ch" forName="parTx4" refType="w" fact="0.7057"/>
                  <dgm:constr type="t" for="ch" forName="parTx4" refType="h" fact="0.4388"/>
                  <dgm:constr type="w" for="ch" forName="parTx4" refType="w" fact="0.3081"/>
                  <dgm:constr type="h" for="ch" forName="parTx4" refType="h" fact="0.0962"/>
                  <dgm:constr type="ctrX" for="ch" forName="picture4" refType="w" fact="0.6917"/>
                  <dgm:constr type="ctrY" for="ch" forName="picture4" refType="h" fact="0.4277"/>
                  <dgm:constr type="w" for="ch" forName="picture4" refType="w" fact="0.1429"/>
                  <dgm:constr type="h" for="ch" forName="picture4" refType="h" fact="0.1663"/>
                  <dgm:constr type="l" for="ch" forName="parTx5" refType="w" fact="0.7484"/>
                  <dgm:constr type="t" for="ch" forName="parTx5" refType="h" fact="0.2238"/>
                  <dgm:constr type="w" for="ch" forName="parTx5" refType="w" fact="0.3081"/>
                  <dgm:constr type="h" for="ch" forName="parTx5" refType="h" fact="0.0962"/>
                  <dgm:constr type="ctrX" for="ch" forName="picture5" refType="w" fact="0.7344"/>
                  <dgm:constr type="ctrY" for="ch" forName="picture5" refType="h" fact="0.2127"/>
                  <dgm:constr type="w" for="ch" forName="picture5" refType="w" fact="0.1429"/>
                  <dgm:constr type="h" for="ch" forName="picture5" refType="h" fact="0.1663"/>
                </dgm:constrLst>
              </dgm:else>
            </dgm:choose>
          </dgm:if>
          <dgm:else name="Name48">
            <dgm:choose name="Name49">
              <dgm:if name="Name50"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6737"/>
                  <dgm:constr type="ctrY" for="ch" forName="dot1" refType="h" fact="0.8674"/>
                  <dgm:constr type="w" for="ch" forName="dot1" refType="userD"/>
                  <dgm:constr type="h" for="ch" forName="dot1" refType="userD"/>
                  <dgm:constr type="ctrX" for="ch" forName="dot2" refType="w" fact="0.6999"/>
                  <dgm:constr type="ctrY" for="ch" forName="dot2" refType="h" fact="0.8824"/>
                  <dgm:constr type="w" for="ch" forName="dot2" refType="userD"/>
                  <dgm:constr type="h" for="ch" forName="dot2" refType="userD"/>
                  <dgm:constr type="ctrX" for="ch" forName="dot3" refType="w" fact="0.7267"/>
                  <dgm:constr type="ctrY" for="ch" forName="dot3" refType="h" fact="0.8948"/>
                  <dgm:constr type="w" for="ch" forName="dot3" refType="userD"/>
                  <dgm:constr type="h" for="ch" forName="dot3" refType="userD"/>
                  <dgm:constr type="ctrX" for="ch" forName="dot4" refType="w" fact="0.7538"/>
                  <dgm:constr type="ctrY" for="ch" forName="dot4" refType="h" fact="0.9044"/>
                  <dgm:constr type="w" for="ch" forName="dot4" refType="userD"/>
                  <dgm:constr type="h" for="ch" forName="dot4" refType="userD"/>
                  <dgm:constr type="ctrX" for="ch" forName="dot5" refType="w" fact="0.5309"/>
                  <dgm:constr type="ctrY" for="ch" forName="dot5" refType="h" fact="0.7222"/>
                  <dgm:constr type="w" for="ch" forName="dot5" refType="userD"/>
                  <dgm:constr type="h" for="ch" forName="dot5" refType="userD"/>
                  <dgm:constr type="ctrX" for="ch" forName="dot6" refType="w" fact="0.5516"/>
                  <dgm:constr type="ctrY" for="ch" forName="dot6" refType="h" fact="0.7518"/>
                  <dgm:constr type="w" for="ch" forName="dot6" refType="userD"/>
                  <dgm:constr type="h" for="ch" forName="dot6" refType="userD"/>
                  <dgm:constr type="ctrX" for="ch" forName="dot7" refType="w" fact="0.4451"/>
                  <dgm:constr type="ctrY" for="ch" forName="dot7" refType="h" fact="0.5422"/>
                  <dgm:constr type="w" for="ch" forName="dot7" refType="userD"/>
                  <dgm:constr type="h" for="ch" forName="dot7" refType="userD"/>
                  <dgm:constr type="ctrX" for="ch" forName="dot8" refType="w" fact="0.399"/>
                  <dgm:constr type="ctrY" for="ch" forName="dot8" refType="h" fact="0.3229"/>
                  <dgm:constr type="w" for="ch" forName="dot8" refType="userD"/>
                  <dgm:constr type="h" for="ch" forName="dot8" refType="userD"/>
                  <dgm:constr type="ctrX" for="ch" forName="dotArrow1" refType="w" fact="0.4221"/>
                  <dgm:constr type="ctrY" for="ch" forName="dotArrow1" refType="h" fact="0.0635"/>
                  <dgm:constr type="w" for="ch" forName="dotArrow1" refType="userD"/>
                  <dgm:constr type="h" for="ch" forName="dotArrow1" refType="userD"/>
                  <dgm:constr type="ctrX" for="ch" forName="dotArrow2" refType="w" fact="0.4049"/>
                  <dgm:constr type="ctrY" for="ch" forName="dotArrow2" refType="h" fact="0.0448"/>
                  <dgm:constr type="w" for="ch" forName="dotArrow2" refType="userD"/>
                  <dgm:constr type="h" for="ch" forName="dotArrow2" refType="userD"/>
                  <dgm:constr type="ctrX" for="ch" forName="dotArrow3" refType="w" fact="0.3877"/>
                  <dgm:constr type="ctrY" for="ch" forName="dotArrow3" refType="h" fact="0.026"/>
                  <dgm:constr type="w" for="ch" forName="dotArrow3" refType="userD"/>
                  <dgm:constr type="h" for="ch" forName="dotArrow3" refType="userD"/>
                  <dgm:constr type="ctrX" for="ch" forName="dotArrow4" refType="w" fact="0.3705"/>
                  <dgm:constr type="ctrY" for="ch" forName="dotArrow4" refType="h" fact="0.0448"/>
                  <dgm:constr type="w" for="ch" forName="dotArrow4" refType="userD"/>
                  <dgm:constr type="h" for="ch" forName="dotArrow4" refType="userD"/>
                  <dgm:constr type="ctrX" for="ch" forName="dotArrow5" refType="w" fact="0.3533"/>
                  <dgm:constr type="ctrY" for="ch" forName="dotArrow5" refType="h" fact="0.0635"/>
                  <dgm:constr type="w" for="ch" forName="dotArrow5" refType="userD"/>
                  <dgm:constr type="h" for="ch" forName="dotArrow5" refType="userD"/>
                  <dgm:constr type="ctrX" for="ch" forName="dotArrow6" refType="w" fact="0.3877"/>
                  <dgm:constr type="ctrY" for="ch" forName="dotArrow6" refType="h" fact="0.0656"/>
                  <dgm:constr type="w" for="ch" forName="dotArrow6" refType="userD"/>
                  <dgm:constr type="h" for="ch" forName="dotArrow6" refType="userD"/>
                  <dgm:constr type="ctrX" for="ch" forName="dotArrow7" refType="w" fact="0.3877"/>
                  <dgm:constr type="ctrY" for="ch" forName="dotArrow7" refType="h" fact="0.1052"/>
                  <dgm:constr type="w" for="ch" forName="dotArrow7" refType="userD"/>
                  <dgm:constr type="h" for="ch" forName="dotArrow7" refType="userD"/>
                  <dgm:constr type="r" for="ch" forName="parTx1" refType="w" fact="0.8254"/>
                  <dgm:constr type="t" for="ch" forName="parTx1" refType="h" fact="0.9304"/>
                  <dgm:constr type="w" for="ch" forName="parTx1" refType="w" fact="0.2544"/>
                  <dgm:constr type="h" for="ch" forName="parTx1" refType="h" fact="0.0962"/>
                  <dgm:constr type="ctrX" for="ch" forName="picture1" refType="w" fact="0.8369"/>
                  <dgm:constr type="ctrY" for="ch" forName="picture1" refType="h" fact="0.9169"/>
                  <dgm:constr type="w" for="ch" forName="picture1" refType="w" fact="0.118"/>
                  <dgm:constr type="h" for="ch" forName="picture1" refType="h" fact="0.166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018"/>
                  <dgm:constr type="t" for="ch" forName="parTx2" refType="h" fact="0.8167"/>
                  <dgm:constr type="w" for="ch" forName="parTx2" refType="w" fact="0.2544"/>
                  <dgm:constr type="h" for="ch" forName="parTx2" refType="h" fact="0.0962"/>
                  <dgm:constr type="ctrX" for="ch" forName="picture2" refType="w" fact="0.6134"/>
                  <dgm:constr type="ctrY" for="ch" forName="picture2" refType="h" fact="0.8032"/>
                  <dgm:constr type="w" for="ch" forName="picture2" refType="w" fact="0.118"/>
                  <dgm:constr type="h" for="ch" forName="picture2" refType="h" fact="0.166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806"/>
                  <dgm:constr type="t" for="ch" forName="parTx3" refType="h" fact="0.6524"/>
                  <dgm:constr type="w" for="ch" forName="parTx3" refType="w" fact="0.2544"/>
                  <dgm:constr type="h" for="ch" forName="parTx3" refType="h" fact="0.0962"/>
                  <dgm:constr type="ctrX" for="ch" forName="picture3" refType="w" fact="0.4922"/>
                  <dgm:constr type="ctrY" for="ch" forName="picture3" refType="h" fact="0.6389"/>
                  <dgm:constr type="w" for="ch" forName="picture3" refType="w" fact="0.118"/>
                  <dgm:constr type="h" for="ch" forName="picture3" refType="h" fact="0.166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173"/>
                  <dgm:constr type="t" for="ch" forName="parTx4" refType="h" fact="0.4412"/>
                  <dgm:constr type="w" for="ch" forName="parTx4" refType="w" fact="0.2544"/>
                  <dgm:constr type="h" for="ch" forName="parTx4" refType="h" fact="0.0962"/>
                  <dgm:constr type="ctrX" for="ch" forName="picture4" refType="w" fact="0.4288"/>
                  <dgm:constr type="ctrY" for="ch" forName="picture4" refType="h" fact="0.4277"/>
                  <dgm:constr type="w" for="ch" forName="picture4" refType="w" fact="0.118"/>
                  <dgm:constr type="h" for="ch" forName="picture4" refType="h" fact="0.166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82"/>
                  <dgm:constr type="t" for="ch" forName="parTx5" refType="h" fact="0.2262"/>
                  <dgm:constr type="w" for="ch" forName="parTx5" refType="w" fact="0.2544"/>
                  <dgm:constr type="h" for="ch" forName="parTx5" refType="h" fact="0.0962"/>
                  <dgm:constr type="ctrX" for="ch" forName="picture5" refType="w" fact="0.3936"/>
                  <dgm:constr type="ctrY" for="ch" forName="picture5" refType="h" fact="0.2127"/>
                  <dgm:constr type="w" for="ch" forName="picture5" refType="w" fact="0.118"/>
                  <dgm:constr type="h" for="ch" forName="picture5" refType="h" fact="0.1663"/>
                  <dgm:constr type="r" for="ch" forName="desTx5" refType="l" refFor="ch" refForName="parTx5"/>
                  <dgm:constr type="l" for="ch" forName="desTx5"/>
                  <dgm:constr type="t" for="ch" forName="desTx5" refType="t" refFor="ch" refForName="parTx5"/>
                  <dgm:constr type="h" for="ch" forName="desTx5" refType="h" refFor="ch" refForName="parTx5"/>
                </dgm:constrLst>
              </dgm:if>
              <dgm:else name="Name51">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6049"/>
                  <dgm:constr type="ctrY" for="ch" forName="dot1" refType="h" fact="0.8674"/>
                  <dgm:constr type="w" for="ch" forName="dot1" refType="userD"/>
                  <dgm:constr type="h" for="ch" forName="dot1" refType="userD"/>
                  <dgm:constr type="ctrX" for="ch" forName="dot2" refType="w" fact="0.6366"/>
                  <dgm:constr type="ctrY" for="ch" forName="dot2" refType="h" fact="0.8824"/>
                  <dgm:constr type="w" for="ch" forName="dot2" refType="userD"/>
                  <dgm:constr type="h" for="ch" forName="dot2" refType="userD"/>
                  <dgm:constr type="ctrX" for="ch" forName="dot3" refType="w" fact="0.669"/>
                  <dgm:constr type="ctrY" for="ch" forName="dot3" refType="h" fact="0.8948"/>
                  <dgm:constr type="w" for="ch" forName="dot3" refType="userD"/>
                  <dgm:constr type="h" for="ch" forName="dot3" refType="userD"/>
                  <dgm:constr type="ctrX" for="ch" forName="dot4" refType="w" fact="0.7019"/>
                  <dgm:constr type="ctrY" for="ch" forName="dot4" refType="h" fact="0.9044"/>
                  <dgm:constr type="w" for="ch" forName="dot4" refType="userD"/>
                  <dgm:constr type="h" for="ch" forName="dot4" refType="userD"/>
                  <dgm:constr type="ctrX" for="ch" forName="dot5" refType="w" fact="0.4319"/>
                  <dgm:constr type="ctrY" for="ch" forName="dot5" refType="h" fact="0.7222"/>
                  <dgm:constr type="w" for="ch" forName="dot5" refType="userD"/>
                  <dgm:constr type="h" for="ch" forName="dot5" refType="userD"/>
                  <dgm:constr type="ctrX" for="ch" forName="dot6" refType="w" fact="0.457"/>
                  <dgm:constr type="ctrY" for="ch" forName="dot6" refType="h" fact="0.7518"/>
                  <dgm:constr type="w" for="ch" forName="dot6" refType="userD"/>
                  <dgm:constr type="h" for="ch" forName="dot6" refType="userD"/>
                  <dgm:constr type="ctrX" for="ch" forName="dot7" refType="w" fact="0.328"/>
                  <dgm:constr type="ctrY" for="ch" forName="dot7" refType="h" fact="0.5422"/>
                  <dgm:constr type="w" for="ch" forName="dot7" refType="userD"/>
                  <dgm:constr type="h" for="ch" forName="dot7" refType="userD"/>
                  <dgm:constr type="ctrX" for="ch" forName="dot8" refType="w" fact="0.2722"/>
                  <dgm:constr type="ctrY" for="ch" forName="dot8" refType="h" fact="0.3229"/>
                  <dgm:constr type="w" for="ch" forName="dot8" refType="userD"/>
                  <dgm:constr type="h" for="ch" forName="dot8" refType="userD"/>
                  <dgm:constr type="ctrX" for="ch" forName="dotArrow1" refType="w" fact="0.3001"/>
                  <dgm:constr type="ctrY" for="ch" forName="dotArrow1" refType="h" fact="0.0635"/>
                  <dgm:constr type="w" for="ch" forName="dotArrow1" refType="userD"/>
                  <dgm:constr type="h" for="ch" forName="dotArrow1" refType="userD"/>
                  <dgm:constr type="ctrX" for="ch" forName="dotArrow2" refType="w" fact="0.2793"/>
                  <dgm:constr type="ctrY" for="ch" forName="dotArrow2" refType="h" fact="0.0448"/>
                  <dgm:constr type="w" for="ch" forName="dotArrow2" refType="userD"/>
                  <dgm:constr type="h" for="ch" forName="dotArrow2" refType="userD"/>
                  <dgm:constr type="ctrX" for="ch" forName="dotArrow3" refType="w" fact="0.2585"/>
                  <dgm:constr type="ctrY" for="ch" forName="dotArrow3" refType="h" fact="0.026"/>
                  <dgm:constr type="w" for="ch" forName="dotArrow3" refType="userD"/>
                  <dgm:constr type="h" for="ch" forName="dotArrow3" refType="userD"/>
                  <dgm:constr type="ctrX" for="ch" forName="dotArrow4" refType="w" fact="0.2376"/>
                  <dgm:constr type="ctrY" for="ch" forName="dotArrow4" refType="h" fact="0.0448"/>
                  <dgm:constr type="w" for="ch" forName="dotArrow4" refType="userD"/>
                  <dgm:constr type="h" for="ch" forName="dotArrow4" refType="userD"/>
                  <dgm:constr type="ctrX" for="ch" forName="dotArrow5" refType="w" fact="0.2168"/>
                  <dgm:constr type="ctrY" for="ch" forName="dotArrow5" refType="h" fact="0.0635"/>
                  <dgm:constr type="w" for="ch" forName="dotArrow5" refType="userD"/>
                  <dgm:constr type="h" for="ch" forName="dotArrow5" refType="userD"/>
                  <dgm:constr type="ctrX" for="ch" forName="dotArrow6" refType="w" fact="0.2585"/>
                  <dgm:constr type="ctrY" for="ch" forName="dotArrow6" refType="h" fact="0.0656"/>
                  <dgm:constr type="w" for="ch" forName="dotArrow6" refType="userD"/>
                  <dgm:constr type="h" for="ch" forName="dotArrow6" refType="userD"/>
                  <dgm:constr type="ctrX" for="ch" forName="dotArrow7" refType="w" fact="0.2585"/>
                  <dgm:constr type="ctrY" for="ch" forName="dotArrow7" refType="h" fact="0.1052"/>
                  <dgm:constr type="w" for="ch" forName="dotArrow7" refType="userD"/>
                  <dgm:constr type="h" for="ch" forName="dotArrow7" refType="userD"/>
                  <dgm:constr type="r" for="ch" forName="parTx1" refType="w" fact="0.7885"/>
                  <dgm:constr type="t" for="ch" forName="parTx1" refType="h" fact="0.928"/>
                  <dgm:constr type="w" for="ch" forName="parTx1" refType="w" fact="0.3081"/>
                  <dgm:constr type="h" for="ch" forName="parTx1" refType="h" fact="0.0962"/>
                  <dgm:constr type="ctrX" for="ch" forName="picture1" refType="w" fact="0.8025"/>
                  <dgm:constr type="ctrY" for="ch" forName="picture1" refType="h" fact="0.9169"/>
                  <dgm:constr type="w" for="ch" forName="picture1" refType="w" fact="0.1429"/>
                  <dgm:constr type="h" for="ch" forName="picture1" refType="h" fact="0.1663"/>
                  <dgm:constr type="r" for="ch" forName="parTx2" refType="w" fact="0.5178"/>
                  <dgm:constr type="t" for="ch" forName="parTx2" refType="h" fact="0.8143"/>
                  <dgm:constr type="w" for="ch" forName="parTx2" refType="w" fact="0.3081"/>
                  <dgm:constr type="h" for="ch" forName="parTx2" refType="h" fact="0.0962"/>
                  <dgm:constr type="ctrX" for="ch" forName="picture2" refType="w" fact="0.5318"/>
                  <dgm:constr type="ctrY" for="ch" forName="picture2" refType="h" fact="0.8032"/>
                  <dgm:constr type="w" for="ch" forName="picture2" refType="w" fact="0.1429"/>
                  <dgm:constr type="h" for="ch" forName="picture2" refType="h" fact="0.1663"/>
                  <dgm:constr type="r" for="ch" forName="parTx3" refType="w" fact="0.371"/>
                  <dgm:constr type="t" for="ch" forName="parTx3" refType="h" fact="0.65"/>
                  <dgm:constr type="w" for="ch" forName="parTx3" refType="w" fact="0.3081"/>
                  <dgm:constr type="h" for="ch" forName="parTx3" refType="h" fact="0.0962"/>
                  <dgm:constr type="ctrX" for="ch" forName="picture3" refType="w" fact="0.385"/>
                  <dgm:constr type="ctrY" for="ch" forName="picture3" refType="h" fact="0.6389"/>
                  <dgm:constr type="w" for="ch" forName="picture3" refType="w" fact="0.1429"/>
                  <dgm:constr type="h" for="ch" forName="picture3" refType="h" fact="0.1663"/>
                  <dgm:constr type="r" for="ch" forName="parTx4" refType="w" fact="0.2943"/>
                  <dgm:constr type="t" for="ch" forName="parTx4" refType="h" fact="0.4388"/>
                  <dgm:constr type="w" for="ch" forName="parTx4" refType="w" fact="0.3081"/>
                  <dgm:constr type="h" for="ch" forName="parTx4" refType="h" fact="0.0962"/>
                  <dgm:constr type="ctrX" for="ch" forName="picture4" refType="w" fact="0.3083"/>
                  <dgm:constr type="ctrY" for="ch" forName="picture4" refType="h" fact="0.4277"/>
                  <dgm:constr type="w" for="ch" forName="picture4" refType="w" fact="0.1429"/>
                  <dgm:constr type="h" for="ch" forName="picture4" refType="h" fact="0.1663"/>
                  <dgm:constr type="r" for="ch" forName="parTx5" refType="w" fact="0.2516"/>
                  <dgm:constr type="t" for="ch" forName="parTx5" refType="h" fact="0.2238"/>
                  <dgm:constr type="w" for="ch" forName="parTx5" refType="w" fact="0.3081"/>
                  <dgm:constr type="h" for="ch" forName="parTx5" refType="h" fact="0.0962"/>
                  <dgm:constr type="ctrX" for="ch" forName="picture5" refType="w" fact="0.2656"/>
                  <dgm:constr type="ctrY" for="ch" forName="picture5" refType="h" fact="0.2127"/>
                  <dgm:constr type="w" for="ch" forName="picture5" refType="w" fact="0.1429"/>
                  <dgm:constr type="h" for="ch" forName="picture5" refType="h" fact="0.1663"/>
                </dgm:constrLst>
              </dgm:else>
            </dgm:choose>
          </dgm:else>
        </dgm:choose>
      </dgm:if>
      <dgm:if name="Name52" axis="ch" ptType="node" func="cnt" op="equ" val="6">
        <dgm:choose name="Name53">
          <dgm:if name="Name54" func="var" arg="dir" op="equ" val="norm">
            <dgm:choose name="Name55">
              <dgm:if name="Name56"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3608"/>
                  <dgm:constr type="ctrY" for="ch" forName="dot1" refType="h" fact="0.8839"/>
                  <dgm:constr type="w" for="ch" forName="dot1" refType="userD"/>
                  <dgm:constr type="h" for="ch" forName="dot1" refType="userD"/>
                  <dgm:constr type="ctrX" for="ch" forName="dot2" refType="w" fact="0.3384"/>
                  <dgm:constr type="ctrY" for="ch" forName="dot2" refType="h" fact="0.8967"/>
                  <dgm:constr type="w" for="ch" forName="dot2" refType="userD"/>
                  <dgm:constr type="h" for="ch" forName="dot2" refType="userD"/>
                  <dgm:constr type="ctrX" for="ch" forName="dot3" refType="w" fact="0.3155"/>
                  <dgm:constr type="ctrY" for="ch" forName="dot3" refType="h" fact="0.9076"/>
                  <dgm:constr type="w" for="ch" forName="dot3" refType="userD"/>
                  <dgm:constr type="h" for="ch" forName="dot3" refType="userD"/>
                  <dgm:constr type="ctrX" for="ch" forName="dot4" refType="w" fact="0.2923"/>
                  <dgm:constr type="ctrY" for="ch" forName="dot4" refType="h" fact="0.9165"/>
                  <dgm:constr type="w" for="ch" forName="dot4" refType="userD"/>
                  <dgm:constr type="h" for="ch" forName="dot4" refType="userD"/>
                  <dgm:constr type="ctrX" for="ch" forName="dot5" refType="w" fact="0.2688"/>
                  <dgm:constr type="ctrY" for="ch" forName="dot5" refType="h" fact="0.9234"/>
                  <dgm:constr type="w" for="ch" forName="dot5" refType="userD"/>
                  <dgm:constr type="h" for="ch" forName="dot5" refType="userD"/>
                  <dgm:constr type="ctrX" for="ch" forName="dot6" refType="w" fact="0.4883"/>
                  <dgm:constr type="ctrY" for="ch" forName="dot6" refType="h" fact="0.764"/>
                  <dgm:constr type="w" for="ch" forName="dot6" refType="userD"/>
                  <dgm:constr type="h" for="ch" forName="dot6" refType="userD"/>
                  <dgm:constr type="ctrX" for="ch" forName="dot7" refType="w" fact="0.4695"/>
                  <dgm:constr type="ctrY" for="ch" forName="dot7" refType="h" fact="0.7878"/>
                  <dgm:constr type="w" for="ch" forName="dot7" refType="userD"/>
                  <dgm:constr type="h" for="ch" forName="dot7" refType="userD"/>
                  <dgm:constr type="ctrX" for="ch" forName="dot8" refType="w" fact="0.5696"/>
                  <dgm:constr type="ctrY" for="ch" forName="dot8" refType="h" fact="0.6227"/>
                  <dgm:constr type="w" for="ch" forName="dot8" refType="userD"/>
                  <dgm:constr type="h" for="ch" forName="dot8" refType="userD"/>
                  <dgm:constr type="ctrX" for="ch" forName="dot9" refType="w" fact="0.6247"/>
                  <dgm:constr type="ctrY" for="ch" forName="dot9" refType="h" fact="0.4556"/>
                  <dgm:constr type="w" for="ch" forName="dot9" refType="userD"/>
                  <dgm:constr type="h" for="ch" forName="dot9" refType="userD"/>
                  <dgm:constr type="ctrX" for="ch" forName="dot10" refType="w" fact="0.6509"/>
                  <dgm:constr type="ctrY" for="ch" forName="dot10" refType="h" fact="0.2816"/>
                  <dgm:constr type="w" for="ch" forName="dot10" refType="userD"/>
                  <dgm:constr type="h" for="ch" forName="dot10" refType="userD"/>
                  <dgm:constr type="ctrX" for="ch" forName="dotArrow1" refType="w" fact="0.6281"/>
                  <dgm:constr type="ctrY" for="ch" forName="dotArrow1" refType="h" fact="0.0748"/>
                  <dgm:constr type="w" for="ch" forName="dotArrow1" refType="userD"/>
                  <dgm:constr type="h" for="ch" forName="dotArrow1" refType="userD"/>
                  <dgm:constr type="ctrX" for="ch" forName="dotArrow2" refType="w" fact="0.6437"/>
                  <dgm:constr type="ctrY" for="ch" forName="dotArrow2" refType="h" fact="0.0581"/>
                  <dgm:constr type="w" for="ch" forName="dotArrow2" refType="userD"/>
                  <dgm:constr type="h" for="ch" forName="dotArrow2" refType="userD"/>
                  <dgm:constr type="ctrX" for="ch" forName="dotArrow3" refType="w" fact="0.6593"/>
                  <dgm:constr type="ctrY" for="ch" forName="dotArrow3" refType="h" fact="0.0414"/>
                  <dgm:constr type="w" for="ch" forName="dotArrow3" refType="userD"/>
                  <dgm:constr type="h" for="ch" forName="dotArrow3" refType="userD"/>
                  <dgm:constr type="ctrX" for="ch" forName="dotArrow4" refType="w" fact="0.675"/>
                  <dgm:constr type="ctrY" for="ch" forName="dotArrow4" refType="h" fact="0.0581"/>
                  <dgm:constr type="w" for="ch" forName="dotArrow4" refType="userD"/>
                  <dgm:constr type="h" for="ch" forName="dotArrow4" refType="userD"/>
                  <dgm:constr type="ctrX" for="ch" forName="dotArrow5" refType="w" fact="0.6906"/>
                  <dgm:constr type="ctrY" for="ch" forName="dotArrow5" refType="h" fact="0.0748"/>
                  <dgm:constr type="w" for="ch" forName="dotArrow5" refType="userD"/>
                  <dgm:constr type="h" for="ch" forName="dotArrow5" refType="userD"/>
                  <dgm:constr type="ctrX" for="ch" forName="dotArrow6" refType="w" fact="0.6593"/>
                  <dgm:constr type="ctrY" for="ch" forName="dotArrow6" refType="h" fact="0.0766"/>
                  <dgm:constr type="w" for="ch" forName="dotArrow6" refType="userD"/>
                  <dgm:constr type="h" for="ch" forName="dotArrow6" refType="userD"/>
                  <dgm:constr type="ctrX" for="ch" forName="dotArrow7" refType="w" fact="0.6593"/>
                  <dgm:constr type="ctrY" for="ch" forName="dotArrow7" refType="h" fact="0.1118"/>
                  <dgm:constr type="w" for="ch" forName="dotArrow7" refType="userD"/>
                  <dgm:constr type="h" for="ch" forName="dotArrow7" refType="userD"/>
                  <dgm:constr type="l" for="ch" forName="parTx1" refType="w" fact="0.2091"/>
                  <dgm:constr type="t" for="ch" forName="parTx1" refType="h" fact="0.9433"/>
                  <dgm:constr type="w" for="ch" forName="parTx1" refType="w" fact="0.2275"/>
                  <dgm:constr type="h" for="ch" forName="parTx1" refType="h" fact="0.0811"/>
                  <dgm:constr type="ctrX" for="ch" forName="picture1" refType="w" fact="0.1988"/>
                  <dgm:constr type="ctrY" for="ch" forName="picture1" refType="h" fact="0.9322"/>
                  <dgm:constr type="w" for="ch" forName="picture1" refType="w" fact="0.1055"/>
                  <dgm:constr type="h" for="ch" forName="picture1" refType="h" fact="0.140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273"/>
                  <dgm:constr type="t" for="ch" forName="parTx2" refType="h" fact="0.8468"/>
                  <dgm:constr type="w" for="ch" forName="parTx2" refType="w" fact="0.2275"/>
                  <dgm:constr type="h" for="ch" forName="parTx2" refType="h" fact="0.0811"/>
                  <dgm:constr type="ctrX" for="ch" forName="picture2" refType="w" fact="0.4169"/>
                  <dgm:constr type="ctrY" for="ch" forName="picture2" refType="h" fact="0.8357"/>
                  <dgm:constr type="w" for="ch" forName="picture2" refType="w" fact="0.1055"/>
                  <dgm:constr type="h" for="ch" forName="picture2" refType="h" fact="0.140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349"/>
                  <dgm:constr type="t" for="ch" forName="parTx3" refType="h" fact="0.7023"/>
                  <dgm:constr type="w" for="ch" forName="parTx3" refType="w" fact="0.2275"/>
                  <dgm:constr type="h" for="ch" forName="parTx3" refType="h" fact="0.0811"/>
                  <dgm:constr type="ctrX" for="ch" forName="picture3" refType="w" fact="0.5245"/>
                  <dgm:constr type="ctrY" for="ch" forName="picture3" refType="h" fact="0.6912"/>
                  <dgm:constr type="w" for="ch" forName="picture3" refType="w" fact="0.1055"/>
                  <dgm:constr type="h" for="ch" forName="picture3" refType="h" fact="0.140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998"/>
                  <dgm:constr type="t" for="ch" forName="parTx4" refType="h" fact="0.5441"/>
                  <dgm:constr type="w" for="ch" forName="parTx4" refType="w" fact="0.2275"/>
                  <dgm:constr type="h" for="ch" forName="parTx4" refType="h" fact="0.0811"/>
                  <dgm:constr type="ctrX" for="ch" forName="picture4" refType="w" fact="0.5894"/>
                  <dgm:constr type="ctrY" for="ch" forName="picture4" refType="h" fact="0.533"/>
                  <dgm:constr type="w" for="ch" forName="picture4" refType="w" fact="0.1055"/>
                  <dgm:constr type="h" for="ch" forName="picture4" refType="h" fact="0.140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416"/>
                  <dgm:constr type="t" for="ch" forName="parTx5" refType="h" fact="0.3737"/>
                  <dgm:constr type="w" for="ch" forName="parTx5" refType="w" fact="0.2275"/>
                  <dgm:constr type="h" for="ch" forName="parTx5" refType="h" fact="0.0811"/>
                  <dgm:constr type="ctrX" for="ch" forName="picture5" refType="w" fact="0.6313"/>
                  <dgm:constr type="ctrY" for="ch" forName="picture5" refType="h" fact="0.3626"/>
                  <dgm:constr type="w" for="ch" forName="picture5" refType="w" fact="0.1055"/>
                  <dgm:constr type="h" for="ch" forName="picture5" refType="h" fact="0.1403"/>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644"/>
                  <dgm:constr type="t" for="ch" forName="parTx6" refType="h" fact="0.2061"/>
                  <dgm:constr type="w" for="ch" forName="parTx6" refType="w" fact="0.2275"/>
                  <dgm:constr type="h" for="ch" forName="parTx6" refType="h" fact="0.0811"/>
                  <dgm:constr type="ctrX" for="ch" forName="picture6" refType="w" fact="0.6541"/>
                  <dgm:constr type="ctrY" for="ch" forName="picture6" refType="h" fact="0.195"/>
                  <dgm:constr type="w" for="ch" forName="picture6" refType="w" fact="0.1055"/>
                  <dgm:constr type="h" for="ch" forName="picture6" refType="h" fact="0.1403"/>
                  <dgm:constr type="l" for="ch" forName="desTx6" refType="r" refFor="ch" refForName="parTx6"/>
                  <dgm:constr type="r" for="ch" forName="desTx6" refType="w"/>
                  <dgm:constr type="t" for="ch" forName="desTx6" refType="t" refFor="ch" refForName="parTx6"/>
                  <dgm:constr type="h" for="ch" forName="desTx6" refType="h" refFor="ch" refForName="parTx6"/>
                </dgm:constrLst>
              </dgm:if>
              <dgm:else name="Name57">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4276"/>
                  <dgm:constr type="ctrY" for="ch" forName="dot1" refType="h" fact="0.8839"/>
                  <dgm:constr type="w" for="ch" forName="dot1" refType="userD"/>
                  <dgm:constr type="h" for="ch" forName="dot1" refType="userD"/>
                  <dgm:constr type="ctrX" for="ch" forName="dot2" refType="w" fact="0.401"/>
                  <dgm:constr type="ctrY" for="ch" forName="dot2" refType="h" fact="0.8967"/>
                  <dgm:constr type="w" for="ch" forName="dot2" refType="userD"/>
                  <dgm:constr type="h" for="ch" forName="dot2" refType="userD"/>
                  <dgm:constr type="ctrX" for="ch" forName="dot3" refType="w" fact="0.3739"/>
                  <dgm:constr type="ctrY" for="ch" forName="dot3" refType="h" fact="0.9076"/>
                  <dgm:constr type="w" for="ch" forName="dot3" refType="userD"/>
                  <dgm:constr type="h" for="ch" forName="dot3" refType="userD"/>
                  <dgm:constr type="ctrX" for="ch" forName="dot4" refType="w" fact="0.3464"/>
                  <dgm:constr type="ctrY" for="ch" forName="dot4" refType="h" fact="0.9165"/>
                  <dgm:constr type="w" for="ch" forName="dot4" refType="userD"/>
                  <dgm:constr type="h" for="ch" forName="dot4" refType="userD"/>
                  <dgm:constr type="ctrX" for="ch" forName="dot5" refType="w" fact="0.3186"/>
                  <dgm:constr type="ctrY" for="ch" forName="dot5" refType="h" fact="0.9234"/>
                  <dgm:constr type="w" for="ch" forName="dot5" refType="userD"/>
                  <dgm:constr type="h" for="ch" forName="dot5" refType="userD"/>
                  <dgm:constr type="ctrX" for="ch" forName="dot6" refType="w" fact="0.5786"/>
                  <dgm:constr type="ctrY" for="ch" forName="dot6" refType="h" fact="0.764"/>
                  <dgm:constr type="w" for="ch" forName="dot6" refType="userD"/>
                  <dgm:constr type="h" for="ch" forName="dot6" refType="userD"/>
                  <dgm:constr type="ctrX" for="ch" forName="dot7" refType="w" fact="0.5564"/>
                  <dgm:constr type="ctrY" for="ch" forName="dot7" refType="h" fact="0.7878"/>
                  <dgm:constr type="w" for="ch" forName="dot7" refType="userD"/>
                  <dgm:constr type="h" for="ch" forName="dot7" refType="userD"/>
                  <dgm:constr type="ctrX" for="ch" forName="dot8" refType="w" fact="0.675"/>
                  <dgm:constr type="ctrY" for="ch" forName="dot8" refType="h" fact="0.6227"/>
                  <dgm:constr type="w" for="ch" forName="dot8" refType="userD"/>
                  <dgm:constr type="h" for="ch" forName="dot8" refType="userD"/>
                  <dgm:constr type="ctrX" for="ch" forName="dot9" refType="w" fact="0.7403"/>
                  <dgm:constr type="ctrY" for="ch" forName="dot9" refType="h" fact="0.4556"/>
                  <dgm:constr type="w" for="ch" forName="dot9" refType="userD"/>
                  <dgm:constr type="h" for="ch" forName="dot9" refType="userD"/>
                  <dgm:constr type="ctrX" for="ch" forName="dot10" refType="w" fact="0.7714"/>
                  <dgm:constr type="ctrY" for="ch" forName="dot10" refType="h" fact="0.2816"/>
                  <dgm:constr type="w" for="ch" forName="dot10" refType="userD"/>
                  <dgm:constr type="h" for="ch" forName="dot10" refType="userD"/>
                  <dgm:constr type="ctrX" for="ch" forName="dotArrow1" refType="w" fact="0.7443"/>
                  <dgm:constr type="ctrY" for="ch" forName="dotArrow1" refType="h" fact="0.0748"/>
                  <dgm:constr type="w" for="ch" forName="dotArrow1" refType="userD"/>
                  <dgm:constr type="h" for="ch" forName="dotArrow1" refType="userD"/>
                  <dgm:constr type="ctrX" for="ch" forName="dotArrow2" refType="w" fact="0.7628"/>
                  <dgm:constr type="ctrY" for="ch" forName="dotArrow2" refType="h" fact="0.0581"/>
                  <dgm:constr type="w" for="ch" forName="dotArrow2" refType="userD"/>
                  <dgm:constr type="h" for="ch" forName="dotArrow2" refType="userD"/>
                  <dgm:constr type="ctrX" for="ch" forName="dotArrow3" refType="w" fact="0.7814"/>
                  <dgm:constr type="ctrY" for="ch" forName="dotArrow3" refType="h" fact="0.0414"/>
                  <dgm:constr type="w" for="ch" forName="dotArrow3" refType="userD"/>
                  <dgm:constr type="h" for="ch" forName="dotArrow3" refType="userD"/>
                  <dgm:constr type="ctrX" for="ch" forName="dotArrow4" refType="w" fact="0.7999"/>
                  <dgm:constr type="ctrY" for="ch" forName="dotArrow4" refType="h" fact="0.0581"/>
                  <dgm:constr type="w" for="ch" forName="dotArrow4" refType="userD"/>
                  <dgm:constr type="h" for="ch" forName="dotArrow4" refType="userD"/>
                  <dgm:constr type="ctrX" for="ch" forName="dotArrow5" refType="w" fact="0.8184"/>
                  <dgm:constr type="ctrY" for="ch" forName="dotArrow5" refType="h" fact="0.0748"/>
                  <dgm:constr type="w" for="ch" forName="dotArrow5" refType="userD"/>
                  <dgm:constr type="h" for="ch" forName="dotArrow5" refType="userD"/>
                  <dgm:constr type="ctrX" for="ch" forName="dotArrow6" refType="w" fact="0.7814"/>
                  <dgm:constr type="ctrY" for="ch" forName="dotArrow6" refType="h" fact="0.0766"/>
                  <dgm:constr type="w" for="ch" forName="dotArrow6" refType="userD"/>
                  <dgm:constr type="h" for="ch" forName="dotArrow6" refType="userD"/>
                  <dgm:constr type="ctrX" for="ch" forName="dotArrow7" refType="w" fact="0.7814"/>
                  <dgm:constr type="ctrY" for="ch" forName="dotArrow7" refType="h" fact="0.1118"/>
                  <dgm:constr type="w" for="ch" forName="dotArrow7" refType="userD"/>
                  <dgm:constr type="h" for="ch" forName="dotArrow7" refType="userD"/>
                  <dgm:constr type="l" for="ch" forName="parTx1" refType="w" fact="0.2479"/>
                  <dgm:constr type="t" for="ch" forName="parTx1" refType="h" fact="0.9416"/>
                  <dgm:constr type="w" for="ch" forName="parTx1" refType="w" fact="0.2696"/>
                  <dgm:constr type="h" for="ch" forName="parTx1" refType="h" fact="0.0811"/>
                  <dgm:constr type="ctrX" for="ch" forName="picture1" refType="w" fact="0.2356"/>
                  <dgm:constr type="ctrY" for="ch" forName="picture1" refType="h" fact="0.9322"/>
                  <dgm:constr type="w" for="ch" forName="picture1" refType="w" fact="0.125"/>
                  <dgm:constr type="h" for="ch" forName="picture1" refType="h" fact="0.1403"/>
                  <dgm:constr type="l" for="ch" forName="parTx2" refType="w" fact="0.5064"/>
                  <dgm:constr type="t" for="ch" forName="parTx2" refType="h" fact="0.8451"/>
                  <dgm:constr type="w" for="ch" forName="parTx2" refType="w" fact="0.2696"/>
                  <dgm:constr type="h" for="ch" forName="parTx2" refType="h" fact="0.0811"/>
                  <dgm:constr type="ctrX" for="ch" forName="picture2" refType="w" fact="0.4941"/>
                  <dgm:constr type="ctrY" for="ch" forName="picture2" refType="h" fact="0.8357"/>
                  <dgm:constr type="w" for="ch" forName="picture2" refType="w" fact="0.125"/>
                  <dgm:constr type="h" for="ch" forName="picture2" refType="h" fact="0.1403"/>
                  <dgm:constr type="l" for="ch" forName="parTx3" refType="w" fact="0.6339"/>
                  <dgm:constr type="t" for="ch" forName="parTx3" refType="h" fact="0.7006"/>
                  <dgm:constr type="w" for="ch" forName="parTx3" refType="w" fact="0.2696"/>
                  <dgm:constr type="h" for="ch" forName="parTx3" refType="h" fact="0.0811"/>
                  <dgm:constr type="ctrX" for="ch" forName="picture3" refType="w" fact="0.6216"/>
                  <dgm:constr type="ctrY" for="ch" forName="picture3" refType="h" fact="0.6912"/>
                  <dgm:constr type="w" for="ch" forName="picture3" refType="w" fact="0.125"/>
                  <dgm:constr type="h" for="ch" forName="picture3" refType="h" fact="0.1403"/>
                  <dgm:constr type="l" for="ch" forName="parTx4" refType="w" fact="0.7108"/>
                  <dgm:constr type="t" for="ch" forName="parTx4" refType="h" fact="0.5424"/>
                  <dgm:constr type="w" for="ch" forName="parTx4" refType="w" fact="0.2696"/>
                  <dgm:constr type="h" for="ch" forName="parTx4" refType="h" fact="0.0811"/>
                  <dgm:constr type="ctrX" for="ch" forName="picture4" refType="w" fact="0.6985"/>
                  <dgm:constr type="ctrY" for="ch" forName="picture4" refType="h" fact="0.533"/>
                  <dgm:constr type="w" for="ch" forName="picture4" refType="w" fact="0.125"/>
                  <dgm:constr type="h" for="ch" forName="picture4" refType="h" fact="0.1403"/>
                  <dgm:constr type="l" for="ch" forName="parTx5" refType="w" fact="0.7604"/>
                  <dgm:constr type="t" for="ch" forName="parTx5" refType="h" fact="0.372"/>
                  <dgm:constr type="w" for="ch" forName="parTx5" refType="w" fact="0.2696"/>
                  <dgm:constr type="h" for="ch" forName="parTx5" refType="h" fact="0.0811"/>
                  <dgm:constr type="ctrX" for="ch" forName="picture5" refType="w" fact="0.7481"/>
                  <dgm:constr type="ctrY" for="ch" forName="picture5" refType="h" fact="0.3626"/>
                  <dgm:constr type="w" for="ch" forName="picture5" refType="w" fact="0.125"/>
                  <dgm:constr type="h" for="ch" forName="picture5" refType="h" fact="0.1403"/>
                  <dgm:constr type="l" for="ch" forName="parTx6" refType="w" fact="0.7874"/>
                  <dgm:constr type="t" for="ch" forName="parTx6" refType="h" fact="0.2044"/>
                  <dgm:constr type="w" for="ch" forName="parTx6" refType="w" fact="0.2696"/>
                  <dgm:constr type="h" for="ch" forName="parTx6" refType="h" fact="0.0811"/>
                  <dgm:constr type="ctrX" for="ch" forName="picture6" refType="w" fact="0.7751"/>
                  <dgm:constr type="ctrY" for="ch" forName="picture6" refType="h" fact="0.195"/>
                  <dgm:constr type="w" for="ch" forName="picture6" refType="w" fact="0.125"/>
                  <dgm:constr type="h" for="ch" forName="picture6" refType="h" fact="0.1403"/>
                </dgm:constrLst>
              </dgm:else>
            </dgm:choose>
          </dgm:if>
          <dgm:else name="Name58">
            <dgm:choose name="Name59">
              <dgm:if name="Name60"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6392"/>
                  <dgm:constr type="ctrY" for="ch" forName="dot1" refType="h" fact="0.8839"/>
                  <dgm:constr type="w" for="ch" forName="dot1" refType="userD"/>
                  <dgm:constr type="h" for="ch" forName="dot1" refType="userD"/>
                  <dgm:constr type="ctrX" for="ch" forName="dot2" refType="w" fact="0.6616"/>
                  <dgm:constr type="ctrY" for="ch" forName="dot2" refType="h" fact="0.8967"/>
                  <dgm:constr type="w" for="ch" forName="dot2" refType="userD"/>
                  <dgm:constr type="h" for="ch" forName="dot2" refType="userD"/>
                  <dgm:constr type="ctrX" for="ch" forName="dot3" refType="w" fact="0.6845"/>
                  <dgm:constr type="ctrY" for="ch" forName="dot3" refType="h" fact="0.9076"/>
                  <dgm:constr type="w" for="ch" forName="dot3" refType="userD"/>
                  <dgm:constr type="h" for="ch" forName="dot3" refType="userD"/>
                  <dgm:constr type="ctrX" for="ch" forName="dot4" refType="w" fact="0.7077"/>
                  <dgm:constr type="ctrY" for="ch" forName="dot4" refType="h" fact="0.9165"/>
                  <dgm:constr type="w" for="ch" forName="dot4" refType="userD"/>
                  <dgm:constr type="h" for="ch" forName="dot4" refType="userD"/>
                  <dgm:constr type="ctrX" for="ch" forName="dot5" refType="w" fact="0.7312"/>
                  <dgm:constr type="ctrY" for="ch" forName="dot5" refType="h" fact="0.9234"/>
                  <dgm:constr type="w" for="ch" forName="dot5" refType="userD"/>
                  <dgm:constr type="h" for="ch" forName="dot5" refType="userD"/>
                  <dgm:constr type="ctrX" for="ch" forName="dot6" refType="w" fact="0.5117"/>
                  <dgm:constr type="ctrY" for="ch" forName="dot6" refType="h" fact="0.764"/>
                  <dgm:constr type="w" for="ch" forName="dot6" refType="userD"/>
                  <dgm:constr type="h" for="ch" forName="dot6" refType="userD"/>
                  <dgm:constr type="ctrX" for="ch" forName="dot7" refType="w" fact="0.5305"/>
                  <dgm:constr type="ctrY" for="ch" forName="dot7" refType="h" fact="0.7878"/>
                  <dgm:constr type="w" for="ch" forName="dot7" refType="userD"/>
                  <dgm:constr type="h" for="ch" forName="dot7" refType="userD"/>
                  <dgm:constr type="ctrX" for="ch" forName="dot8" refType="w" fact="0.4304"/>
                  <dgm:constr type="ctrY" for="ch" forName="dot8" refType="h" fact="0.6227"/>
                  <dgm:constr type="w" for="ch" forName="dot8" refType="userD"/>
                  <dgm:constr type="h" for="ch" forName="dot8" refType="userD"/>
                  <dgm:constr type="ctrX" for="ch" forName="dot9" refType="w" fact="0.3753"/>
                  <dgm:constr type="ctrY" for="ch" forName="dot9" refType="h" fact="0.4556"/>
                  <dgm:constr type="w" for="ch" forName="dot9" refType="userD"/>
                  <dgm:constr type="h" for="ch" forName="dot9" refType="userD"/>
                  <dgm:constr type="ctrX" for="ch" forName="dot10" refType="w" fact="0.3491"/>
                  <dgm:constr type="ctrY" for="ch" forName="dot10" refType="h" fact="0.2816"/>
                  <dgm:constr type="w" for="ch" forName="dot10" refType="userD"/>
                  <dgm:constr type="h" for="ch" forName="dot10" refType="userD"/>
                  <dgm:constr type="ctrX" for="ch" forName="dotArrow1" refType="w" fact="0.3719"/>
                  <dgm:constr type="ctrY" for="ch" forName="dotArrow1" refType="h" fact="0.0748"/>
                  <dgm:constr type="w" for="ch" forName="dotArrow1" refType="userD"/>
                  <dgm:constr type="h" for="ch" forName="dotArrow1" refType="userD"/>
                  <dgm:constr type="ctrX" for="ch" forName="dotArrow2" refType="w" fact="0.3563"/>
                  <dgm:constr type="ctrY" for="ch" forName="dotArrow2" refType="h" fact="0.0581"/>
                  <dgm:constr type="w" for="ch" forName="dotArrow2" refType="userD"/>
                  <dgm:constr type="h" for="ch" forName="dotArrow2" refType="userD"/>
                  <dgm:constr type="ctrX" for="ch" forName="dotArrow3" refType="w" fact="0.3407"/>
                  <dgm:constr type="ctrY" for="ch" forName="dotArrow3" refType="h" fact="0.0414"/>
                  <dgm:constr type="w" for="ch" forName="dotArrow3" refType="userD"/>
                  <dgm:constr type="h" for="ch" forName="dotArrow3" refType="userD"/>
                  <dgm:constr type="ctrX" for="ch" forName="dotArrow4" refType="w" fact="0.325"/>
                  <dgm:constr type="ctrY" for="ch" forName="dotArrow4" refType="h" fact="0.0581"/>
                  <dgm:constr type="w" for="ch" forName="dotArrow4" refType="userD"/>
                  <dgm:constr type="h" for="ch" forName="dotArrow4" refType="userD"/>
                  <dgm:constr type="ctrX" for="ch" forName="dotArrow5" refType="w" fact="0.3094"/>
                  <dgm:constr type="ctrY" for="ch" forName="dotArrow5" refType="h" fact="0.0748"/>
                  <dgm:constr type="w" for="ch" forName="dotArrow5" refType="userD"/>
                  <dgm:constr type="h" for="ch" forName="dotArrow5" refType="userD"/>
                  <dgm:constr type="ctrX" for="ch" forName="dotArrow6" refType="w" fact="0.3407"/>
                  <dgm:constr type="ctrY" for="ch" forName="dotArrow6" refType="h" fact="0.0766"/>
                  <dgm:constr type="w" for="ch" forName="dotArrow6" refType="userD"/>
                  <dgm:constr type="h" for="ch" forName="dotArrow6" refType="userD"/>
                  <dgm:constr type="ctrX" for="ch" forName="dotArrow7" refType="w" fact="0.3407"/>
                  <dgm:constr type="ctrY" for="ch" forName="dotArrow7" refType="h" fact="0.1118"/>
                  <dgm:constr type="w" for="ch" forName="dotArrow7" refType="userD"/>
                  <dgm:constr type="h" for="ch" forName="dotArrow7" refType="userD"/>
                  <dgm:constr type="r" for="ch" forName="parTx1" refType="w" fact="0.7909"/>
                  <dgm:constr type="t" for="ch" forName="parTx1" refType="h" fact="0.9433"/>
                  <dgm:constr type="w" for="ch" forName="parTx1" refType="w" fact="0.2275"/>
                  <dgm:constr type="h" for="ch" forName="parTx1" refType="h" fact="0.0811"/>
                  <dgm:constr type="ctrX" for="ch" forName="picture1" refType="w" fact="0.8012"/>
                  <dgm:constr type="ctrY" for="ch" forName="picture1" refType="h" fact="0.9322"/>
                  <dgm:constr type="w" for="ch" forName="picture1" refType="w" fact="0.1055"/>
                  <dgm:constr type="h" for="ch" forName="picture1" refType="h" fact="0.140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727"/>
                  <dgm:constr type="t" for="ch" forName="parTx2" refType="h" fact="0.8468"/>
                  <dgm:constr type="w" for="ch" forName="parTx2" refType="w" fact="0.2275"/>
                  <dgm:constr type="h" for="ch" forName="parTx2" refType="h" fact="0.0811"/>
                  <dgm:constr type="ctrX" for="ch" forName="picture2" refType="w" fact="0.5831"/>
                  <dgm:constr type="ctrY" for="ch" forName="picture2" refType="h" fact="0.8357"/>
                  <dgm:constr type="w" for="ch" forName="picture2" refType="w" fact="0.1055"/>
                  <dgm:constr type="h" for="ch" forName="picture2" refType="h" fact="0.140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651"/>
                  <dgm:constr type="t" for="ch" forName="parTx3" refType="h" fact="0.7023"/>
                  <dgm:constr type="w" for="ch" forName="parTx3" refType="w" fact="0.2275"/>
                  <dgm:constr type="h" for="ch" forName="parTx3" refType="h" fact="0.0811"/>
                  <dgm:constr type="ctrX" for="ch" forName="picture3" refType="w" fact="0.4755"/>
                  <dgm:constr type="ctrY" for="ch" forName="picture3" refType="h" fact="0.6912"/>
                  <dgm:constr type="w" for="ch" forName="picture3" refType="w" fact="0.1055"/>
                  <dgm:constr type="h" for="ch" forName="picture3" refType="h" fact="0.140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002"/>
                  <dgm:constr type="t" for="ch" forName="parTx4" refType="h" fact="0.5441"/>
                  <dgm:constr type="w" for="ch" forName="parTx4" refType="w" fact="0.2275"/>
                  <dgm:constr type="h" for="ch" forName="parTx4" refType="h" fact="0.0811"/>
                  <dgm:constr type="ctrX" for="ch" forName="picture4" refType="w" fact="0.4106"/>
                  <dgm:constr type="ctrY" for="ch" forName="picture4" refType="h" fact="0.533"/>
                  <dgm:constr type="w" for="ch" forName="picture4" refType="w" fact="0.1055"/>
                  <dgm:constr type="h" for="ch" forName="picture4" refType="h" fact="0.140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584"/>
                  <dgm:constr type="t" for="ch" forName="parTx5" refType="h" fact="0.3737"/>
                  <dgm:constr type="w" for="ch" forName="parTx5" refType="w" fact="0.2275"/>
                  <dgm:constr type="h" for="ch" forName="parTx5" refType="h" fact="0.0811"/>
                  <dgm:constr type="ctrX" for="ch" forName="picture5" refType="w" fact="0.3687"/>
                  <dgm:constr type="ctrY" for="ch" forName="picture5" refType="h" fact="0.3626"/>
                  <dgm:constr type="w" for="ch" forName="picture5" refType="w" fact="0.1055"/>
                  <dgm:constr type="h" for="ch" forName="picture5" refType="h" fact="0.1403"/>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356"/>
                  <dgm:constr type="t" for="ch" forName="parTx6" refType="h" fact="0.2061"/>
                  <dgm:constr type="w" for="ch" forName="parTx6" refType="w" fact="0.2275"/>
                  <dgm:constr type="h" for="ch" forName="parTx6" refType="h" fact="0.0811"/>
                  <dgm:constr type="ctrX" for="ch" forName="picture6" refType="w" fact="0.3459"/>
                  <dgm:constr type="ctrY" for="ch" forName="picture6" refType="h" fact="0.195"/>
                  <dgm:constr type="w" for="ch" forName="picture6" refType="w" fact="0.1055"/>
                  <dgm:constr type="h" for="ch" forName="picture6" refType="h" fact="0.1403"/>
                  <dgm:constr type="r" for="ch" forName="desTx6" refType="l" refFor="ch" refForName="parTx6"/>
                  <dgm:constr type="l" for="ch" forName="desTx6"/>
                  <dgm:constr type="t" for="ch" forName="desTx6" refType="t" refFor="ch" refForName="parTx6"/>
                  <dgm:constr type="h" for="ch" forName="desTx6" refType="h" refFor="ch" refForName="parTx6"/>
                </dgm:constrLst>
              </dgm:if>
              <dgm:else name="Name61">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5724"/>
                  <dgm:constr type="ctrY" for="ch" forName="dot1" refType="h" fact="0.8839"/>
                  <dgm:constr type="w" for="ch" forName="dot1" refType="userD"/>
                  <dgm:constr type="h" for="ch" forName="dot1" refType="userD"/>
                  <dgm:constr type="ctrX" for="ch" forName="dot2" refType="w" fact="0.599"/>
                  <dgm:constr type="ctrY" for="ch" forName="dot2" refType="h" fact="0.8967"/>
                  <dgm:constr type="w" for="ch" forName="dot2" refType="userD"/>
                  <dgm:constr type="h" for="ch" forName="dot2" refType="userD"/>
                  <dgm:constr type="ctrX" for="ch" forName="dot3" refType="w" fact="0.6261"/>
                  <dgm:constr type="ctrY" for="ch" forName="dot3" refType="h" fact="0.9076"/>
                  <dgm:constr type="w" for="ch" forName="dot3" refType="userD"/>
                  <dgm:constr type="h" for="ch" forName="dot3" refType="userD"/>
                  <dgm:constr type="ctrX" for="ch" forName="dot4" refType="w" fact="0.6536"/>
                  <dgm:constr type="ctrY" for="ch" forName="dot4" refType="h" fact="0.9165"/>
                  <dgm:constr type="w" for="ch" forName="dot4" refType="userD"/>
                  <dgm:constr type="h" for="ch" forName="dot4" refType="userD"/>
                  <dgm:constr type="ctrX" for="ch" forName="dot5" refType="w" fact="0.6814"/>
                  <dgm:constr type="ctrY" for="ch" forName="dot5" refType="h" fact="0.9234"/>
                  <dgm:constr type="w" for="ch" forName="dot5" refType="userD"/>
                  <dgm:constr type="h" for="ch" forName="dot5" refType="userD"/>
                  <dgm:constr type="ctrX" for="ch" forName="dot6" refType="w" fact="0.4214"/>
                  <dgm:constr type="ctrY" for="ch" forName="dot6" refType="h" fact="0.764"/>
                  <dgm:constr type="w" for="ch" forName="dot6" refType="userD"/>
                  <dgm:constr type="h" for="ch" forName="dot6" refType="userD"/>
                  <dgm:constr type="ctrX" for="ch" forName="dot7" refType="w" fact="0.4436"/>
                  <dgm:constr type="ctrY" for="ch" forName="dot7" refType="h" fact="0.7878"/>
                  <dgm:constr type="w" for="ch" forName="dot7" refType="userD"/>
                  <dgm:constr type="h" for="ch" forName="dot7" refType="userD"/>
                  <dgm:constr type="ctrX" for="ch" forName="dot8" refType="w" fact="0.325"/>
                  <dgm:constr type="ctrY" for="ch" forName="dot8" refType="h" fact="0.6227"/>
                  <dgm:constr type="w" for="ch" forName="dot8" refType="userD"/>
                  <dgm:constr type="h" for="ch" forName="dot8" refType="userD"/>
                  <dgm:constr type="ctrX" for="ch" forName="dot9" refType="w" fact="0.2597"/>
                  <dgm:constr type="ctrY" for="ch" forName="dot9" refType="h" fact="0.4556"/>
                  <dgm:constr type="w" for="ch" forName="dot9" refType="userD"/>
                  <dgm:constr type="h" for="ch" forName="dot9" refType="userD"/>
                  <dgm:constr type="ctrX" for="ch" forName="dot10" refType="w" fact="0.2286"/>
                  <dgm:constr type="ctrY" for="ch" forName="dot10" refType="h" fact="0.2816"/>
                  <dgm:constr type="w" for="ch" forName="dot10" refType="userD"/>
                  <dgm:constr type="h" for="ch" forName="dot10" refType="userD"/>
                  <dgm:constr type="ctrX" for="ch" forName="dotArrow1" refType="w" fact="0.2557"/>
                  <dgm:constr type="ctrY" for="ch" forName="dotArrow1" refType="h" fact="0.0748"/>
                  <dgm:constr type="w" for="ch" forName="dotArrow1" refType="userD"/>
                  <dgm:constr type="h" for="ch" forName="dotArrow1" refType="userD"/>
                  <dgm:constr type="ctrX" for="ch" forName="dotArrow2" refType="w" fact="0.2372"/>
                  <dgm:constr type="ctrY" for="ch" forName="dotArrow2" refType="h" fact="0.0581"/>
                  <dgm:constr type="w" for="ch" forName="dotArrow2" refType="userD"/>
                  <dgm:constr type="h" for="ch" forName="dotArrow2" refType="userD"/>
                  <dgm:constr type="ctrX" for="ch" forName="dotArrow3" refType="w" fact="0.2187"/>
                  <dgm:constr type="ctrY" for="ch" forName="dotArrow3" refType="h" fact="0.0414"/>
                  <dgm:constr type="w" for="ch" forName="dotArrow3" refType="userD"/>
                  <dgm:constr type="h" for="ch" forName="dotArrow3" refType="userD"/>
                  <dgm:constr type="ctrX" for="ch" forName="dotArrow4" refType="w" fact="0.2001"/>
                  <dgm:constr type="ctrY" for="ch" forName="dotArrow4" refType="h" fact="0.0581"/>
                  <dgm:constr type="w" for="ch" forName="dotArrow4" refType="userD"/>
                  <dgm:constr type="h" for="ch" forName="dotArrow4" refType="userD"/>
                  <dgm:constr type="ctrX" for="ch" forName="dotArrow5" refType="w" fact="0.1816"/>
                  <dgm:constr type="ctrY" for="ch" forName="dotArrow5" refType="h" fact="0.0748"/>
                  <dgm:constr type="w" for="ch" forName="dotArrow5" refType="userD"/>
                  <dgm:constr type="h" for="ch" forName="dotArrow5" refType="userD"/>
                  <dgm:constr type="ctrX" for="ch" forName="dotArrow6" refType="w" fact="0.2187"/>
                  <dgm:constr type="ctrY" for="ch" forName="dotArrow6" refType="h" fact="0.0766"/>
                  <dgm:constr type="w" for="ch" forName="dotArrow6" refType="userD"/>
                  <dgm:constr type="h" for="ch" forName="dotArrow6" refType="userD"/>
                  <dgm:constr type="ctrX" for="ch" forName="dotArrow7" refType="w" fact="0.2187"/>
                  <dgm:constr type="ctrY" for="ch" forName="dotArrow7" refType="h" fact="0.1118"/>
                  <dgm:constr type="w" for="ch" forName="dotArrow7" refType="userD"/>
                  <dgm:constr type="h" for="ch" forName="dotArrow7" refType="userD"/>
                  <dgm:constr type="r" for="ch" forName="parTx1" refType="w" fact="0.7522"/>
                  <dgm:constr type="t" for="ch" forName="parTx1" refType="h" fact="0.9416"/>
                  <dgm:constr type="w" for="ch" forName="parTx1" refType="w" fact="0.2696"/>
                  <dgm:constr type="h" for="ch" forName="parTx1" refType="h" fact="0.0811"/>
                  <dgm:constr type="ctrX" for="ch" forName="picture1" refType="w" fact="0.7644"/>
                  <dgm:constr type="ctrY" for="ch" forName="picture1" refType="h" fact="0.9322"/>
                  <dgm:constr type="w" for="ch" forName="picture1" refType="w" fact="0.125"/>
                  <dgm:constr type="h" for="ch" forName="picture1" refType="h" fact="0.1403"/>
                  <dgm:constr type="r" for="ch" forName="parTx2" refType="w" fact="0.4937"/>
                  <dgm:constr type="t" for="ch" forName="parTx2" refType="h" fact="0.8451"/>
                  <dgm:constr type="w" for="ch" forName="parTx2" refType="w" fact="0.2696"/>
                  <dgm:constr type="h" for="ch" forName="parTx2" refType="h" fact="0.0811"/>
                  <dgm:constr type="ctrX" for="ch" forName="picture2" refType="w" fact="0.5059"/>
                  <dgm:constr type="ctrY" for="ch" forName="picture2" refType="h" fact="0.8357"/>
                  <dgm:constr type="w" for="ch" forName="picture2" refType="w" fact="0.125"/>
                  <dgm:constr type="h" for="ch" forName="picture2" refType="h" fact="0.1403"/>
                  <dgm:constr type="r" for="ch" forName="parTx3" refType="w" fact="0.3662"/>
                  <dgm:constr type="t" for="ch" forName="parTx3" refType="h" fact="0.7006"/>
                  <dgm:constr type="w" for="ch" forName="parTx3" refType="w" fact="0.2696"/>
                  <dgm:constr type="h" for="ch" forName="parTx3" refType="h" fact="0.0811"/>
                  <dgm:constr type="ctrX" for="ch" forName="picture3" refType="w" fact="0.3784"/>
                  <dgm:constr type="ctrY" for="ch" forName="picture3" refType="h" fact="0.6912"/>
                  <dgm:constr type="w" for="ch" forName="picture3" refType="w" fact="0.125"/>
                  <dgm:constr type="h" for="ch" forName="picture3" refType="h" fact="0.1403"/>
                  <dgm:constr type="r" for="ch" forName="parTx4" refType="w" fact="0.2893"/>
                  <dgm:constr type="t" for="ch" forName="parTx4" refType="h" fact="0.5424"/>
                  <dgm:constr type="w" for="ch" forName="parTx4" refType="w" fact="0.2696"/>
                  <dgm:constr type="h" for="ch" forName="parTx4" refType="h" fact="0.0811"/>
                  <dgm:constr type="ctrX" for="ch" forName="picture4" refType="w" fact="0.3015"/>
                  <dgm:constr type="ctrY" for="ch" forName="picture4" refType="h" fact="0.533"/>
                  <dgm:constr type="w" for="ch" forName="picture4" refType="w" fact="0.125"/>
                  <dgm:constr type="h" for="ch" forName="picture4" refType="h" fact="0.1403"/>
                  <dgm:constr type="r" for="ch" forName="parTx5" refType="w" fact="0.2397"/>
                  <dgm:constr type="t" for="ch" forName="parTx5" refType="h" fact="0.372"/>
                  <dgm:constr type="w" for="ch" forName="parTx5" refType="w" fact="0.2696"/>
                  <dgm:constr type="h" for="ch" forName="parTx5" refType="h" fact="0.0811"/>
                  <dgm:constr type="ctrX" for="ch" forName="picture5" refType="w" fact="0.2519"/>
                  <dgm:constr type="ctrY" for="ch" forName="picture5" refType="h" fact="0.3626"/>
                  <dgm:constr type="w" for="ch" forName="picture5" refType="w" fact="0.125"/>
                  <dgm:constr type="h" for="ch" forName="picture5" refType="h" fact="0.1403"/>
                  <dgm:constr type="r" for="ch" forName="parTx6" refType="w" fact="0.2127"/>
                  <dgm:constr type="t" for="ch" forName="parTx6" refType="h" fact="0.2044"/>
                  <dgm:constr type="w" for="ch" forName="parTx6" refType="w" fact="0.2696"/>
                  <dgm:constr type="h" for="ch" forName="parTx6" refType="h" fact="0.0811"/>
                  <dgm:constr type="ctrX" for="ch" forName="picture6" refType="w" fact="0.2249"/>
                  <dgm:constr type="ctrY" for="ch" forName="picture6" refType="h" fact="0.195"/>
                  <dgm:constr type="w" for="ch" forName="picture6" refType="w" fact="0.125"/>
                  <dgm:constr type="h" for="ch" forName="picture6" refType="h" fact="0.1403"/>
                </dgm:constrLst>
              </dgm:else>
            </dgm:choose>
          </dgm:else>
        </dgm:choose>
      </dgm:if>
      <dgm:else name="Name62">
        <dgm:choose name="Name63">
          <dgm:if name="Name64" func="var" arg="dir" op="equ" val="norm">
            <dgm:choose name="Name65">
              <dgm:if name="Name66"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3909"/>
                  <dgm:constr type="ctrY" for="ch" forName="dot1" refType="h" fact="0.8342"/>
                  <dgm:constr type="w" for="ch" forName="dot1" refType="userD"/>
                  <dgm:constr type="h" for="ch" forName="dot1" refType="userD"/>
                  <dgm:constr type="ctrX" for="ch" forName="dot2" refType="w" fact="0.3721"/>
                  <dgm:constr type="ctrY" for="ch" forName="dot2" refType="h" fact="0.8448"/>
                  <dgm:constr type="w" for="ch" forName="dot2" refType="userD"/>
                  <dgm:constr type="h" for="ch" forName="dot2" refType="userD"/>
                  <dgm:constr type="ctrX" for="ch" forName="dot3" refType="w" fact="0.353"/>
                  <dgm:constr type="ctrY" for="ch" forName="dot3" refType="h" fact="0.8539"/>
                  <dgm:constr type="w" for="ch" forName="dot3" refType="userD"/>
                  <dgm:constr type="h" for="ch" forName="dot3" refType="userD"/>
                  <dgm:constr type="ctrX" for="ch" forName="dot4" refType="w" fact="0.3337"/>
                  <dgm:constr type="ctrY" for="ch" forName="dot4" refType="h" fact="0.8615"/>
                  <dgm:constr type="w" for="ch" forName="dot4" refType="userD"/>
                  <dgm:constr type="h" for="ch" forName="dot4" refType="userD"/>
                  <dgm:constr type="ctrX" for="ch" forName="dot5" refType="w" fact="0.3142"/>
                  <dgm:constr type="ctrY" for="ch" forName="dot5" refType="h" fact="0.8676"/>
                  <dgm:constr type="w" for="ch" forName="dot5" refType="userD"/>
                  <dgm:constr type="h" for="ch" forName="dot5" refType="userD"/>
                  <dgm:constr type="ctrX" for="ch" forName="dot6" refType="w" fact="0.5088"/>
                  <dgm:constr type="ctrY" for="ch" forName="dot6" refType="h" fact="0.7255"/>
                  <dgm:constr type="w" for="ch" forName="dot6" refType="userD"/>
                  <dgm:constr type="h" for="ch" forName="dot6" refType="userD"/>
                  <dgm:constr type="ctrX" for="ch" forName="dot7" refType="w" fact="0.4926"/>
                  <dgm:constr type="ctrY" for="ch" forName="dot7" refType="h" fact="0.7454"/>
                  <dgm:constr type="w" for="ch" forName="dot7" refType="userD"/>
                  <dgm:constr type="h" for="ch" forName="dot7" refType="userD"/>
                  <dgm:constr type="ctrX" for="ch" forName="dot8" refType="w" fact="0.5836"/>
                  <dgm:constr type="ctrY" for="ch" forName="dot8" refType="h" fact="0.6026"/>
                  <dgm:constr type="w" for="ch" forName="dot8" refType="userD"/>
                  <dgm:constr type="h" for="ch" forName="dot8" refType="userD"/>
                  <dgm:constr type="ctrX" for="ch" forName="dot9" refType="w" fact="0.6371"/>
                  <dgm:constr type="ctrY" for="ch" forName="dot9" refType="h" fact="0.4632"/>
                  <dgm:constr type="w" for="ch" forName="dot9" refType="userD"/>
                  <dgm:constr type="h" for="ch" forName="dot9" refType="userD"/>
                  <dgm:constr type="ctrX" for="ch" forName="dot10" refType="w" fact="0.6701"/>
                  <dgm:constr type="ctrY" for="ch" forName="dot10" refType="h" fact="0.3187"/>
                  <dgm:constr type="w" for="ch" forName="dot10" refType="userD"/>
                  <dgm:constr type="h" for="ch" forName="dot10" refType="userD"/>
                  <dgm:constr type="ctrX" for="ch" forName="dot11" refType="w" fact="0.6853"/>
                  <dgm:constr type="ctrY" for="ch" forName="dot11" refType="h" fact="0.1763"/>
                  <dgm:constr type="w" for="ch" forName="dot11" refType="userD"/>
                  <dgm:constr type="h" for="ch" forName="dot11" refType="userD"/>
                  <dgm:constr type="ctrX" for="ch" forName="dotArrow1" refType="w" fact="0.6627"/>
                  <dgm:constr type="ctrY" for="ch" forName="dotArrow1" refType="h" fact="-0.0099"/>
                  <dgm:constr type="w" for="ch" forName="dotArrow1" refType="userD"/>
                  <dgm:constr type="h" for="ch" forName="dotArrow1" refType="userD"/>
                  <dgm:constr type="ctrX" for="ch" forName="dotArrow2" refType="w" fact="0.6773"/>
                  <dgm:constr type="ctrY" for="ch" forName="dotArrow2" refType="h" fact="-0.0239"/>
                  <dgm:constr type="w" for="ch" forName="dotArrow2" refType="userD"/>
                  <dgm:constr type="h" for="ch" forName="dotArrow2" refType="userD"/>
                  <dgm:constr type="ctrX" for="ch" forName="dotArrow3" refType="w" fact="0.6919"/>
                  <dgm:constr type="ctrY" for="ch" forName="dotArrow3" refType="h" fact="-0.0378"/>
                  <dgm:constr type="w" for="ch" forName="dotArrow3" refType="userD"/>
                  <dgm:constr type="h" for="ch" forName="dotArrow3" refType="userD"/>
                  <dgm:constr type="ctrX" for="ch" forName="dotArrow4" refType="w" fact="0.7065"/>
                  <dgm:constr type="ctrY" for="ch" forName="dotArrow4" refType="h" fact="-0.0239"/>
                  <dgm:constr type="w" for="ch" forName="dotArrow4" refType="userD"/>
                  <dgm:constr type="h" for="ch" forName="dotArrow4" refType="userD"/>
                  <dgm:constr type="ctrX" for="ch" forName="dotArrow5" refType="w" fact="0.7212"/>
                  <dgm:constr type="ctrY" for="ch" forName="dotArrow5" refType="h" fact="-0.0099"/>
                  <dgm:constr type="w" for="ch" forName="dotArrow5" refType="userD"/>
                  <dgm:constr type="h" for="ch" forName="dotArrow5" refType="userD"/>
                  <dgm:constr type="ctrX" for="ch" forName="dotArrow6" refType="w" fact="0.6919"/>
                  <dgm:constr type="ctrY" for="ch" forName="dotArrow6" refType="h" fact="-0.0084"/>
                  <dgm:constr type="w" for="ch" forName="dotArrow6" refType="userD"/>
                  <dgm:constr type="h" for="ch" forName="dotArrow6" refType="userD"/>
                  <dgm:constr type="ctrX" for="ch" forName="dotArrow7" refType="w" fact="0.6919"/>
                  <dgm:constr type="ctrY" for="ch" forName="dotArrow7" refType="h" fact="0.0211"/>
                  <dgm:constr type="w" for="ch" forName="dotArrow7" refType="userD"/>
                  <dgm:constr type="h" for="ch" forName="dotArrow7" refType="userD"/>
                  <dgm:constr type="l" for="ch" forName="parTx1" refType="w" fact="0.2556"/>
                  <dgm:constr type="t" for="ch" forName="parTx1" refType="h" fact="0.8856"/>
                  <dgm:constr type="w" for="ch" forName="parTx1" refType="w" fact="0.2101"/>
                  <dgm:constr type="h" for="ch" forName="parTx1" refType="h" fact="0.0704"/>
                  <dgm:constr type="ctrX" for="ch" forName="picture1" refType="w" fact="0.246"/>
                  <dgm:constr type="ctrY" for="ch" forName="picture1" refType="h" fact="0.8769"/>
                  <dgm:constr type="w" for="ch" forName="picture1" refType="w" fact="0.0974"/>
                  <dgm:constr type="h" for="ch" forName="picture1" refType="h" fact="0.121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535"/>
                  <dgm:constr type="t" for="ch" forName="parTx2" refType="h" fact="0.7956"/>
                  <dgm:constr type="w" for="ch" forName="parTx2" refType="w" fact="0.2101"/>
                  <dgm:constr type="h" for="ch" forName="parTx2" refType="h" fact="0.0704"/>
                  <dgm:constr type="ctrX" for="ch" forName="picture2" refType="w" fact="0.4439"/>
                  <dgm:constr type="ctrY" for="ch" forName="picture2" refType="h" fact="0.787"/>
                  <dgm:constr type="w" for="ch" forName="picture2" refType="w" fact="0.0974"/>
                  <dgm:constr type="h" for="ch" forName="picture2" refType="h" fact="0.1218"/>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511"/>
                  <dgm:constr type="t" for="ch" forName="parTx3" refType="h" fact="0.673"/>
                  <dgm:constr type="w" for="ch" forName="parTx3" refType="w" fact="0.2101"/>
                  <dgm:constr type="h" for="ch" forName="parTx3" refType="h" fact="0.0704"/>
                  <dgm:constr type="ctrX" for="ch" forName="picture3" refType="w" fact="0.5415"/>
                  <dgm:constr type="ctrY" for="ch" forName="picture3" refType="h" fact="0.6644"/>
                  <dgm:constr type="w" for="ch" forName="picture3" refType="w" fact="0.0974"/>
                  <dgm:constr type="h" for="ch" forName="picture3" refType="h" fact="0.1218"/>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6132"/>
                  <dgm:constr type="t" for="ch" forName="parTx4" refType="h" fact="0.538"/>
                  <dgm:constr type="w" for="ch" forName="parTx4" refType="w" fact="0.2101"/>
                  <dgm:constr type="h" for="ch" forName="parTx4" refType="h" fact="0.0704"/>
                  <dgm:constr type="ctrX" for="ch" forName="picture4" refType="w" fact="0.6037"/>
                  <dgm:constr type="ctrY" for="ch" forName="picture4" refType="h" fact="0.5294"/>
                  <dgm:constr type="w" for="ch" forName="picture4" refType="w" fact="0.0974"/>
                  <dgm:constr type="h" for="ch" forName="picture4" refType="h" fact="0.1218"/>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576"/>
                  <dgm:constr type="t" for="ch" forName="parTx5" refType="h" fact="0.3951"/>
                  <dgm:constr type="w" for="ch" forName="parTx5" refType="w" fact="0.2101"/>
                  <dgm:constr type="h" for="ch" forName="parTx5" refType="h" fact="0.0704"/>
                  <dgm:constr type="ctrX" for="ch" forName="picture5" refType="w" fact="0.648"/>
                  <dgm:constr type="ctrY" for="ch" forName="picture5" refType="h" fact="0.3864"/>
                  <dgm:constr type="w" for="ch" forName="picture5" refType="w" fact="0.0974"/>
                  <dgm:constr type="h" for="ch" forName="picture5" refType="h" fact="0.1218"/>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828"/>
                  <dgm:constr type="t" for="ch" forName="parTx6" refType="h" fact="0.2531"/>
                  <dgm:constr type="w" for="ch" forName="parTx6" refType="w" fact="0.2101"/>
                  <dgm:constr type="h" for="ch" forName="parTx6" refType="h" fact="0.0704"/>
                  <dgm:constr type="ctrX" for="ch" forName="picture6" refType="w" fact="0.6733"/>
                  <dgm:constr type="ctrY" for="ch" forName="picture6" refType="h" fact="0.2444"/>
                  <dgm:constr type="w" for="ch" forName="picture6" refType="w" fact="0.0974"/>
                  <dgm:constr type="h" for="ch" forName="picture6" refType="h" fact="0.1218"/>
                  <dgm:constr type="l" for="ch" forName="desTx6" refType="r" refFor="ch" refForName="parTx6"/>
                  <dgm:constr type="r" for="ch" forName="desTx6" refType="w"/>
                  <dgm:constr type="t" for="ch" forName="desTx6" refType="t" refFor="ch" refForName="parTx6"/>
                  <dgm:constr type="h" for="ch" forName="desTx6" refType="h" refFor="ch" refForName="parTx6"/>
                  <dgm:constr type="l" for="ch" forName="parTx7" refType="w" fact="0.6966"/>
                  <dgm:constr type="t" for="ch" forName="parTx7" refType="h" fact="0.1162"/>
                  <dgm:constr type="w" for="ch" forName="parTx7" refType="w" fact="0.2101"/>
                  <dgm:constr type="h" for="ch" forName="parTx7" refType="h" fact="0.0704"/>
                  <dgm:constr type="ctrX" for="ch" forName="picture7" refType="w" fact="0.6871"/>
                  <dgm:constr type="ctrY" for="ch" forName="picture7" refType="h" fact="0.1075"/>
                  <dgm:constr type="w" for="ch" forName="picture7" refType="w" fact="0.0974"/>
                  <dgm:constr type="h" for="ch" forName="picture7" refType="h" fact="0.1218"/>
                  <dgm:constr type="l" for="ch" forName="desTx7" refType="r" refFor="ch" refForName="parTx7"/>
                  <dgm:constr type="r" for="ch" forName="desTx7" refType="w"/>
                  <dgm:constr type="t" for="ch" forName="desTx7" refType="t" refFor="ch" refForName="parTx7"/>
                  <dgm:constr type="h" for="ch" forName="desTx7" refType="h" refFor="ch" refForName="parTx7"/>
                </dgm:constrLst>
              </dgm:if>
              <dgm:else name="Name67">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4459"/>
                  <dgm:constr type="ctrY" for="ch" forName="dot1" refType="h" fact="0.8342"/>
                  <dgm:constr type="w" for="ch" forName="dot1" refType="userD"/>
                  <dgm:constr type="h" for="ch" forName="dot1" refType="userD"/>
                  <dgm:constr type="ctrX" for="ch" forName="dot2" refType="w" fact="0.4244"/>
                  <dgm:constr type="ctrY" for="ch" forName="dot2" refType="h" fact="0.8448"/>
                  <dgm:constr type="w" for="ch" forName="dot2" refType="userD"/>
                  <dgm:constr type="h" for="ch" forName="dot2" refType="userD"/>
                  <dgm:constr type="ctrX" for="ch" forName="dot3" refType="w" fact="0.4026"/>
                  <dgm:constr type="ctrY" for="ch" forName="dot3" refType="h" fact="0.8539"/>
                  <dgm:constr type="w" for="ch" forName="dot3" refType="userD"/>
                  <dgm:constr type="h" for="ch" forName="dot3" refType="userD"/>
                  <dgm:constr type="ctrX" for="ch" forName="dot4" refType="w" fact="0.3806"/>
                  <dgm:constr type="ctrY" for="ch" forName="dot4" refType="h" fact="0.8615"/>
                  <dgm:constr type="w" for="ch" forName="dot4" refType="userD"/>
                  <dgm:constr type="h" for="ch" forName="dot4" refType="userD"/>
                  <dgm:constr type="ctrX" for="ch" forName="dot5" refType="w" fact="0.3584"/>
                  <dgm:constr type="ctrY" for="ch" forName="dot5" refType="h" fact="0.8676"/>
                  <dgm:constr type="w" for="ch" forName="dot5" refType="userD"/>
                  <dgm:constr type="h" for="ch" forName="dot5" refType="userD"/>
                  <dgm:constr type="ctrX" for="ch" forName="dot6" refType="w" fact="0.5803"/>
                  <dgm:constr type="ctrY" for="ch" forName="dot6" refType="h" fact="0.7255"/>
                  <dgm:constr type="w" for="ch" forName="dot6" refType="userD"/>
                  <dgm:constr type="h" for="ch" forName="dot6" refType="userD"/>
                  <dgm:constr type="ctrX" for="ch" forName="dot7" refType="w" fact="0.5618"/>
                  <dgm:constr type="ctrY" for="ch" forName="dot7" refType="h" fact="0.7454"/>
                  <dgm:constr type="w" for="ch" forName="dot7" refType="userD"/>
                  <dgm:constr type="h" for="ch" forName="dot7" refType="userD"/>
                  <dgm:constr type="ctrX" for="ch" forName="dot8" refType="w" fact="0.6656"/>
                  <dgm:constr type="ctrY" for="ch" forName="dot8" refType="h" fact="0.6026"/>
                  <dgm:constr type="w" for="ch" forName="dot8" refType="userD"/>
                  <dgm:constr type="h" for="ch" forName="dot8" refType="userD"/>
                  <dgm:constr type="ctrX" for="ch" forName="dot9" refType="w" fact="0.7266"/>
                  <dgm:constr type="ctrY" for="ch" forName="dot9" refType="h" fact="0.4632"/>
                  <dgm:constr type="w" for="ch" forName="dot9" refType="userD"/>
                  <dgm:constr type="h" for="ch" forName="dot9" refType="userD"/>
                  <dgm:constr type="ctrX" for="ch" forName="dot10" refType="w" fact="0.7643"/>
                  <dgm:constr type="ctrY" for="ch" forName="dot10" refType="h" fact="0.3187"/>
                  <dgm:constr type="w" for="ch" forName="dot10" refType="userD"/>
                  <dgm:constr type="h" for="ch" forName="dot10" refType="userD"/>
                  <dgm:constr type="ctrX" for="ch" forName="dot11" refType="w" fact="0.7816"/>
                  <dgm:constr type="ctrY" for="ch" forName="dot11" refType="h" fact="0.1763"/>
                  <dgm:constr type="w" for="ch" forName="dot11" refType="userD"/>
                  <dgm:constr type="h" for="ch" forName="dot11" refType="userD"/>
                  <dgm:constr type="ctrX" for="ch" forName="dotArrow1" refType="w" fact="0.7558"/>
                  <dgm:constr type="ctrY" for="ch" forName="dotArrow1" refType="h" fact="-0.0099"/>
                  <dgm:constr type="w" for="ch" forName="dotArrow1" refType="userD"/>
                  <dgm:constr type="h" for="ch" forName="dotArrow1" refType="userD"/>
                  <dgm:constr type="ctrX" for="ch" forName="dotArrow2" refType="w" fact="0.7725"/>
                  <dgm:constr type="ctrY" for="ch" forName="dotArrow2" refType="h" fact="-0.0239"/>
                  <dgm:constr type="w" for="ch" forName="dotArrow2" refType="userD"/>
                  <dgm:constr type="h" for="ch" forName="dotArrow2" refType="userD"/>
                  <dgm:constr type="ctrX" for="ch" forName="dotArrow3" refType="w" fact="0.7892"/>
                  <dgm:constr type="ctrY" for="ch" forName="dotArrow3" refType="h" fact="-0.0378"/>
                  <dgm:constr type="w" for="ch" forName="dotArrow3" refType="userD"/>
                  <dgm:constr type="h" for="ch" forName="dotArrow3" refType="userD"/>
                  <dgm:constr type="ctrX" for="ch" forName="dotArrow4" refType="w" fact="0.8058"/>
                  <dgm:constr type="ctrY" for="ch" forName="dotArrow4" refType="h" fact="-0.0239"/>
                  <dgm:constr type="w" for="ch" forName="dotArrow4" refType="userD"/>
                  <dgm:constr type="h" for="ch" forName="dotArrow4" refType="userD"/>
                  <dgm:constr type="ctrX" for="ch" forName="dotArrow5" refType="w" fact="0.8225"/>
                  <dgm:constr type="ctrY" for="ch" forName="dotArrow5" refType="h" fact="-0.0099"/>
                  <dgm:constr type="w" for="ch" forName="dotArrow5" refType="userD"/>
                  <dgm:constr type="h" for="ch" forName="dotArrow5" refType="userD"/>
                  <dgm:constr type="ctrX" for="ch" forName="dotArrow6" refType="w" fact="0.7892"/>
                  <dgm:constr type="ctrY" for="ch" forName="dotArrow6" refType="h" fact="-0.0084"/>
                  <dgm:constr type="w" for="ch" forName="dotArrow6" refType="userD"/>
                  <dgm:constr type="h" for="ch" forName="dotArrow6" refType="userD"/>
                  <dgm:constr type="ctrX" for="ch" forName="dotArrow7" refType="w" fact="0.7892"/>
                  <dgm:constr type="ctrY" for="ch" forName="dotArrow7" refType="h" fact="0.0211"/>
                  <dgm:constr type="w" for="ch" forName="dotArrow7" refType="userD"/>
                  <dgm:constr type="h" for="ch" forName="dotArrow7" refType="userD"/>
                  <dgm:constr type="l" for="ch" forName="parTx1" refType="w" fact="0.2915"/>
                  <dgm:constr type="t" for="ch" forName="parTx1" refType="h" fact="0.8845"/>
                  <dgm:constr type="w" for="ch" forName="parTx1" refType="w" fact="0.2396"/>
                  <dgm:constr type="h" for="ch" forName="parTx1" refType="h" fact="0.0704"/>
                  <dgm:constr type="ctrX" for="ch" forName="picture1" refType="w" fact="0.2806"/>
                  <dgm:constr type="ctrY" for="ch" forName="picture1" refType="h" fact="0.8769"/>
                  <dgm:constr type="w" for="ch" forName="picture1" refType="w" fact="0.1111"/>
                  <dgm:constr type="h" for="ch" forName="picture1" refType="h" fact="0.1218"/>
                  <dgm:constr type="l" for="ch" forName="parTx2" refType="w" fact="0.5172"/>
                  <dgm:constr type="t" for="ch" forName="parTx2" refType="h" fact="0.7946"/>
                  <dgm:constr type="w" for="ch" forName="parTx2" refType="w" fact="0.2396"/>
                  <dgm:constr type="h" for="ch" forName="parTx2" refType="h" fact="0.0704"/>
                  <dgm:constr type="ctrX" for="ch" forName="picture2" refType="w" fact="0.5063"/>
                  <dgm:constr type="ctrY" for="ch" forName="picture2" refType="h" fact="0.787"/>
                  <dgm:constr type="w" for="ch" forName="picture2" refType="w" fact="0.1111"/>
                  <dgm:constr type="h" for="ch" forName="picture2" refType="h" fact="0.1218"/>
                  <dgm:constr type="l" for="ch" forName="parTx3" refType="w" fact="0.6285"/>
                  <dgm:constr type="t" for="ch" forName="parTx3" refType="h" fact="0.672"/>
                  <dgm:constr type="w" for="ch" forName="parTx3" refType="w" fact="0.2396"/>
                  <dgm:constr type="h" for="ch" forName="parTx3" refType="h" fact="0.0704"/>
                  <dgm:constr type="ctrX" for="ch" forName="picture3" refType="w" fact="0.6176"/>
                  <dgm:constr type="ctrY" for="ch" forName="picture3" refType="h" fact="0.6644"/>
                  <dgm:constr type="w" for="ch" forName="picture3" refType="w" fact="0.1111"/>
                  <dgm:constr type="h" for="ch" forName="picture3" refType="h" fact="0.1218"/>
                  <dgm:constr type="l" for="ch" forName="parTx4" refType="w" fact="0.6994"/>
                  <dgm:constr type="t" for="ch" forName="parTx4" refType="h" fact="0.5369"/>
                  <dgm:constr type="w" for="ch" forName="parTx4" refType="w" fact="0.2396"/>
                  <dgm:constr type="h" for="ch" forName="parTx4" refType="h" fact="0.0704"/>
                  <dgm:constr type="ctrX" for="ch" forName="picture4" refType="w" fact="0.6885"/>
                  <dgm:constr type="ctrY" for="ch" forName="picture4" refType="h" fact="0.5294"/>
                  <dgm:constr type="w" for="ch" forName="picture4" refType="w" fact="0.1111"/>
                  <dgm:constr type="h" for="ch" forName="picture4" refType="h" fact="0.1218"/>
                  <dgm:constr type="l" for="ch" forName="parTx5" refType="w" fact="0.75"/>
                  <dgm:constr type="t" for="ch" forName="parTx5" refType="h" fact="0.394"/>
                  <dgm:constr type="w" for="ch" forName="parTx5" refType="w" fact="0.2396"/>
                  <dgm:constr type="h" for="ch" forName="parTx5" refType="h" fact="0.0704"/>
                  <dgm:constr type="ctrX" for="ch" forName="picture5" refType="w" fact="0.7391"/>
                  <dgm:constr type="ctrY" for="ch" forName="picture5" refType="h" fact="0.3864"/>
                  <dgm:constr type="w" for="ch" forName="picture5" refType="w" fact="0.1111"/>
                  <dgm:constr type="h" for="ch" forName="picture5" refType="h" fact="0.1218"/>
                  <dgm:constr type="l" for="ch" forName="parTx6" refType="w" fact="0.7788"/>
                  <dgm:constr type="t" for="ch" forName="parTx6" refType="h" fact="0.252"/>
                  <dgm:constr type="w" for="ch" forName="parTx6" refType="w" fact="0.2396"/>
                  <dgm:constr type="h" for="ch" forName="parTx6" refType="h" fact="0.0704"/>
                  <dgm:constr type="ctrX" for="ch" forName="picture6" refType="w" fact="0.7679"/>
                  <dgm:constr type="ctrY" for="ch" forName="picture6" refType="h" fact="0.2444"/>
                  <dgm:constr type="w" for="ch" forName="picture6" refType="w" fact="0.1111"/>
                  <dgm:constr type="h" for="ch" forName="picture6" refType="h" fact="0.1218"/>
                  <dgm:constr type="l" for="ch" forName="parTx7" refType="w" fact="0.7945"/>
                  <dgm:constr type="t" for="ch" forName="parTx7" refType="h" fact="0.1151"/>
                  <dgm:constr type="w" for="ch" forName="parTx7" refType="w" fact="0.2396"/>
                  <dgm:constr type="h" for="ch" forName="parTx7" refType="h" fact="0.0704"/>
                  <dgm:constr type="ctrX" for="ch" forName="picture7" refType="w" fact="0.7836"/>
                  <dgm:constr type="ctrY" for="ch" forName="picture7" refType="h" fact="0.1075"/>
                  <dgm:constr type="w" for="ch" forName="picture7" refType="w" fact="0.1111"/>
                  <dgm:constr type="h" for="ch" forName="picture7" refType="h" fact="0.1218"/>
                </dgm:constrLst>
              </dgm:else>
            </dgm:choose>
          </dgm:if>
          <dgm:else name="Name68">
            <dgm:choose name="Name69">
              <dgm:if name="Name70"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6091"/>
                  <dgm:constr type="ctrY" for="ch" forName="dot1" refType="h" fact="0.8342"/>
                  <dgm:constr type="w" for="ch" forName="dot1" refType="userD"/>
                  <dgm:constr type="h" for="ch" forName="dot1" refType="userD"/>
                  <dgm:constr type="ctrX" for="ch" forName="dot2" refType="w" fact="0.6279"/>
                  <dgm:constr type="ctrY" for="ch" forName="dot2" refType="h" fact="0.8448"/>
                  <dgm:constr type="w" for="ch" forName="dot2" refType="userD"/>
                  <dgm:constr type="h" for="ch" forName="dot2" refType="userD"/>
                  <dgm:constr type="ctrX" for="ch" forName="dot3" refType="w" fact="0.647"/>
                  <dgm:constr type="ctrY" for="ch" forName="dot3" refType="h" fact="0.8539"/>
                  <dgm:constr type="w" for="ch" forName="dot3" refType="userD"/>
                  <dgm:constr type="h" for="ch" forName="dot3" refType="userD"/>
                  <dgm:constr type="ctrX" for="ch" forName="dot4" refType="w" fact="0.6663"/>
                  <dgm:constr type="ctrY" for="ch" forName="dot4" refType="h" fact="0.8615"/>
                  <dgm:constr type="w" for="ch" forName="dot4" refType="userD"/>
                  <dgm:constr type="h" for="ch" forName="dot4" refType="userD"/>
                  <dgm:constr type="ctrX" for="ch" forName="dot5" refType="w" fact="0.6858"/>
                  <dgm:constr type="ctrY" for="ch" forName="dot5" refType="h" fact="0.8676"/>
                  <dgm:constr type="w" for="ch" forName="dot5" refType="userD"/>
                  <dgm:constr type="h" for="ch" forName="dot5" refType="userD"/>
                  <dgm:constr type="ctrX" for="ch" forName="dot6" refType="w" fact="0.4912"/>
                  <dgm:constr type="ctrY" for="ch" forName="dot6" refType="h" fact="0.7255"/>
                  <dgm:constr type="w" for="ch" forName="dot6" refType="userD"/>
                  <dgm:constr type="h" for="ch" forName="dot6" refType="userD"/>
                  <dgm:constr type="ctrX" for="ch" forName="dot7" refType="w" fact="0.5074"/>
                  <dgm:constr type="ctrY" for="ch" forName="dot7" refType="h" fact="0.7454"/>
                  <dgm:constr type="w" for="ch" forName="dot7" refType="userD"/>
                  <dgm:constr type="h" for="ch" forName="dot7" refType="userD"/>
                  <dgm:constr type="ctrX" for="ch" forName="dot8" refType="w" fact="0.4164"/>
                  <dgm:constr type="ctrY" for="ch" forName="dot8" refType="h" fact="0.6026"/>
                  <dgm:constr type="w" for="ch" forName="dot8" refType="userD"/>
                  <dgm:constr type="h" for="ch" forName="dot8" refType="userD"/>
                  <dgm:constr type="ctrX" for="ch" forName="dot9" refType="w" fact="0.3629"/>
                  <dgm:constr type="ctrY" for="ch" forName="dot9" refType="h" fact="0.4632"/>
                  <dgm:constr type="w" for="ch" forName="dot9" refType="userD"/>
                  <dgm:constr type="h" for="ch" forName="dot9" refType="userD"/>
                  <dgm:constr type="ctrX" for="ch" forName="dot10" refType="w" fact="0.3299"/>
                  <dgm:constr type="ctrY" for="ch" forName="dot10" refType="h" fact="0.3187"/>
                  <dgm:constr type="w" for="ch" forName="dot10" refType="userD"/>
                  <dgm:constr type="h" for="ch" forName="dot10" refType="userD"/>
                  <dgm:constr type="ctrX" for="ch" forName="dot11" refType="w" fact="0.3147"/>
                  <dgm:constr type="ctrY" for="ch" forName="dot11" refType="h" fact="0.1763"/>
                  <dgm:constr type="w" for="ch" forName="dot11" refType="userD"/>
                  <dgm:constr type="h" for="ch" forName="dot11" refType="userD"/>
                  <dgm:constr type="ctrX" for="ch" forName="dotArrow1" refType="w" fact="0.3373"/>
                  <dgm:constr type="ctrY" for="ch" forName="dotArrow1" refType="h" fact="-0.0099"/>
                  <dgm:constr type="w" for="ch" forName="dotArrow1" refType="userD"/>
                  <dgm:constr type="h" for="ch" forName="dotArrow1" refType="userD"/>
                  <dgm:constr type="ctrX" for="ch" forName="dotArrow2" refType="w" fact="0.3227"/>
                  <dgm:constr type="ctrY" for="ch" forName="dotArrow2" refType="h" fact="-0.0239"/>
                  <dgm:constr type="w" for="ch" forName="dotArrow2" refType="userD"/>
                  <dgm:constr type="h" for="ch" forName="dotArrow2" refType="userD"/>
                  <dgm:constr type="ctrX" for="ch" forName="dotArrow3" refType="w" fact="0.3081"/>
                  <dgm:constr type="ctrY" for="ch" forName="dotArrow3" refType="h" fact="-0.0378"/>
                  <dgm:constr type="w" for="ch" forName="dotArrow3" refType="userD"/>
                  <dgm:constr type="h" for="ch" forName="dotArrow3" refType="userD"/>
                  <dgm:constr type="ctrX" for="ch" forName="dotArrow4" refType="w" fact="0.2935"/>
                  <dgm:constr type="ctrY" for="ch" forName="dotArrow4" refType="h" fact="-0.0239"/>
                  <dgm:constr type="w" for="ch" forName="dotArrow4" refType="userD"/>
                  <dgm:constr type="h" for="ch" forName="dotArrow4" refType="userD"/>
                  <dgm:constr type="ctrX" for="ch" forName="dotArrow5" refType="w" fact="0.2788"/>
                  <dgm:constr type="ctrY" for="ch" forName="dotArrow5" refType="h" fact="-0.0099"/>
                  <dgm:constr type="w" for="ch" forName="dotArrow5" refType="userD"/>
                  <dgm:constr type="h" for="ch" forName="dotArrow5" refType="userD"/>
                  <dgm:constr type="ctrX" for="ch" forName="dotArrow6" refType="w" fact="0.3081"/>
                  <dgm:constr type="ctrY" for="ch" forName="dotArrow6" refType="h" fact="-0.0084"/>
                  <dgm:constr type="w" for="ch" forName="dotArrow6" refType="userD"/>
                  <dgm:constr type="h" for="ch" forName="dotArrow6" refType="userD"/>
                  <dgm:constr type="ctrX" for="ch" forName="dotArrow7" refType="w" fact="0.3081"/>
                  <dgm:constr type="ctrY" for="ch" forName="dotArrow7" refType="h" fact="0.0211"/>
                  <dgm:constr type="w" for="ch" forName="dotArrow7" refType="userD"/>
                  <dgm:constr type="h" for="ch" forName="dotArrow7" refType="userD"/>
                  <dgm:constr type="r" for="ch" forName="parTx1" refType="w" fact="0.7444"/>
                  <dgm:constr type="t" for="ch" forName="parTx1" refType="h" fact="0.8856"/>
                  <dgm:constr type="w" for="ch" forName="parTx1" refType="w" fact="0.2101"/>
                  <dgm:constr type="h" for="ch" forName="parTx1" refType="h" fact="0.0704"/>
                  <dgm:constr type="ctrX" for="ch" forName="picture1" refType="w" fact="0.754"/>
                  <dgm:constr type="ctrY" for="ch" forName="picture1" refType="h" fact="0.8769"/>
                  <dgm:constr type="w" for="ch" forName="picture1" refType="w" fact="0.0974"/>
                  <dgm:constr type="h" for="ch" forName="picture1" refType="h" fact="0.121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465"/>
                  <dgm:constr type="t" for="ch" forName="parTx2" refType="h" fact="0.7956"/>
                  <dgm:constr type="w" for="ch" forName="parTx2" refType="w" fact="0.2101"/>
                  <dgm:constr type="h" for="ch" forName="parTx2" refType="h" fact="0.0704"/>
                  <dgm:constr type="ctrX" for="ch" forName="picture2" refType="w" fact="0.5561"/>
                  <dgm:constr type="ctrY" for="ch" forName="picture2" refType="h" fact="0.787"/>
                  <dgm:constr type="w" for="ch" forName="picture2" refType="w" fact="0.0974"/>
                  <dgm:constr type="h" for="ch" forName="picture2" refType="h" fact="0.1218"/>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489"/>
                  <dgm:constr type="t" for="ch" forName="parTx3" refType="h" fact="0.673"/>
                  <dgm:constr type="w" for="ch" forName="parTx3" refType="w" fact="0.2101"/>
                  <dgm:constr type="h" for="ch" forName="parTx3" refType="h" fact="0.0704"/>
                  <dgm:constr type="ctrX" for="ch" forName="picture3" refType="w" fact="0.4585"/>
                  <dgm:constr type="ctrY" for="ch" forName="picture3" refType="h" fact="0.6644"/>
                  <dgm:constr type="w" for="ch" forName="picture3" refType="w" fact="0.0974"/>
                  <dgm:constr type="h" for="ch" forName="picture3" refType="h" fact="0.1218"/>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3868"/>
                  <dgm:constr type="t" for="ch" forName="parTx4" refType="h" fact="0.538"/>
                  <dgm:constr type="w" for="ch" forName="parTx4" refType="w" fact="0.2101"/>
                  <dgm:constr type="h" for="ch" forName="parTx4" refType="h" fact="0.0704"/>
                  <dgm:constr type="ctrX" for="ch" forName="picture4" refType="w" fact="0.3963"/>
                  <dgm:constr type="ctrY" for="ch" forName="picture4" refType="h" fact="0.5294"/>
                  <dgm:constr type="w" for="ch" forName="picture4" refType="w" fact="0.0974"/>
                  <dgm:constr type="h" for="ch" forName="picture4" refType="h" fact="0.1218"/>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424"/>
                  <dgm:constr type="t" for="ch" forName="parTx5" refType="h" fact="0.3951"/>
                  <dgm:constr type="w" for="ch" forName="parTx5" refType="w" fact="0.2101"/>
                  <dgm:constr type="h" for="ch" forName="parTx5" refType="h" fact="0.0704"/>
                  <dgm:constr type="ctrX" for="ch" forName="picture5" refType="w" fact="0.352"/>
                  <dgm:constr type="ctrY" for="ch" forName="picture5" refType="h" fact="0.3864"/>
                  <dgm:constr type="w" for="ch" forName="picture5" refType="w" fact="0.0974"/>
                  <dgm:constr type="h" for="ch" forName="picture5" refType="h" fact="0.1218"/>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172"/>
                  <dgm:constr type="t" for="ch" forName="parTx6" refType="h" fact="0.2531"/>
                  <dgm:constr type="w" for="ch" forName="parTx6" refType="w" fact="0.2101"/>
                  <dgm:constr type="h" for="ch" forName="parTx6" refType="h" fact="0.0704"/>
                  <dgm:constr type="ctrX" for="ch" forName="picture6" refType="w" fact="0.3267"/>
                  <dgm:constr type="ctrY" for="ch" forName="picture6" refType="h" fact="0.2444"/>
                  <dgm:constr type="w" for="ch" forName="picture6" refType="w" fact="0.0974"/>
                  <dgm:constr type="h" for="ch" forName="picture6" refType="h" fact="0.1218"/>
                  <dgm:constr type="r" for="ch" forName="desTx6" refType="l" refFor="ch" refForName="parTx6"/>
                  <dgm:constr type="l" for="ch" forName="desTx6"/>
                  <dgm:constr type="t" for="ch" forName="desTx6" refType="t" refFor="ch" refForName="parTx6"/>
                  <dgm:constr type="h" for="ch" forName="desTx6" refType="h" refFor="ch" refForName="parTx6"/>
                  <dgm:constr type="r" for="ch" forName="parTx7" refType="w" fact="0.3034"/>
                  <dgm:constr type="t" for="ch" forName="parTx7" refType="h" fact="0.1162"/>
                  <dgm:constr type="w" for="ch" forName="parTx7" refType="w" fact="0.2101"/>
                  <dgm:constr type="h" for="ch" forName="parTx7" refType="h" fact="0.0704"/>
                  <dgm:constr type="ctrX" for="ch" forName="picture7" refType="w" fact="0.3129"/>
                  <dgm:constr type="ctrY" for="ch" forName="picture7" refType="h" fact="0.1075"/>
                  <dgm:constr type="w" for="ch" forName="picture7" refType="w" fact="0.0974"/>
                  <dgm:constr type="h" for="ch" forName="picture7" refType="h" fact="0.1218"/>
                  <dgm:constr type="r" for="ch" forName="desTx7" refType="l" refFor="ch" refForName="parTx7"/>
                  <dgm:constr type="l" for="ch" forName="desTx7"/>
                  <dgm:constr type="t" for="ch" forName="desTx7" refType="t" refFor="ch" refForName="parTx7"/>
                  <dgm:constr type="h" for="ch" forName="desTx7" refType="h" refFor="ch" refForName="parTx7"/>
                </dgm:constrLst>
              </dgm:if>
              <dgm:else name="Name71">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5541"/>
                  <dgm:constr type="ctrY" for="ch" forName="dot1" refType="h" fact="0.8342"/>
                  <dgm:constr type="w" for="ch" forName="dot1" refType="userD"/>
                  <dgm:constr type="h" for="ch" forName="dot1" refType="userD"/>
                  <dgm:constr type="ctrX" for="ch" forName="dot2" refType="w" fact="0.5756"/>
                  <dgm:constr type="ctrY" for="ch" forName="dot2" refType="h" fact="0.8448"/>
                  <dgm:constr type="w" for="ch" forName="dot2" refType="userD"/>
                  <dgm:constr type="h" for="ch" forName="dot2" refType="userD"/>
                  <dgm:constr type="ctrX" for="ch" forName="dot3" refType="w" fact="0.5974"/>
                  <dgm:constr type="ctrY" for="ch" forName="dot3" refType="h" fact="0.8539"/>
                  <dgm:constr type="w" for="ch" forName="dot3" refType="userD"/>
                  <dgm:constr type="h" for="ch" forName="dot3" refType="userD"/>
                  <dgm:constr type="ctrX" for="ch" forName="dot4" refType="w" fact="0.6194"/>
                  <dgm:constr type="ctrY" for="ch" forName="dot4" refType="h" fact="0.8615"/>
                  <dgm:constr type="w" for="ch" forName="dot4" refType="userD"/>
                  <dgm:constr type="h" for="ch" forName="dot4" refType="userD"/>
                  <dgm:constr type="ctrX" for="ch" forName="dot5" refType="w" fact="0.6416"/>
                  <dgm:constr type="ctrY" for="ch" forName="dot5" refType="h" fact="0.8676"/>
                  <dgm:constr type="w" for="ch" forName="dot5" refType="userD"/>
                  <dgm:constr type="h" for="ch" forName="dot5" refType="userD"/>
                  <dgm:constr type="ctrX" for="ch" forName="dot6" refType="w" fact="0.4197"/>
                  <dgm:constr type="ctrY" for="ch" forName="dot6" refType="h" fact="0.7255"/>
                  <dgm:constr type="w" for="ch" forName="dot6" refType="userD"/>
                  <dgm:constr type="h" for="ch" forName="dot6" refType="userD"/>
                  <dgm:constr type="ctrX" for="ch" forName="dot7" refType="w" fact="0.4382"/>
                  <dgm:constr type="ctrY" for="ch" forName="dot7" refType="h" fact="0.7454"/>
                  <dgm:constr type="w" for="ch" forName="dot7" refType="userD"/>
                  <dgm:constr type="h" for="ch" forName="dot7" refType="userD"/>
                  <dgm:constr type="ctrX" for="ch" forName="dot8" refType="w" fact="0.3344"/>
                  <dgm:constr type="ctrY" for="ch" forName="dot8" refType="h" fact="0.6026"/>
                  <dgm:constr type="w" for="ch" forName="dot8" refType="userD"/>
                  <dgm:constr type="h" for="ch" forName="dot8" refType="userD"/>
                  <dgm:constr type="ctrX" for="ch" forName="dot9" refType="w" fact="0.2734"/>
                  <dgm:constr type="ctrY" for="ch" forName="dot9" refType="h" fact="0.4632"/>
                  <dgm:constr type="w" for="ch" forName="dot9" refType="userD"/>
                  <dgm:constr type="h" for="ch" forName="dot9" refType="userD"/>
                  <dgm:constr type="ctrX" for="ch" forName="dot10" refType="w" fact="0.2357"/>
                  <dgm:constr type="ctrY" for="ch" forName="dot10" refType="h" fact="0.3187"/>
                  <dgm:constr type="w" for="ch" forName="dot10" refType="userD"/>
                  <dgm:constr type="h" for="ch" forName="dot10" refType="userD"/>
                  <dgm:constr type="ctrX" for="ch" forName="dot11" refType="w" fact="0.2184"/>
                  <dgm:constr type="ctrY" for="ch" forName="dot11" refType="h" fact="0.1763"/>
                  <dgm:constr type="w" for="ch" forName="dot11" refType="userD"/>
                  <dgm:constr type="h" for="ch" forName="dot11" refType="userD"/>
                  <dgm:constr type="ctrX" for="ch" forName="dotArrow1" refType="w" fact="0.2442"/>
                  <dgm:constr type="ctrY" for="ch" forName="dotArrow1" refType="h" fact="-0.0099"/>
                  <dgm:constr type="w" for="ch" forName="dotArrow1" refType="userD"/>
                  <dgm:constr type="h" for="ch" forName="dotArrow1" refType="userD"/>
                  <dgm:constr type="ctrX" for="ch" forName="dotArrow2" refType="w" fact="0.2275"/>
                  <dgm:constr type="ctrY" for="ch" forName="dotArrow2" refType="h" fact="-0.0239"/>
                  <dgm:constr type="w" for="ch" forName="dotArrow2" refType="userD"/>
                  <dgm:constr type="h" for="ch" forName="dotArrow2" refType="userD"/>
                  <dgm:constr type="ctrX" for="ch" forName="dotArrow3" refType="w" fact="0.2108"/>
                  <dgm:constr type="ctrY" for="ch" forName="dotArrow3" refType="h" fact="-0.0378"/>
                  <dgm:constr type="w" for="ch" forName="dotArrow3" refType="userD"/>
                  <dgm:constr type="h" for="ch" forName="dotArrow3" refType="userD"/>
                  <dgm:constr type="ctrX" for="ch" forName="dotArrow4" refType="w" fact="0.1942"/>
                  <dgm:constr type="ctrY" for="ch" forName="dotArrow4" refType="h" fact="-0.0239"/>
                  <dgm:constr type="w" for="ch" forName="dotArrow4" refType="userD"/>
                  <dgm:constr type="h" for="ch" forName="dotArrow4" refType="userD"/>
                  <dgm:constr type="ctrX" for="ch" forName="dotArrow5" refType="w" fact="0.1775"/>
                  <dgm:constr type="ctrY" for="ch" forName="dotArrow5" refType="h" fact="-0.0099"/>
                  <dgm:constr type="w" for="ch" forName="dotArrow5" refType="userD"/>
                  <dgm:constr type="h" for="ch" forName="dotArrow5" refType="userD"/>
                  <dgm:constr type="ctrX" for="ch" forName="dotArrow6" refType="w" fact="0.2108"/>
                  <dgm:constr type="ctrY" for="ch" forName="dotArrow6" refType="h" fact="-0.0084"/>
                  <dgm:constr type="w" for="ch" forName="dotArrow6" refType="userD"/>
                  <dgm:constr type="h" for="ch" forName="dotArrow6" refType="userD"/>
                  <dgm:constr type="ctrX" for="ch" forName="dotArrow7" refType="w" fact="0.2108"/>
                  <dgm:constr type="ctrY" for="ch" forName="dotArrow7" refType="h" fact="0.0211"/>
                  <dgm:constr type="w" for="ch" forName="dotArrow7" refType="userD"/>
                  <dgm:constr type="h" for="ch" forName="dotArrow7" refType="userD"/>
                  <dgm:constr type="r" for="ch" forName="parTx1" refType="w" fact="0.7085"/>
                  <dgm:constr type="t" for="ch" forName="parTx1" refType="h" fact="0.8845"/>
                  <dgm:constr type="w" for="ch" forName="parTx1" refType="w" fact="0.2396"/>
                  <dgm:constr type="h" for="ch" forName="parTx1" refType="h" fact="0.0704"/>
                  <dgm:constr type="ctrX" for="ch" forName="picture1" refType="w" fact="0.7194"/>
                  <dgm:constr type="ctrY" for="ch" forName="picture1" refType="h" fact="0.8769"/>
                  <dgm:constr type="w" for="ch" forName="picture1" refType="w" fact="0.1111"/>
                  <dgm:constr type="h" for="ch" forName="picture1" refType="h" fact="0.1218"/>
                  <dgm:constr type="r" for="ch" forName="parTx2" refType="w" fact="0.4828"/>
                  <dgm:constr type="t" for="ch" forName="parTx2" refType="h" fact="0.7946"/>
                  <dgm:constr type="w" for="ch" forName="parTx2" refType="w" fact="0.2396"/>
                  <dgm:constr type="h" for="ch" forName="parTx2" refType="h" fact="0.0704"/>
                  <dgm:constr type="ctrX" for="ch" forName="picture2" refType="w" fact="0.4937"/>
                  <dgm:constr type="ctrY" for="ch" forName="picture2" refType="h" fact="0.787"/>
                  <dgm:constr type="w" for="ch" forName="picture2" refType="w" fact="0.1111"/>
                  <dgm:constr type="h" for="ch" forName="picture2" refType="h" fact="0.1218"/>
                  <dgm:constr type="r" for="ch" forName="parTx3" refType="w" fact="0.3715"/>
                  <dgm:constr type="t" for="ch" forName="parTx3" refType="h" fact="0.672"/>
                  <dgm:constr type="w" for="ch" forName="parTx3" refType="w" fact="0.2396"/>
                  <dgm:constr type="h" for="ch" forName="parTx3" refType="h" fact="0.0704"/>
                  <dgm:constr type="ctrX" for="ch" forName="picture3" refType="w" fact="0.3824"/>
                  <dgm:constr type="ctrY" for="ch" forName="picture3" refType="h" fact="0.6644"/>
                  <dgm:constr type="w" for="ch" forName="picture3" refType="w" fact="0.1111"/>
                  <dgm:constr type="h" for="ch" forName="picture3" refType="h" fact="0.1218"/>
                  <dgm:constr type="r" for="ch" forName="parTx4" refType="w" fact="0.3006"/>
                  <dgm:constr type="t" for="ch" forName="parTx4" refType="h" fact="0.5369"/>
                  <dgm:constr type="w" for="ch" forName="parTx4" refType="w" fact="0.2396"/>
                  <dgm:constr type="h" for="ch" forName="parTx4" refType="h" fact="0.0704"/>
                  <dgm:constr type="ctrX" for="ch" forName="picture4" refType="w" fact="0.3115"/>
                  <dgm:constr type="ctrY" for="ch" forName="picture4" refType="h" fact="0.5294"/>
                  <dgm:constr type="w" for="ch" forName="picture4" refType="w" fact="0.1111"/>
                  <dgm:constr type="h" for="ch" forName="picture4" refType="h" fact="0.1218"/>
                  <dgm:constr type="r" for="ch" forName="parTx5" refType="w" fact="0.25"/>
                  <dgm:constr type="t" for="ch" forName="parTx5" refType="h" fact="0.394"/>
                  <dgm:constr type="w" for="ch" forName="parTx5" refType="w" fact="0.2396"/>
                  <dgm:constr type="h" for="ch" forName="parTx5" refType="h" fact="0.0704"/>
                  <dgm:constr type="ctrX" for="ch" forName="picture5" refType="w" fact="0.2609"/>
                  <dgm:constr type="ctrY" for="ch" forName="picture5" refType="h" fact="0.3864"/>
                  <dgm:constr type="w" for="ch" forName="picture5" refType="w" fact="0.1111"/>
                  <dgm:constr type="h" for="ch" forName="picture5" refType="h" fact="0.1218"/>
                  <dgm:constr type="r" for="ch" forName="parTx6" refType="w" fact="0.2212"/>
                  <dgm:constr type="t" for="ch" forName="parTx6" refType="h" fact="0.252"/>
                  <dgm:constr type="w" for="ch" forName="parTx6" refType="w" fact="0.2396"/>
                  <dgm:constr type="h" for="ch" forName="parTx6" refType="h" fact="0.0704"/>
                  <dgm:constr type="ctrX" for="ch" forName="picture6" refType="w" fact="0.2321"/>
                  <dgm:constr type="ctrY" for="ch" forName="picture6" refType="h" fact="0.2444"/>
                  <dgm:constr type="w" for="ch" forName="picture6" refType="w" fact="0.1111"/>
                  <dgm:constr type="h" for="ch" forName="picture6" refType="h" fact="0.1218"/>
                  <dgm:constr type="r" for="ch" forName="parTx7" refType="w" fact="0.2055"/>
                  <dgm:constr type="t" for="ch" forName="parTx7" refType="h" fact="0.1151"/>
                  <dgm:constr type="w" for="ch" forName="parTx7" refType="w" fact="0.2396"/>
                  <dgm:constr type="h" for="ch" forName="parTx7" refType="h" fact="0.0704"/>
                  <dgm:constr type="ctrX" for="ch" forName="picture7" refType="w" fact="0.2164"/>
                  <dgm:constr type="ctrY" for="ch" forName="picture7" refType="h" fact="0.1075"/>
                  <dgm:constr type="w" for="ch" forName="picture7" refType="w" fact="0.1111"/>
                  <dgm:constr type="h" for="ch" forName="picture7" refType="h" fact="0.1218"/>
                </dgm:constrLst>
              </dgm:else>
            </dgm:choose>
          </dgm:else>
        </dgm:choose>
      </dgm:else>
    </dgm:choose>
    <dgm:forEach name="wrapper" axis="self" ptType="parTrans">
      <dgm:forEach name="wrapper2" axis="self" ptType="sibTrans" st="2">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choose name="Name72">
      <dgm:if name="Name73" axis="ch" ptType="node" func="cnt" op="gte" val="2">
        <dgm:layoutNode name="dot1" styleLbl="alignNode1">
          <dgm:alg type="sp"/>
          <dgm:shape xmlns:r="http://schemas.openxmlformats.org/officeDocument/2006/relationships" type="ellipse" r:blip="">
            <dgm:adjLst/>
          </dgm:shape>
          <dgm:presOf/>
        </dgm:layoutNode>
        <dgm:layoutNode name="dot2" styleLbl="alignNode1">
          <dgm:alg type="sp"/>
          <dgm:shape xmlns:r="http://schemas.openxmlformats.org/officeDocument/2006/relationships" type="ellipse" r:blip="">
            <dgm:adjLst/>
          </dgm:shape>
          <dgm:presOf/>
        </dgm:layoutNode>
        <dgm:layoutNode name="dot3" styleLbl="alignNode1">
          <dgm:alg type="sp"/>
          <dgm:shape xmlns:r="http://schemas.openxmlformats.org/officeDocument/2006/relationships" type="ellipse" r:blip="">
            <dgm:adjLst/>
          </dgm:shape>
          <dgm:presOf/>
        </dgm:layoutNode>
      </dgm:if>
      <dgm:else name="Name74"/>
    </dgm:choose>
    <dgm:choose name="Name75">
      <dgm:if name="Name76" axis="ch" ptType="node" func="cnt" op="gte" val="3">
        <dgm:layoutNode name="dot4" styleLbl="alignNode1">
          <dgm:alg type="sp"/>
          <dgm:shape xmlns:r="http://schemas.openxmlformats.org/officeDocument/2006/relationships" type="ellipse" r:blip="">
            <dgm:adjLst/>
          </dgm:shape>
          <dgm:presOf/>
        </dgm:layoutNode>
        <dgm:layoutNode name="dot5" styleLbl="alignNode1">
          <dgm:alg type="sp"/>
          <dgm:shape xmlns:r="http://schemas.openxmlformats.org/officeDocument/2006/relationships" type="ellipse" r:blip="">
            <dgm:adjLst/>
          </dgm:shape>
          <dgm:presOf/>
        </dgm:layoutNode>
      </dgm:if>
      <dgm:else name="Name77"/>
    </dgm:choose>
    <dgm:choose name="Name78">
      <dgm:if name="Name79" axis="ch" ptType="node" func="cnt" op="gte" val="4">
        <dgm:layoutNode name="dot6" styleLbl="alignNode1">
          <dgm:alg type="sp"/>
          <dgm:shape xmlns:r="http://schemas.openxmlformats.org/officeDocument/2006/relationships" type="ellipse" r:blip="">
            <dgm:adjLst/>
          </dgm:shape>
          <dgm:presOf/>
        </dgm:layoutNode>
      </dgm:if>
      <dgm:else name="Name80"/>
    </dgm:choose>
    <dgm:choose name="Name81">
      <dgm:if name="Name82" axis="ch" ptType="node" func="cnt" op="gte" val="5">
        <dgm:layoutNode name="dot7" styleLbl="alignNode1">
          <dgm:alg type="sp"/>
          <dgm:shape xmlns:r="http://schemas.openxmlformats.org/officeDocument/2006/relationships" type="ellipse" r:blip="">
            <dgm:adjLst/>
          </dgm:shape>
          <dgm:presOf/>
        </dgm:layoutNode>
        <dgm:layoutNode name="dot8" styleLbl="alignNode1">
          <dgm:alg type="sp"/>
          <dgm:shape xmlns:r="http://schemas.openxmlformats.org/officeDocument/2006/relationships" type="ellipse" r:blip="">
            <dgm:adjLst/>
          </dgm:shape>
          <dgm:presOf/>
        </dgm:layoutNode>
      </dgm:if>
      <dgm:else name="Name83"/>
    </dgm:choose>
    <dgm:choose name="Name84">
      <dgm:if name="Name85" axis="ch" ptType="node" func="cnt" op="gte" val="6">
        <dgm:layoutNode name="dot9" styleLbl="alignNode1">
          <dgm:alg type="sp"/>
          <dgm:shape xmlns:r="http://schemas.openxmlformats.org/officeDocument/2006/relationships" type="ellipse" r:blip="">
            <dgm:adjLst/>
          </dgm:shape>
          <dgm:presOf/>
        </dgm:layoutNode>
        <dgm:layoutNode name="dot10" styleLbl="alignNode1">
          <dgm:alg type="sp"/>
          <dgm:shape xmlns:r="http://schemas.openxmlformats.org/officeDocument/2006/relationships" type="ellipse" r:blip="">
            <dgm:adjLst/>
          </dgm:shape>
          <dgm:presOf/>
        </dgm:layoutNode>
      </dgm:if>
      <dgm:else name="Name86"/>
    </dgm:choose>
    <dgm:choose name="Name87">
      <dgm:if name="Name88" axis="ch" ptType="node" func="cnt" op="gte" val="7">
        <dgm:layoutNode name="dot11" styleLbl="alignNode1">
          <dgm:alg type="sp"/>
          <dgm:shape xmlns:r="http://schemas.openxmlformats.org/officeDocument/2006/relationships" type="ellipse" r:blip="">
            <dgm:adjLst/>
          </dgm:shape>
          <dgm:presOf/>
        </dgm:layoutNode>
      </dgm:if>
      <dgm:else name="Name89"/>
    </dgm:choose>
    <dgm:choose name="Name90">
      <dgm:if name="Name91" axis="ch" ptType="node" func="cnt" op="gte" val="2">
        <dgm:layoutNode name="dotArrow1" styleLbl="alignNode1">
          <dgm:alg type="sp"/>
          <dgm:shape xmlns:r="http://schemas.openxmlformats.org/officeDocument/2006/relationships" type="ellipse" r:blip="">
            <dgm:adjLst/>
          </dgm:shape>
          <dgm:presOf/>
        </dgm:layoutNode>
        <dgm:layoutNode name="dotArrow2" styleLbl="alignNode1">
          <dgm:alg type="sp"/>
          <dgm:shape xmlns:r="http://schemas.openxmlformats.org/officeDocument/2006/relationships" type="ellipse" r:blip="">
            <dgm:adjLst/>
          </dgm:shape>
          <dgm:presOf/>
        </dgm:layoutNode>
        <dgm:layoutNode name="dotArrow3" styleLbl="alignNode1">
          <dgm:alg type="sp"/>
          <dgm:shape xmlns:r="http://schemas.openxmlformats.org/officeDocument/2006/relationships" type="ellipse" r:blip="">
            <dgm:adjLst/>
          </dgm:shape>
          <dgm:presOf/>
        </dgm:layoutNode>
        <dgm:layoutNode name="dotArrow4" styleLbl="alignNode1">
          <dgm:alg type="sp"/>
          <dgm:shape xmlns:r="http://schemas.openxmlformats.org/officeDocument/2006/relationships" type="ellipse" r:blip="">
            <dgm:adjLst/>
          </dgm:shape>
          <dgm:presOf/>
        </dgm:layoutNode>
        <dgm:layoutNode name="dotArrow5" styleLbl="alignNode1">
          <dgm:alg type="sp"/>
          <dgm:shape xmlns:r="http://schemas.openxmlformats.org/officeDocument/2006/relationships" type="ellipse" r:blip="">
            <dgm:adjLst/>
          </dgm:shape>
          <dgm:presOf/>
        </dgm:layoutNode>
        <dgm:layoutNode name="dotArrow6" styleLbl="alignNode1">
          <dgm:alg type="sp"/>
          <dgm:shape xmlns:r="http://schemas.openxmlformats.org/officeDocument/2006/relationships" type="ellipse" r:blip="">
            <dgm:adjLst/>
          </dgm:shape>
          <dgm:presOf/>
        </dgm:layoutNode>
        <dgm:layoutNode name="dotArrow7" styleLbl="alignNode1">
          <dgm:alg type="sp"/>
          <dgm:shape xmlns:r="http://schemas.openxmlformats.org/officeDocument/2006/relationships" type="ellipse" r:blip="">
            <dgm:adjLst/>
          </dgm:shape>
          <dgm:presOf/>
        </dgm:layoutNode>
      </dgm:if>
      <dgm:else name="Name92"/>
    </dgm:choose>
    <dgm:forEach name="Name93" axis="ch" ptType="node" cnt="1">
      <dgm:layoutNode name="parTx1">
        <dgm:choose name="Name94">
          <dgm:if name="Name95" func="var" arg="dir" op="equ" val="norm">
            <dgm:alg type="tx">
              <dgm:param type="parTxLTRAlign" val="l"/>
              <dgm:param type="parTxRTLAlign" val="r"/>
            </dgm:alg>
          </dgm:if>
          <dgm:else name="Name96">
            <dgm:alg type="tx">
              <dgm:param type="parTxLTRAlign" val="r"/>
              <dgm:param type="parTxRTLAlign" val="l"/>
            </dgm:alg>
          </dgm:else>
        </dgm:choose>
        <dgm:shape xmlns:r="http://schemas.openxmlformats.org/officeDocument/2006/relationships" type="roundRect" r:blip="">
          <dgm:adjLst/>
        </dgm:shape>
        <dgm:presOf axis="self" ptType="node"/>
        <dgm:choose name="Name97">
          <dgm:if name="Name98" func="var" arg="dir" op="equ" val="norm">
            <dgm:constrLst>
              <dgm:constr type="lMarg" refType="w" fact="0.6"/>
              <dgm:constr type="rMarg" refType="primFontSz" fact="0.3"/>
              <dgm:constr type="tMarg" refType="primFontSz" fact="0.3"/>
              <dgm:constr type="bMarg" refType="primFontSz" fact="0.3"/>
            </dgm:constrLst>
          </dgm:if>
          <dgm:else name="Name99">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00">
        <dgm:if name="Name101" axis="ch" ptType="node" func="cnt" op="gte" val="1">
          <dgm:layoutNode name="desTx1" styleLbl="revTx">
            <dgm:varLst>
              <dgm:bulletEnabled val="1"/>
            </dgm:varLst>
            <dgm:choose name="Name102">
              <dgm:if name="Name103" func="var" arg="dir" op="equ" val="norm">
                <dgm:choose name="Name104">
                  <dgm:if name="Name105" axis="ch" ptType="node" func="cnt" op="gte" val="2">
                    <dgm:alg type="tx">
                      <dgm:param type="parTxLTRAlign" val="l"/>
                      <dgm:param type="parTxRTLAlign" val="l"/>
                      <dgm:param type="stBulletLvl" val="1"/>
                    </dgm:alg>
                  </dgm:if>
                  <dgm:else name="Name106">
                    <dgm:alg type="tx">
                      <dgm:param type="parTxLTRAlign" val="l"/>
                      <dgm:param type="parTxRTLAlign" val="l"/>
                    </dgm:alg>
                  </dgm:else>
                </dgm:choose>
              </dgm:if>
              <dgm:else name="Name107">
                <dgm:choose name="Name108">
                  <dgm:if name="Name109" axis="ch" ptType="node" func="cnt" op="gte" val="2">
                    <dgm:alg type="tx">
                      <dgm:param type="parTxLTRAlign" val="r"/>
                      <dgm:param type="parTxRTLAlign" val="r"/>
                      <dgm:param type="shpTxLTRAlignCh" val="r"/>
                      <dgm:param type="shpTxRTLAlignCh" val="r"/>
                      <dgm:param type="stBulletLvl" val="1"/>
                    </dgm:alg>
                  </dgm:if>
                  <dgm:else name="Name110">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11"/>
      </dgm:choose>
    </dgm:forEach>
    <dgm:forEach name="Name112" axis="ch" ptType="sibTrans" hideLastTrans="0" cnt="1">
      <dgm:layoutNode name="picture1">
        <dgm:alg type="sp"/>
        <dgm:shape xmlns:r="http://schemas.openxmlformats.org/officeDocument/2006/relationships" r:blip="">
          <dgm:adjLst/>
        </dgm:shape>
        <dgm:presOf/>
        <dgm:constrLst/>
        <dgm:forEach name="Name113" ref="imageRepeat"/>
      </dgm:layoutNode>
    </dgm:forEach>
    <dgm:forEach name="Name114" axis="ch" ptType="node" st="2" cnt="1">
      <dgm:layoutNode name="parTx2">
        <dgm:choose name="Name115">
          <dgm:if name="Name116" func="var" arg="dir" op="equ" val="norm">
            <dgm:alg type="tx">
              <dgm:param type="parTxLTRAlign" val="l"/>
              <dgm:param type="parTxRTLAlign" val="r"/>
            </dgm:alg>
          </dgm:if>
          <dgm:else name="Name117">
            <dgm:alg type="tx">
              <dgm:param type="parTxLTRAlign" val="r"/>
              <dgm:param type="parTxRTLAlign" val="l"/>
            </dgm:alg>
          </dgm:else>
        </dgm:choose>
        <dgm:shape xmlns:r="http://schemas.openxmlformats.org/officeDocument/2006/relationships" type="roundRect" r:blip="">
          <dgm:adjLst/>
        </dgm:shape>
        <dgm:presOf axis="self" ptType="node"/>
        <dgm:choose name="Name118">
          <dgm:if name="Name119" func="var" arg="dir" op="equ" val="norm">
            <dgm:constrLst>
              <dgm:constr type="lMarg" refType="w" fact="0.6"/>
              <dgm:constr type="rMarg" refType="primFontSz" fact="0.3"/>
              <dgm:constr type="tMarg" refType="primFontSz" fact="0.3"/>
              <dgm:constr type="bMarg" refType="primFontSz" fact="0.3"/>
            </dgm:constrLst>
          </dgm:if>
          <dgm:else name="Name120">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21">
        <dgm:if name="Name122" axis="ch" ptType="node" func="cnt" op="gte" val="1">
          <dgm:layoutNode name="desTx2" styleLbl="revTx">
            <dgm:varLst>
              <dgm:bulletEnabled val="1"/>
            </dgm:varLst>
            <dgm:choose name="Name123">
              <dgm:if name="Name124" func="var" arg="dir" op="equ" val="norm">
                <dgm:choose name="Name125">
                  <dgm:if name="Name126" axis="ch" ptType="node" func="cnt" op="gte" val="2">
                    <dgm:alg type="tx">
                      <dgm:param type="parTxLTRAlign" val="l"/>
                      <dgm:param type="parTxRTLAlign" val="l"/>
                      <dgm:param type="stBulletLvl" val="1"/>
                    </dgm:alg>
                  </dgm:if>
                  <dgm:else name="Name127">
                    <dgm:alg type="tx">
                      <dgm:param type="parTxLTRAlign" val="l"/>
                      <dgm:param type="parTxRTLAlign" val="l"/>
                    </dgm:alg>
                  </dgm:else>
                </dgm:choose>
              </dgm:if>
              <dgm:else name="Name128">
                <dgm:choose name="Name129">
                  <dgm:if name="Name130" axis="ch" ptType="node" func="cnt" op="gte" val="2">
                    <dgm:alg type="tx">
                      <dgm:param type="parTxLTRAlign" val="r"/>
                      <dgm:param type="parTxRTLAlign" val="r"/>
                      <dgm:param type="shpTxLTRAlignCh" val="r"/>
                      <dgm:param type="shpTxRTLAlignCh" val="r"/>
                      <dgm:param type="stBulletLvl" val="1"/>
                    </dgm:alg>
                  </dgm:if>
                  <dgm:else name="Name131">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32"/>
      </dgm:choose>
    </dgm:forEach>
    <dgm:forEach name="Name133" axis="ch" ptType="sibTrans" hideLastTrans="0" st="2" cnt="1">
      <dgm:layoutNode name="picture2">
        <dgm:alg type="sp"/>
        <dgm:shape xmlns:r="http://schemas.openxmlformats.org/officeDocument/2006/relationships" r:blip="">
          <dgm:adjLst/>
        </dgm:shape>
        <dgm:presOf/>
        <dgm:constrLst/>
        <dgm:forEach name="Name134" ref="imageRepeat"/>
      </dgm:layoutNode>
    </dgm:forEach>
    <dgm:forEach name="Name135" axis="ch" ptType="node" st="3" cnt="1">
      <dgm:layoutNode name="parTx3">
        <dgm:choose name="Name136">
          <dgm:if name="Name137" func="var" arg="dir" op="equ" val="norm">
            <dgm:alg type="tx">
              <dgm:param type="parTxLTRAlign" val="l"/>
              <dgm:param type="parTxRTLAlign" val="r"/>
            </dgm:alg>
          </dgm:if>
          <dgm:else name="Name138">
            <dgm:alg type="tx">
              <dgm:param type="parTxLTRAlign" val="r"/>
              <dgm:param type="parTxRTLAlign" val="l"/>
            </dgm:alg>
          </dgm:else>
        </dgm:choose>
        <dgm:shape xmlns:r="http://schemas.openxmlformats.org/officeDocument/2006/relationships" type="roundRect" r:blip="">
          <dgm:adjLst/>
        </dgm:shape>
        <dgm:presOf axis="self" ptType="node"/>
        <dgm:choose name="Name139">
          <dgm:if name="Name140" func="var" arg="dir" op="equ" val="norm">
            <dgm:constrLst>
              <dgm:constr type="lMarg" refType="w" fact="0.6"/>
              <dgm:constr type="rMarg" refType="primFontSz" fact="0.3"/>
              <dgm:constr type="tMarg" refType="primFontSz" fact="0.3"/>
              <dgm:constr type="bMarg" refType="primFontSz" fact="0.3"/>
            </dgm:constrLst>
          </dgm:if>
          <dgm:else name="Name141">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42">
        <dgm:if name="Name143" axis="ch" ptType="node" func="cnt" op="gte" val="1">
          <dgm:layoutNode name="desTx3" styleLbl="revTx">
            <dgm:varLst>
              <dgm:bulletEnabled val="1"/>
            </dgm:varLst>
            <dgm:choose name="Name144">
              <dgm:if name="Name145" func="var" arg="dir" op="equ" val="norm">
                <dgm:choose name="Name146">
                  <dgm:if name="Name147" axis="ch" ptType="node" func="cnt" op="gte" val="2">
                    <dgm:alg type="tx">
                      <dgm:param type="parTxLTRAlign" val="l"/>
                      <dgm:param type="parTxRTLAlign" val="l"/>
                      <dgm:param type="stBulletLvl" val="1"/>
                    </dgm:alg>
                  </dgm:if>
                  <dgm:else name="Name148">
                    <dgm:alg type="tx">
                      <dgm:param type="parTxLTRAlign" val="l"/>
                      <dgm:param type="parTxRTLAlign" val="l"/>
                    </dgm:alg>
                  </dgm:else>
                </dgm:choose>
              </dgm:if>
              <dgm:else name="Name149">
                <dgm:choose name="Name150">
                  <dgm:if name="Name151" axis="ch" ptType="node" func="cnt" op="gte" val="2">
                    <dgm:alg type="tx">
                      <dgm:param type="parTxLTRAlign" val="r"/>
                      <dgm:param type="parTxRTLAlign" val="r"/>
                      <dgm:param type="shpTxLTRAlignCh" val="r"/>
                      <dgm:param type="shpTxRTLAlignCh" val="r"/>
                      <dgm:param type="stBulletLvl" val="1"/>
                    </dgm:alg>
                  </dgm:if>
                  <dgm:else name="Name152">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53"/>
      </dgm:choose>
    </dgm:forEach>
    <dgm:forEach name="Name154" axis="ch" ptType="sibTrans" hideLastTrans="0" st="3" cnt="1">
      <dgm:layoutNode name="picture3">
        <dgm:alg type="sp"/>
        <dgm:shape xmlns:r="http://schemas.openxmlformats.org/officeDocument/2006/relationships" r:blip="">
          <dgm:adjLst/>
        </dgm:shape>
        <dgm:presOf/>
        <dgm:constrLst/>
        <dgm:forEach name="Name155" ref="imageRepeat"/>
      </dgm:layoutNode>
    </dgm:forEach>
    <dgm:forEach name="Name156" axis="ch" ptType="node" st="4" cnt="1">
      <dgm:layoutNode name="parTx4">
        <dgm:choose name="Name157">
          <dgm:if name="Name158" func="var" arg="dir" op="equ" val="norm">
            <dgm:alg type="tx">
              <dgm:param type="parTxLTRAlign" val="l"/>
              <dgm:param type="parTxRTLAlign" val="r"/>
            </dgm:alg>
          </dgm:if>
          <dgm:else name="Name159">
            <dgm:alg type="tx">
              <dgm:param type="parTxLTRAlign" val="r"/>
              <dgm:param type="parTxRTLAlign" val="l"/>
            </dgm:alg>
          </dgm:else>
        </dgm:choose>
        <dgm:shape xmlns:r="http://schemas.openxmlformats.org/officeDocument/2006/relationships" type="roundRect" r:blip="">
          <dgm:adjLst/>
        </dgm:shape>
        <dgm:presOf axis="self" ptType="node"/>
        <dgm:choose name="Name160">
          <dgm:if name="Name161" func="var" arg="dir" op="equ" val="norm">
            <dgm:constrLst>
              <dgm:constr type="lMarg" refType="w" fact="0.6"/>
              <dgm:constr type="rMarg" refType="primFontSz" fact="0.3"/>
              <dgm:constr type="tMarg" refType="primFontSz" fact="0.3"/>
              <dgm:constr type="bMarg" refType="primFontSz" fact="0.3"/>
            </dgm:constrLst>
          </dgm:if>
          <dgm:else name="Name162">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63">
        <dgm:if name="Name164" axis="ch" ptType="node" func="cnt" op="gte" val="1">
          <dgm:layoutNode name="desTx4" styleLbl="revTx">
            <dgm:varLst>
              <dgm:bulletEnabled val="1"/>
            </dgm:varLst>
            <dgm:choose name="Name165">
              <dgm:if name="Name166" func="var" arg="dir" op="equ" val="norm">
                <dgm:choose name="Name167">
                  <dgm:if name="Name168" axis="ch" ptType="node" func="cnt" op="gte" val="2">
                    <dgm:alg type="tx">
                      <dgm:param type="parTxLTRAlign" val="l"/>
                      <dgm:param type="parTxRTLAlign" val="l"/>
                      <dgm:param type="stBulletLvl" val="1"/>
                    </dgm:alg>
                  </dgm:if>
                  <dgm:else name="Name169">
                    <dgm:alg type="tx">
                      <dgm:param type="parTxLTRAlign" val="l"/>
                      <dgm:param type="parTxRTLAlign" val="l"/>
                    </dgm:alg>
                  </dgm:else>
                </dgm:choose>
              </dgm:if>
              <dgm:else name="Name170">
                <dgm:choose name="Name171">
                  <dgm:if name="Name172" axis="ch" ptType="node" func="cnt" op="gte" val="2">
                    <dgm:alg type="tx">
                      <dgm:param type="parTxLTRAlign" val="r"/>
                      <dgm:param type="parTxRTLAlign" val="r"/>
                      <dgm:param type="shpTxLTRAlignCh" val="r"/>
                      <dgm:param type="shpTxRTLAlignCh" val="r"/>
                      <dgm:param type="stBulletLvl" val="1"/>
                    </dgm:alg>
                  </dgm:if>
                  <dgm:else name="Name173">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74"/>
      </dgm:choose>
    </dgm:forEach>
    <dgm:forEach name="Name175" axis="ch" ptType="sibTrans" hideLastTrans="0" st="4" cnt="1">
      <dgm:layoutNode name="picture4">
        <dgm:alg type="sp"/>
        <dgm:shape xmlns:r="http://schemas.openxmlformats.org/officeDocument/2006/relationships" r:blip="">
          <dgm:adjLst/>
        </dgm:shape>
        <dgm:presOf/>
        <dgm:constrLst/>
        <dgm:forEach name="Name176" ref="imageRepeat"/>
      </dgm:layoutNode>
    </dgm:forEach>
    <dgm:forEach name="Name177" axis="ch" ptType="node" st="5" cnt="1">
      <dgm:layoutNode name="parTx5">
        <dgm:choose name="Name178">
          <dgm:if name="Name179" func="var" arg="dir" op="equ" val="norm">
            <dgm:alg type="tx">
              <dgm:param type="parTxLTRAlign" val="l"/>
              <dgm:param type="parTxRTLAlign" val="r"/>
            </dgm:alg>
          </dgm:if>
          <dgm:else name="Name180">
            <dgm:alg type="tx">
              <dgm:param type="parTxLTRAlign" val="r"/>
              <dgm:param type="parTxRTLAlign" val="l"/>
            </dgm:alg>
          </dgm:else>
        </dgm:choose>
        <dgm:shape xmlns:r="http://schemas.openxmlformats.org/officeDocument/2006/relationships" type="roundRect" r:blip="">
          <dgm:adjLst/>
        </dgm:shape>
        <dgm:presOf axis="self" ptType="node"/>
        <dgm:choose name="Name181">
          <dgm:if name="Name182" func="var" arg="dir" op="equ" val="norm">
            <dgm:constrLst>
              <dgm:constr type="lMarg" refType="w" fact="0.6"/>
              <dgm:constr type="rMarg" refType="primFontSz" fact="0.3"/>
              <dgm:constr type="tMarg" refType="primFontSz" fact="0.3"/>
              <dgm:constr type="bMarg" refType="primFontSz" fact="0.3"/>
            </dgm:constrLst>
          </dgm:if>
          <dgm:else name="Name183">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84">
        <dgm:if name="Name185" axis="ch" ptType="node" func="cnt" op="gte" val="1">
          <dgm:layoutNode name="desTx5" styleLbl="revTx">
            <dgm:varLst>
              <dgm:bulletEnabled val="1"/>
            </dgm:varLst>
            <dgm:choose name="Name186">
              <dgm:if name="Name187" func="var" arg="dir" op="equ" val="norm">
                <dgm:choose name="Name188">
                  <dgm:if name="Name189" axis="ch" ptType="node" func="cnt" op="gte" val="2">
                    <dgm:alg type="tx">
                      <dgm:param type="parTxLTRAlign" val="l"/>
                      <dgm:param type="parTxRTLAlign" val="l"/>
                      <dgm:param type="stBulletLvl" val="1"/>
                    </dgm:alg>
                  </dgm:if>
                  <dgm:else name="Name190">
                    <dgm:alg type="tx">
                      <dgm:param type="parTxLTRAlign" val="l"/>
                      <dgm:param type="parTxRTLAlign" val="l"/>
                    </dgm:alg>
                  </dgm:else>
                </dgm:choose>
              </dgm:if>
              <dgm:else name="Name191">
                <dgm:choose name="Name192">
                  <dgm:if name="Name193" axis="ch" ptType="node" func="cnt" op="gte" val="2">
                    <dgm:alg type="tx">
                      <dgm:param type="parTxLTRAlign" val="r"/>
                      <dgm:param type="parTxRTLAlign" val="r"/>
                      <dgm:param type="shpTxLTRAlignCh" val="r"/>
                      <dgm:param type="shpTxRTLAlignCh" val="r"/>
                      <dgm:param type="stBulletLvl" val="1"/>
                    </dgm:alg>
                  </dgm:if>
                  <dgm:else name="Name194">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95"/>
      </dgm:choose>
    </dgm:forEach>
    <dgm:forEach name="Name196" axis="ch" ptType="sibTrans" hideLastTrans="0" st="5" cnt="1">
      <dgm:layoutNode name="picture5">
        <dgm:alg type="sp"/>
        <dgm:shape xmlns:r="http://schemas.openxmlformats.org/officeDocument/2006/relationships" r:blip="">
          <dgm:adjLst/>
        </dgm:shape>
        <dgm:presOf/>
        <dgm:constrLst/>
        <dgm:forEach name="Name197" ref="imageRepeat"/>
      </dgm:layoutNode>
    </dgm:forEach>
    <dgm:forEach name="Name198" axis="ch" ptType="node" st="6" cnt="1">
      <dgm:layoutNode name="parTx6">
        <dgm:choose name="Name199">
          <dgm:if name="Name200" func="var" arg="dir" op="equ" val="norm">
            <dgm:alg type="tx">
              <dgm:param type="parTxLTRAlign" val="l"/>
              <dgm:param type="parTxRTLAlign" val="r"/>
            </dgm:alg>
          </dgm:if>
          <dgm:else name="Name201">
            <dgm:alg type="tx">
              <dgm:param type="parTxLTRAlign" val="r"/>
              <dgm:param type="parTxRTLAlign" val="l"/>
            </dgm:alg>
          </dgm:else>
        </dgm:choose>
        <dgm:shape xmlns:r="http://schemas.openxmlformats.org/officeDocument/2006/relationships" type="roundRect" r:blip="">
          <dgm:adjLst/>
        </dgm:shape>
        <dgm:presOf axis="self" ptType="node"/>
        <dgm:choose name="Name202">
          <dgm:if name="Name203" func="var" arg="dir" op="equ" val="norm">
            <dgm:constrLst>
              <dgm:constr type="lMarg" refType="w" fact="0.6"/>
              <dgm:constr type="rMarg" refType="primFontSz" fact="0.3"/>
              <dgm:constr type="tMarg" refType="primFontSz" fact="0.3"/>
              <dgm:constr type="bMarg" refType="primFontSz" fact="0.3"/>
            </dgm:constrLst>
          </dgm:if>
          <dgm:else name="Name204">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05">
        <dgm:if name="Name206" axis="ch" ptType="node" func="cnt" op="gte" val="1">
          <dgm:layoutNode name="desTx6" styleLbl="revTx">
            <dgm:varLst>
              <dgm:bulletEnabled val="1"/>
            </dgm:varLst>
            <dgm:choose name="Name207">
              <dgm:if name="Name208" func="var" arg="dir" op="equ" val="norm">
                <dgm:choose name="Name209">
                  <dgm:if name="Name210" axis="ch" ptType="node" func="cnt" op="gte" val="2">
                    <dgm:alg type="tx">
                      <dgm:param type="parTxLTRAlign" val="l"/>
                      <dgm:param type="parTxRTLAlign" val="l"/>
                      <dgm:param type="stBulletLvl" val="1"/>
                    </dgm:alg>
                  </dgm:if>
                  <dgm:else name="Name211">
                    <dgm:alg type="tx">
                      <dgm:param type="parTxLTRAlign" val="l"/>
                      <dgm:param type="parTxRTLAlign" val="l"/>
                    </dgm:alg>
                  </dgm:else>
                </dgm:choose>
              </dgm:if>
              <dgm:else name="Name212">
                <dgm:choose name="Name213">
                  <dgm:if name="Name214" axis="ch" ptType="node" func="cnt" op="gte" val="2">
                    <dgm:alg type="tx">
                      <dgm:param type="parTxLTRAlign" val="r"/>
                      <dgm:param type="parTxRTLAlign" val="r"/>
                      <dgm:param type="shpTxLTRAlignCh" val="r"/>
                      <dgm:param type="shpTxRTLAlignCh" val="r"/>
                      <dgm:param type="stBulletLvl" val="1"/>
                    </dgm:alg>
                  </dgm:if>
                  <dgm:else name="Name215">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16"/>
      </dgm:choose>
    </dgm:forEach>
    <dgm:forEach name="Name217" axis="ch" ptType="sibTrans" hideLastTrans="0" st="6" cnt="1">
      <dgm:layoutNode name="picture6">
        <dgm:alg type="sp"/>
        <dgm:shape xmlns:r="http://schemas.openxmlformats.org/officeDocument/2006/relationships" r:blip="">
          <dgm:adjLst/>
        </dgm:shape>
        <dgm:presOf/>
        <dgm:constrLst/>
        <dgm:forEach name="Name218" ref="imageRepeat"/>
      </dgm:layoutNode>
    </dgm:forEach>
    <dgm:forEach name="Name219" axis="ch" ptType="node" st="7" cnt="1">
      <dgm:layoutNode name="parTx7">
        <dgm:choose name="Name220">
          <dgm:if name="Name221" func="var" arg="dir" op="equ" val="norm">
            <dgm:alg type="tx">
              <dgm:param type="parTxLTRAlign" val="l"/>
              <dgm:param type="parTxRTLAlign" val="r"/>
            </dgm:alg>
          </dgm:if>
          <dgm:else name="Name222">
            <dgm:alg type="tx">
              <dgm:param type="parTxLTRAlign" val="r"/>
              <dgm:param type="parTxRTLAlign" val="l"/>
            </dgm:alg>
          </dgm:else>
        </dgm:choose>
        <dgm:shape xmlns:r="http://schemas.openxmlformats.org/officeDocument/2006/relationships" type="roundRect" r:blip="">
          <dgm:adjLst/>
        </dgm:shape>
        <dgm:presOf axis="self" ptType="node"/>
        <dgm:choose name="Name223">
          <dgm:if name="Name224" func="var" arg="dir" op="equ" val="norm">
            <dgm:constrLst>
              <dgm:constr type="lMarg" refType="w" fact="0.6"/>
              <dgm:constr type="rMarg" refType="primFontSz" fact="0.3"/>
              <dgm:constr type="tMarg" refType="primFontSz" fact="0.3"/>
              <dgm:constr type="bMarg" refType="primFontSz" fact="0.3"/>
            </dgm:constrLst>
          </dgm:if>
          <dgm:else name="Name225">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26">
        <dgm:if name="Name227" axis="ch" ptType="node" func="cnt" op="gte" val="1">
          <dgm:layoutNode name="desTx7" styleLbl="revTx">
            <dgm:varLst>
              <dgm:bulletEnabled val="1"/>
            </dgm:varLst>
            <dgm:choose name="Name228">
              <dgm:if name="Name229" func="var" arg="dir" op="equ" val="norm">
                <dgm:choose name="Name230">
                  <dgm:if name="Name231" axis="ch" ptType="node" func="cnt" op="gte" val="2">
                    <dgm:alg type="tx">
                      <dgm:param type="parTxLTRAlign" val="l"/>
                      <dgm:param type="parTxRTLAlign" val="l"/>
                      <dgm:param type="stBulletLvl" val="1"/>
                    </dgm:alg>
                  </dgm:if>
                  <dgm:else name="Name232">
                    <dgm:alg type="tx">
                      <dgm:param type="parTxLTRAlign" val="l"/>
                      <dgm:param type="parTxRTLAlign" val="l"/>
                    </dgm:alg>
                  </dgm:else>
                </dgm:choose>
              </dgm:if>
              <dgm:else name="Name233">
                <dgm:choose name="Name234">
                  <dgm:if name="Name235" axis="ch" ptType="node" func="cnt" op="gte" val="2">
                    <dgm:alg type="tx">
                      <dgm:param type="parTxLTRAlign" val="r"/>
                      <dgm:param type="parTxRTLAlign" val="r"/>
                      <dgm:param type="shpTxLTRAlignCh" val="r"/>
                      <dgm:param type="shpTxRTLAlignCh" val="r"/>
                      <dgm:param type="stBulletLvl" val="1"/>
                    </dgm:alg>
                  </dgm:if>
                  <dgm:else name="Name236">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37"/>
      </dgm:choose>
    </dgm:forEach>
    <dgm:forEach name="Name238" axis="ch" ptType="sibTrans" hideLastTrans="0" st="7" cnt="1">
      <dgm:layoutNode name="picture7">
        <dgm:alg type="sp"/>
        <dgm:shape xmlns:r="http://schemas.openxmlformats.org/officeDocument/2006/relationships" r:blip="">
          <dgm:adjLst/>
        </dgm:shape>
        <dgm:presOf/>
        <dgm:constrLst/>
        <dgm:forEach name="Name239" ref="imageRepeat"/>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AscendingPictureAccentProcess">
  <dgm:title val=""/>
  <dgm:desc val=""/>
  <dgm:catLst>
    <dgm:cat type="process" pri="22500"/>
    <dgm:cat type="picture" pri="16000"/>
    <dgm:cat type="pictureconvert" pri="16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shape xmlns:r="http://schemas.openxmlformats.org/officeDocument/2006/relationships" r:blip="">
      <dgm:adjLst/>
    </dgm:shape>
    <dgm:choose name="Name1">
      <dgm:if name="Name2" axis="ch" ptType="node" func="cnt" op="equ" val="1">
        <dgm:choose name="Name3">
          <dgm:if name="Name4" func="var" arg="dir" op="equ" val="norm">
            <dgm:choose name="Name5">
              <dgm:if name="Name6" axis="des" func="maxDepth" op="gt" val="1">
                <dgm:alg type="composite">
                  <dgm:param type="ar" val="2.7"/>
                </dgm:alg>
                <dgm:constrLst>
                  <dgm:constr type="primFontSz" for="ch" forName="parTx1" op="equ" val="65"/>
                  <dgm:constr type="primFontSz" for="ch" forName="desTx1" op="equ" val="65"/>
                  <dgm:constr type="userD" refType="w" fact="0.0247"/>
                  <dgm:constr type="l" for="ch" forName="parTx1" refType="w" fact="0.2711"/>
                  <dgm:constr type="t" for="ch" forName="parTx1" refType="h" fact="0.9603"/>
                  <dgm:constr type="w" for="ch" forName="parTx1" refType="w" fact="0.5325"/>
                  <dgm:constr type="h" for="ch" forName="parTx1" refType="h" fact="0.3856"/>
                  <dgm:constr type="ctrX" for="ch" forName="picture1" refType="w" fact="0.2469"/>
                  <dgm:constr type="ctrY" for="ch" forName="picture1" refType="h" fact="0.9"/>
                  <dgm:constr type="w" for="ch" forName="picture1" refType="w" fact="0.2469"/>
                  <dgm:constr type="h" for="ch" forName="picture1" refType="h" fact="0.6667"/>
                  <dgm:constr type="l" for="ch" forName="desTx1" refType="r" refFor="ch" refForName="parTx1"/>
                  <dgm:constr type="r" for="ch" forName="desTx1" refType="w"/>
                  <dgm:constr type="t" for="ch" forName="desTx1" refType="t" refFor="ch" refForName="parTx1"/>
                  <dgm:constr type="h" for="ch" forName="desTx1" refType="h" refFor="ch" refForName="parTx1"/>
                </dgm:constrLst>
              </dgm:if>
              <dgm:else name="Name7">
                <dgm:alg type="composite">
                  <dgm:param type="ar" val="2"/>
                </dgm:alg>
                <dgm:constrLst>
                  <dgm:constr type="primFontSz" for="ch" forName="parTx1" op="equ" val="65"/>
                  <dgm:constr type="userD" refType="w" fact="0.0333"/>
                  <dgm:constr type="l" for="ch" forName="parTx1" refType="w" fact="0.366"/>
                  <dgm:constr type="t" for="ch" forName="parTx1" refType="h" fact="0.7113"/>
                  <dgm:constr type="w" for="ch" forName="parTx1" refType="w" fact="0.7189"/>
                  <dgm:constr type="h" for="ch" forName="parTx1" refType="h" fact="0.3856"/>
                  <dgm:constr type="ctrX" for="ch" forName="picture1" refType="w" fact="0.3333"/>
                  <dgm:constr type="ctrY" for="ch" forName="picture1" refType="h" fact="0.6667"/>
                  <dgm:constr type="w" for="ch" forName="picture1" refType="w" fact="0.3333"/>
                  <dgm:constr type="h" for="ch" forName="picture1" refType="h" fact="0.6667"/>
                </dgm:constrLst>
              </dgm:else>
            </dgm:choose>
          </dgm:if>
          <dgm:else name="Name8">
            <dgm:choose name="Name9">
              <dgm:if name="Name10" axis="des" func="maxDepth" op="gt" val="1">
                <dgm:alg type="composite">
                  <dgm:param type="ar" val="2.7"/>
                </dgm:alg>
                <dgm:constrLst>
                  <dgm:constr type="primFontSz" for="ch" forName="parTx1" op="equ" val="65"/>
                  <dgm:constr type="primFontSz" for="ch" forName="desTx1" op="equ" val="65"/>
                  <dgm:constr type="userD" refType="w" fact="0.0247"/>
                  <dgm:constr type="r" for="ch" forName="parTx1" refType="w" fact="0.7289"/>
                  <dgm:constr type="t" for="ch" forName="parTx1" refType="h" fact="0.9603"/>
                  <dgm:constr type="w" for="ch" forName="parTx1" refType="w" fact="0.5325"/>
                  <dgm:constr type="h" for="ch" forName="parTx1" refType="h" fact="0.3856"/>
                  <dgm:constr type="ctrX" for="ch" forName="picture1" refType="w" fact="0.7531"/>
                  <dgm:constr type="ctrY" for="ch" forName="picture1" refType="h" fact="0.9"/>
                  <dgm:constr type="w" for="ch" forName="picture1" refType="w" fact="0.2469"/>
                  <dgm:constr type="h" for="ch" forName="picture1" refType="h" fact="0.6667"/>
                  <dgm:constr type="r" for="ch" forName="desTx1" refType="l" refFor="ch" refForName="parTx1"/>
                  <dgm:constr type="l" for="ch" forName="desTx1"/>
                  <dgm:constr type="t" for="ch" forName="desTx1" refType="t" refFor="ch" refForName="parTx1"/>
                  <dgm:constr type="h" for="ch" forName="desTx1" refType="h" refFor="ch" refForName="parTx1"/>
                </dgm:constrLst>
              </dgm:if>
              <dgm:else name="Name11">
                <dgm:alg type="composite">
                  <dgm:param type="ar" val="2"/>
                </dgm:alg>
                <dgm:constrLst>
                  <dgm:constr type="primFontSz" for="ch" forName="parTx1" op="equ" val="65"/>
                  <dgm:constr type="userD" refType="w" fact="0.0333"/>
                  <dgm:constr type="r" for="ch" forName="parTx1" refType="w" fact="0.634"/>
                  <dgm:constr type="t" for="ch" forName="parTx1" refType="h" fact="0.7113"/>
                  <dgm:constr type="w" for="ch" forName="parTx1" refType="w" fact="0.7189"/>
                  <dgm:constr type="h" for="ch" forName="parTx1" refType="h" fact="0.3856"/>
                  <dgm:constr type="ctrX" for="ch" forName="picture1" refType="w" fact="0.6667"/>
                  <dgm:constr type="ctrY" for="ch" forName="picture1" refType="h" fact="0.6667"/>
                  <dgm:constr type="w" for="ch" forName="picture1" refType="w" fact="0.3333"/>
                  <dgm:constr type="h" for="ch" forName="picture1" refType="h" fact="0.6667"/>
                </dgm:constrLst>
              </dgm:else>
            </dgm:choose>
          </dgm:else>
        </dgm:choose>
      </dgm:if>
      <dgm:if name="Name12" axis="ch" ptType="node" func="cnt" op="equ" val="2">
        <dgm:choose name="Name13">
          <dgm:if name="Name14" func="var" arg="dir" op="equ" val="norm">
            <dgm:choose name="Name15">
              <dgm:if name="Name16"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3221"/>
                  <dgm:constr type="ctrY" for="ch" forName="dot1" refType="h" fact="0.5911"/>
                  <dgm:constr type="w" for="ch" forName="dot1" refType="userD"/>
                  <dgm:constr type="h" for="ch" forName="dot1" refType="userD"/>
                  <dgm:constr type="ctrX" for="ch" forName="dot2" refType="w" fact="0.3056"/>
                  <dgm:constr type="ctrY" for="ch" forName="dot2" refType="h" fact="0.644"/>
                  <dgm:constr type="w" for="ch" forName="dot2" refType="userD"/>
                  <dgm:constr type="h" for="ch" forName="dot2" refType="userD"/>
                  <dgm:constr type="ctrX" for="ch" forName="dot3" refType="w" fact="0.2859"/>
                  <dgm:constr type="ctrY" for="ch" forName="dot3" refType="h" fact="0.6898"/>
                  <dgm:constr type="w" for="ch" forName="dot3" refType="userD"/>
                  <dgm:constr type="h" for="ch" forName="dot3" refType="userD"/>
                  <dgm:constr type="ctrX" for="ch" forName="dotArrow1" refType="w" fact="0.3095"/>
                  <dgm:constr type="ctrY" for="ch" forName="dotArrow1" refType="h" fact="0.0587"/>
                  <dgm:constr type="w" for="ch" forName="dotArrow1" refType="userD"/>
                  <dgm:constr type="h" for="ch" forName="dotArrow1" refType="userD"/>
                  <dgm:constr type="ctrX" for="ch" forName="dotArrow2" refType="w" fact="0.3346"/>
                  <dgm:constr type="ctrY" for="ch" forName="dotArrow2" refType="h" fact="0.0287"/>
                  <dgm:constr type="w" for="ch" forName="dotArrow2" refType="userD"/>
                  <dgm:constr type="h" for="ch" forName="dotArrow2" refType="userD"/>
                  <dgm:constr type="ctrX" for="ch" forName="dotArrow3" refType="w" fact="0.3597"/>
                  <dgm:constr type="ctrY" for="ch" forName="dotArrow3" refType="h" fact="-0.0013"/>
                  <dgm:constr type="w" for="ch" forName="dotArrow3" refType="userD"/>
                  <dgm:constr type="h" for="ch" forName="dotArrow3" refType="userD"/>
                  <dgm:constr type="ctrX" for="ch" forName="dotArrow4" refType="w" fact="0.3848"/>
                  <dgm:constr type="ctrY" for="ch" forName="dotArrow4" refType="h" fact="0.0287"/>
                  <dgm:constr type="w" for="ch" forName="dotArrow4" refType="userD"/>
                  <dgm:constr type="h" for="ch" forName="dotArrow4" refType="userD"/>
                  <dgm:constr type="ctrX" for="ch" forName="dotArrow5" refType="w" fact="0.41"/>
                  <dgm:constr type="ctrY" for="ch" forName="dotArrow5" refType="h" fact="0.0587"/>
                  <dgm:constr type="w" for="ch" forName="dotArrow5" refType="userD"/>
                  <dgm:constr type="h" for="ch" forName="dotArrow5" refType="userD"/>
                  <dgm:constr type="ctrX" for="ch" forName="dotArrow6" refType="w" fact="0.3597"/>
                  <dgm:constr type="ctrY" for="ch" forName="dotArrow6" refType="h" fact="0.062"/>
                  <dgm:constr type="w" for="ch" forName="dotArrow6" refType="userD"/>
                  <dgm:constr type="h" for="ch" forName="dotArrow6" refType="userD"/>
                  <dgm:constr type="ctrX" for="ch" forName="dotArrow7" refType="w" fact="0.3597"/>
                  <dgm:constr type="ctrY" for="ch" forName="dotArrow7" refType="h" fact="0.1253"/>
                  <dgm:constr type="w" for="ch" forName="dotArrow7" refType="userD"/>
                  <dgm:constr type="h" for="ch" forName="dotArrow7" refType="userD"/>
                  <dgm:constr type="l" for="ch" forName="parTx1" refType="w" fact="0.197"/>
                  <dgm:constr type="t" for="ch" forName="parTx1" refType="h" fact="0.8169"/>
                  <dgm:constr type="w" for="ch" forName="parTx1" refType="w" fact="0.4064"/>
                  <dgm:constr type="h" for="ch" forName="parTx1" refType="h" fact="0.218"/>
                  <dgm:constr type="ctrX" for="ch" forName="picture1" refType="w" fact="0.1785"/>
                  <dgm:constr type="ctrY" for="ch" forName="picture1" refType="h" fact="0.7834"/>
                  <dgm:constr type="w" for="ch" forName="picture1" refType="w" fact="0.1884"/>
                  <dgm:constr type="h" for="ch" forName="picture1" refType="h" fact="0.376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688"/>
                  <dgm:constr type="t" for="ch" forName="parTx2" refType="h" fact="0.3905"/>
                  <dgm:constr type="w" for="ch" forName="parTx2" refType="w" fact="0.4064"/>
                  <dgm:constr type="h" for="ch" forName="parTx2" refType="h" fact="0.218"/>
                  <dgm:constr type="ctrX" for="ch" forName="picture2" refType="w" fact="0.3503"/>
                  <dgm:constr type="ctrY" for="ch" forName="picture2" refType="h" fact="0.357"/>
                  <dgm:constr type="w" for="ch" forName="picture2" refType="w" fact="0.1884"/>
                  <dgm:constr type="h" for="ch" forName="picture2" refType="h" fact="0.3768"/>
                  <dgm:constr type="l" for="ch" forName="desTx2" refType="r" refFor="ch" refForName="parTx2"/>
                  <dgm:constr type="r" for="ch" forName="desTx2" refType="w"/>
                  <dgm:constr type="t" for="ch" forName="desTx2" refType="t" refFor="ch" refForName="parTx2"/>
                  <dgm:constr type="h" for="ch" forName="desTx2" refType="h" refFor="ch" refForName="parTx2"/>
                </dgm:constrLst>
              </dgm:if>
              <dgm:else name="Name17">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4274"/>
                  <dgm:constr type="ctrY" for="ch" forName="dot1" refType="h" fact="0.5911"/>
                  <dgm:constr type="w" for="ch" forName="dot1" refType="userD"/>
                  <dgm:constr type="h" for="ch" forName="dot1" refType="userD"/>
                  <dgm:constr type="ctrX" for="ch" forName="dot2" refType="w" fact="0.4055"/>
                  <dgm:constr type="ctrY" for="ch" forName="dot2" refType="h" fact="0.644"/>
                  <dgm:constr type="w" for="ch" forName="dot2" refType="userD"/>
                  <dgm:constr type="h" for="ch" forName="dot2" refType="userD"/>
                  <dgm:constr type="ctrX" for="ch" forName="dot3" refType="w" fact="0.3794"/>
                  <dgm:constr type="ctrY" for="ch" forName="dot3" refType="h" fact="0.6898"/>
                  <dgm:constr type="w" for="ch" forName="dot3" refType="userD"/>
                  <dgm:constr type="h" for="ch" forName="dot3" refType="userD"/>
                  <dgm:constr type="ctrX" for="ch" forName="dotArrow1" refType="w" fact="0.4106"/>
                  <dgm:constr type="ctrY" for="ch" forName="dotArrow1" refType="h" fact="0.0587"/>
                  <dgm:constr type="w" for="ch" forName="dotArrow1" refType="userD"/>
                  <dgm:constr type="h" for="ch" forName="dotArrow1" refType="userD"/>
                  <dgm:constr type="ctrX" for="ch" forName="dotArrow2" refType="w" fact="0.444"/>
                  <dgm:constr type="ctrY" for="ch" forName="dotArrow2" refType="h" fact="0.0287"/>
                  <dgm:constr type="w" for="ch" forName="dotArrow2" refType="userD"/>
                  <dgm:constr type="h" for="ch" forName="dotArrow2" refType="userD"/>
                  <dgm:constr type="ctrX" for="ch" forName="dotArrow3" refType="w" fact="0.4773"/>
                  <dgm:constr type="ctrY" for="ch" forName="dotArrow3" refType="h" fact="-0.0013"/>
                  <dgm:constr type="w" for="ch" forName="dotArrow3" refType="userD"/>
                  <dgm:constr type="h" for="ch" forName="dotArrow3" refType="userD"/>
                  <dgm:constr type="ctrX" for="ch" forName="dotArrow4" refType="w" fact="0.5106"/>
                  <dgm:constr type="ctrY" for="ch" forName="dotArrow4" refType="h" fact="0.0287"/>
                  <dgm:constr type="w" for="ch" forName="dotArrow4" refType="userD"/>
                  <dgm:constr type="h" for="ch" forName="dotArrow4" refType="userD"/>
                  <dgm:constr type="ctrX" for="ch" forName="dotArrow5" refType="w" fact="0.544"/>
                  <dgm:constr type="ctrY" for="ch" forName="dotArrow5" refType="h" fact="0.0587"/>
                  <dgm:constr type="w" for="ch" forName="dotArrow5" refType="userD"/>
                  <dgm:constr type="h" for="ch" forName="dotArrow5" refType="userD"/>
                  <dgm:constr type="ctrX" for="ch" forName="dotArrow6" refType="w" fact="0.4773"/>
                  <dgm:constr type="ctrY" for="ch" forName="dotArrow6" refType="h" fact="0.062"/>
                  <dgm:constr type="w" for="ch" forName="dotArrow6" refType="userD"/>
                  <dgm:constr type="h" for="ch" forName="dotArrow6" refType="userD"/>
                  <dgm:constr type="ctrX" for="ch" forName="dotArrow7" refType="w" fact="0.4773"/>
                  <dgm:constr type="ctrY" for="ch" forName="dotArrow7" refType="h" fact="0.1253"/>
                  <dgm:constr type="w" for="ch" forName="dotArrow7" refType="userD"/>
                  <dgm:constr type="h" for="ch" forName="dotArrow7" refType="userD"/>
                  <dgm:constr type="l" for="ch" forName="parTx1" refType="w" fact="0.2614"/>
                  <dgm:constr type="t" for="ch" forName="parTx1" refType="h" fact="0.8086"/>
                  <dgm:constr type="w" for="ch" forName="parTx1" refType="w" fact="0.5392"/>
                  <dgm:constr type="h" for="ch" forName="parTx1" refType="h" fact="0.218"/>
                  <dgm:constr type="ctrX" for="ch" forName="picture1" refType="w" fact="0.2369"/>
                  <dgm:constr type="ctrY" for="ch" forName="picture1" refType="h" fact="0.7834"/>
                  <dgm:constr type="w" for="ch" forName="picture1" refType="w" fact="0.25"/>
                  <dgm:constr type="h" for="ch" forName="picture1" refType="h" fact="0.3768"/>
                  <dgm:constr type="l" for="ch" forName="parTx2" refType="w" fact="0.4893"/>
                  <dgm:constr type="t" for="ch" forName="parTx2" refType="h" fact="0.3822"/>
                  <dgm:constr type="w" for="ch" forName="parTx2" refType="w" fact="0.5392"/>
                  <dgm:constr type="h" for="ch" forName="parTx2" refType="h" fact="0.218"/>
                  <dgm:constr type="ctrX" for="ch" forName="picture2" refType="w" fact="0.4648"/>
                  <dgm:constr type="ctrY" for="ch" forName="picture2" refType="h" fact="0.357"/>
                  <dgm:constr type="w" for="ch" forName="picture2" refType="w" fact="0.25"/>
                  <dgm:constr type="h" for="ch" forName="picture2" refType="h" fact="0.3768"/>
                </dgm:constrLst>
              </dgm:else>
            </dgm:choose>
          </dgm:if>
          <dgm:else name="Name18">
            <dgm:choose name="Name19">
              <dgm:if name="Name20"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6779"/>
                  <dgm:constr type="ctrY" for="ch" forName="dot1" refType="h" fact="0.5911"/>
                  <dgm:constr type="w" for="ch" forName="dot1" refType="userD"/>
                  <dgm:constr type="h" for="ch" forName="dot1" refType="userD"/>
                  <dgm:constr type="ctrX" for="ch" forName="dot2" refType="w" fact="0.6944"/>
                  <dgm:constr type="ctrY" for="ch" forName="dot2" refType="h" fact="0.644"/>
                  <dgm:constr type="w" for="ch" forName="dot2" refType="userD"/>
                  <dgm:constr type="h" for="ch" forName="dot2" refType="userD"/>
                  <dgm:constr type="ctrX" for="ch" forName="dot3" refType="w" fact="0.7141"/>
                  <dgm:constr type="ctrY" for="ch" forName="dot3" refType="h" fact="0.6898"/>
                  <dgm:constr type="w" for="ch" forName="dot3" refType="userD"/>
                  <dgm:constr type="h" for="ch" forName="dot3" refType="userD"/>
                  <dgm:constr type="ctrX" for="ch" forName="dotArrow1" refType="w" fact="0.6905"/>
                  <dgm:constr type="ctrY" for="ch" forName="dotArrow1" refType="h" fact="0.0587"/>
                  <dgm:constr type="w" for="ch" forName="dotArrow1" refType="userD"/>
                  <dgm:constr type="h" for="ch" forName="dotArrow1" refType="userD"/>
                  <dgm:constr type="ctrX" for="ch" forName="dotArrow2" refType="w" fact="0.6654"/>
                  <dgm:constr type="ctrY" for="ch" forName="dotArrow2" refType="h" fact="0.0287"/>
                  <dgm:constr type="w" for="ch" forName="dotArrow2" refType="userD"/>
                  <dgm:constr type="h" for="ch" forName="dotArrow2" refType="userD"/>
                  <dgm:constr type="ctrX" for="ch" forName="dotArrow3" refType="w" fact="0.6403"/>
                  <dgm:constr type="ctrY" for="ch" forName="dotArrow3" refType="h" fact="-0.0013"/>
                  <dgm:constr type="w" for="ch" forName="dotArrow3" refType="userD"/>
                  <dgm:constr type="h" for="ch" forName="dotArrow3" refType="userD"/>
                  <dgm:constr type="ctrX" for="ch" forName="dotArrow4" refType="w" fact="0.6152"/>
                  <dgm:constr type="ctrY" for="ch" forName="dotArrow4" refType="h" fact="0.0287"/>
                  <dgm:constr type="w" for="ch" forName="dotArrow4" refType="userD"/>
                  <dgm:constr type="h" for="ch" forName="dotArrow4" refType="userD"/>
                  <dgm:constr type="ctrX" for="ch" forName="dotArrow5" refType="w" fact="0.59"/>
                  <dgm:constr type="ctrY" for="ch" forName="dotArrow5" refType="h" fact="0.0587"/>
                  <dgm:constr type="w" for="ch" forName="dotArrow5" refType="userD"/>
                  <dgm:constr type="h" for="ch" forName="dotArrow5" refType="userD"/>
                  <dgm:constr type="ctrX" for="ch" forName="dotArrow6" refType="w" fact="0.6403"/>
                  <dgm:constr type="ctrY" for="ch" forName="dotArrow6" refType="h" fact="0.062"/>
                  <dgm:constr type="w" for="ch" forName="dotArrow6" refType="userD"/>
                  <dgm:constr type="h" for="ch" forName="dotArrow6" refType="userD"/>
                  <dgm:constr type="ctrX" for="ch" forName="dotArrow7" refType="w" fact="0.6403"/>
                  <dgm:constr type="ctrY" for="ch" forName="dotArrow7" refType="h" fact="0.1253"/>
                  <dgm:constr type="w" for="ch" forName="dotArrow7" refType="userD"/>
                  <dgm:constr type="h" for="ch" forName="dotArrow7" refType="userD"/>
                  <dgm:constr type="r" for="ch" forName="parTx1" refType="w" fact="0.803"/>
                  <dgm:constr type="t" for="ch" forName="parTx1" refType="h" fact="0.8169"/>
                  <dgm:constr type="w" for="ch" forName="parTx1" refType="w" fact="0.4064"/>
                  <dgm:constr type="h" for="ch" forName="parTx1" refType="h" fact="0.218"/>
                  <dgm:constr type="ctrX" for="ch" forName="picture1" refType="w" fact="0.8215"/>
                  <dgm:constr type="ctrY" for="ch" forName="picture1" refType="h" fact="0.7834"/>
                  <dgm:constr type="w" for="ch" forName="picture1" refType="w" fact="0.1884"/>
                  <dgm:constr type="h" for="ch" forName="picture1" refType="h" fact="0.376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312"/>
                  <dgm:constr type="t" for="ch" forName="parTx2" refType="h" fact="0.3905"/>
                  <dgm:constr type="w" for="ch" forName="parTx2" refType="w" fact="0.4064"/>
                  <dgm:constr type="h" for="ch" forName="parTx2" refType="h" fact="0.218"/>
                  <dgm:constr type="ctrX" for="ch" forName="picture2" refType="w" fact="0.6497"/>
                  <dgm:constr type="ctrY" for="ch" forName="picture2" refType="h" fact="0.357"/>
                  <dgm:constr type="w" for="ch" forName="picture2" refType="w" fact="0.1884"/>
                  <dgm:constr type="h" for="ch" forName="picture2" refType="h" fact="0.3768"/>
                  <dgm:constr type="r" for="ch" forName="desTx2" refType="l" refFor="ch" refForName="parTx2"/>
                  <dgm:constr type="l" for="ch" forName="desTx2"/>
                  <dgm:constr type="t" for="ch" forName="desTx2" refType="t" refFor="ch" refForName="parTx2"/>
                  <dgm:constr type="h" for="ch" forName="desTx2" refType="h" refFor="ch" refForName="parTx2"/>
                </dgm:constrLst>
              </dgm:if>
              <dgm:else name="Name21">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5726"/>
                  <dgm:constr type="ctrY" for="ch" forName="dot1" refType="h" fact="0.5911"/>
                  <dgm:constr type="w" for="ch" forName="dot1" refType="userD"/>
                  <dgm:constr type="h" for="ch" forName="dot1" refType="userD"/>
                  <dgm:constr type="ctrX" for="ch" forName="dot2" refType="w" fact="0.5945"/>
                  <dgm:constr type="ctrY" for="ch" forName="dot2" refType="h" fact="0.644"/>
                  <dgm:constr type="w" for="ch" forName="dot2" refType="userD"/>
                  <dgm:constr type="h" for="ch" forName="dot2" refType="userD"/>
                  <dgm:constr type="ctrX" for="ch" forName="dot3" refType="w" fact="0.6206"/>
                  <dgm:constr type="ctrY" for="ch" forName="dot3" refType="h" fact="0.6898"/>
                  <dgm:constr type="w" for="ch" forName="dot3" refType="userD"/>
                  <dgm:constr type="h" for="ch" forName="dot3" refType="userD"/>
                  <dgm:constr type="ctrX" for="ch" forName="dotArrow1" refType="w" fact="0.5894"/>
                  <dgm:constr type="ctrY" for="ch" forName="dotArrow1" refType="h" fact="0.0587"/>
                  <dgm:constr type="w" for="ch" forName="dotArrow1" refType="userD"/>
                  <dgm:constr type="h" for="ch" forName="dotArrow1" refType="userD"/>
                  <dgm:constr type="ctrX" for="ch" forName="dotArrow2" refType="w" fact="0.556"/>
                  <dgm:constr type="ctrY" for="ch" forName="dotArrow2" refType="h" fact="0.0287"/>
                  <dgm:constr type="w" for="ch" forName="dotArrow2" refType="userD"/>
                  <dgm:constr type="h" for="ch" forName="dotArrow2" refType="userD"/>
                  <dgm:constr type="ctrX" for="ch" forName="dotArrow3" refType="w" fact="0.5227"/>
                  <dgm:constr type="ctrY" for="ch" forName="dotArrow3" refType="h" fact="-0.0013"/>
                  <dgm:constr type="w" for="ch" forName="dotArrow3" refType="userD"/>
                  <dgm:constr type="h" for="ch" forName="dotArrow3" refType="userD"/>
                  <dgm:constr type="ctrX" for="ch" forName="dotArrow4" refType="w" fact="0.4894"/>
                  <dgm:constr type="ctrY" for="ch" forName="dotArrow4" refType="h" fact="0.0287"/>
                  <dgm:constr type="w" for="ch" forName="dotArrow4" refType="userD"/>
                  <dgm:constr type="h" for="ch" forName="dotArrow4" refType="userD"/>
                  <dgm:constr type="ctrX" for="ch" forName="dotArrow5" refType="w" fact="0.456"/>
                  <dgm:constr type="ctrY" for="ch" forName="dotArrow5" refType="h" fact="0.0587"/>
                  <dgm:constr type="w" for="ch" forName="dotArrow5" refType="userD"/>
                  <dgm:constr type="h" for="ch" forName="dotArrow5" refType="userD"/>
                  <dgm:constr type="ctrX" for="ch" forName="dotArrow6" refType="w" fact="0.5227"/>
                  <dgm:constr type="ctrY" for="ch" forName="dotArrow6" refType="h" fact="0.062"/>
                  <dgm:constr type="w" for="ch" forName="dotArrow6" refType="userD"/>
                  <dgm:constr type="h" for="ch" forName="dotArrow6" refType="userD"/>
                  <dgm:constr type="ctrX" for="ch" forName="dotArrow7" refType="w" fact="0.5227"/>
                  <dgm:constr type="ctrY" for="ch" forName="dotArrow7" refType="h" fact="0.1253"/>
                  <dgm:constr type="w" for="ch" forName="dotArrow7" refType="userD"/>
                  <dgm:constr type="h" for="ch" forName="dotArrow7" refType="userD"/>
                  <dgm:constr type="r" for="ch" forName="parTx1" refType="w" fact="0.7386"/>
                  <dgm:constr type="t" for="ch" forName="parTx1" refType="h" fact="0.8086"/>
                  <dgm:constr type="w" for="ch" forName="parTx1" refType="w" fact="0.5392"/>
                  <dgm:constr type="h" for="ch" forName="parTx1" refType="h" fact="0.218"/>
                  <dgm:constr type="ctrX" for="ch" forName="picture1" refType="w" fact="0.7631"/>
                  <dgm:constr type="ctrY" for="ch" forName="picture1" refType="h" fact="0.7834"/>
                  <dgm:constr type="w" for="ch" forName="picture1" refType="w" fact="0.25"/>
                  <dgm:constr type="h" for="ch" forName="picture1" refType="h" fact="0.3768"/>
                  <dgm:constr type="r" for="ch" forName="parTx2" refType="w" fact="0.5107"/>
                  <dgm:constr type="t" for="ch" forName="parTx2" refType="h" fact="0.3822"/>
                  <dgm:constr type="w" for="ch" forName="parTx2" refType="w" fact="0.5392"/>
                  <dgm:constr type="h" for="ch" forName="parTx2" refType="h" fact="0.218"/>
                  <dgm:constr type="ctrX" for="ch" forName="picture2" refType="w" fact="0.5352"/>
                  <dgm:constr type="ctrY" for="ch" forName="picture2" refType="h" fact="0.357"/>
                  <dgm:constr type="w" for="ch" forName="picture2" refType="w" fact="0.25"/>
                  <dgm:constr type="h" for="ch" forName="picture2" refType="h" fact="0.3768"/>
                </dgm:constrLst>
              </dgm:else>
            </dgm:choose>
          </dgm:else>
        </dgm:choose>
      </dgm:if>
      <dgm:if name="Name22" axis="ch" ptType="node" func="cnt" op="equ" val="3">
        <dgm:choose name="Name23">
          <dgm:if name="Name24" func="var" arg="dir" op="equ" val="norm">
            <dgm:choose name="Name25">
              <dgm:if name="Name26"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2981"/>
                  <dgm:constr type="ctrY" for="ch" forName="dot1" refType="h" fact="0.763"/>
                  <dgm:constr type="w" for="ch" forName="dot1" refType="userD"/>
                  <dgm:constr type="h" for="ch" forName="dot1" refType="userD"/>
                  <dgm:constr type="ctrX" for="ch" forName="dot2" refType="w" fact="0.2676"/>
                  <dgm:constr type="ctrY" for="ch" forName="dot2" refType="h" fact="0.7887"/>
                  <dgm:constr type="w" for="ch" forName="dot2" refType="userD"/>
                  <dgm:constr type="h" for="ch" forName="dot2" refType="userD"/>
                  <dgm:constr type="ctrX" for="ch" forName="dot3" refType="w" fact="0.2357"/>
                  <dgm:constr type="ctrY" for="ch" forName="dot3" refType="h" fact="0.809"/>
                  <dgm:constr type="w" for="ch" forName="dot3" refType="userD"/>
                  <dgm:constr type="h" for="ch" forName="dot3" refType="userD"/>
                  <dgm:constr type="ctrX" for="ch" forName="dot4" refType="w" fact="0.4445"/>
                  <dgm:constr type="ctrY" for="ch" forName="dot4" refType="h" fact="0.4655"/>
                  <dgm:constr type="w" for="ch" forName="dot4" refType="userD"/>
                  <dgm:constr type="h" for="ch" forName="dot4" refType="userD"/>
                  <dgm:constr type="ctrX" for="ch" forName="dot5" refType="w" fact="0.4323"/>
                  <dgm:constr type="ctrY" for="ch" forName="dot5" refType="h" fact="0.5178"/>
                  <dgm:constr type="w" for="ch" forName="dot5" refType="userD"/>
                  <dgm:constr type="h" for="ch" forName="dot5" refType="userD"/>
                  <dgm:constr type="ctrX" for="ch" forName="dotArrow1" refType="w" fact="0.4236"/>
                  <dgm:constr type="ctrY" for="ch" forName="dotArrow1" refType="h" fact="0.0718"/>
                  <dgm:constr type="w" for="ch" forName="dotArrow1" refType="userD"/>
                  <dgm:constr type="h" for="ch" forName="dotArrow1" refType="userD"/>
                  <dgm:constr type="ctrX" for="ch" forName="dotArrow2" refType="w" fact="0.446"/>
                  <dgm:constr type="ctrY" for="ch" forName="dotArrow2" refType="h" fact="0.0468"/>
                  <dgm:constr type="w" for="ch" forName="dotArrow2" refType="userD"/>
                  <dgm:constr type="h" for="ch" forName="dotArrow2" refType="userD"/>
                  <dgm:constr type="ctrX" for="ch" forName="dotArrow3" refType="w" fact="0.4685"/>
                  <dgm:constr type="ctrY" for="ch" forName="dotArrow3" refType="h" fact="0.0218"/>
                  <dgm:constr type="w" for="ch" forName="dotArrow3" refType="userD"/>
                  <dgm:constr type="h" for="ch" forName="dotArrow3" refType="userD"/>
                  <dgm:constr type="ctrX" for="ch" forName="dotArrow4" refType="w" fact="0.491"/>
                  <dgm:constr type="ctrY" for="ch" forName="dotArrow4" refType="h" fact="0.0468"/>
                  <dgm:constr type="w" for="ch" forName="dotArrow4" refType="userD"/>
                  <dgm:constr type="h" for="ch" forName="dotArrow4" refType="userD"/>
                  <dgm:constr type="ctrX" for="ch" forName="dotArrow5" refType="w" fact="0.5135"/>
                  <dgm:constr type="ctrY" for="ch" forName="dotArrow5" refType="h" fact="0.0718"/>
                  <dgm:constr type="w" for="ch" forName="dotArrow5" refType="userD"/>
                  <dgm:constr type="h" for="ch" forName="dotArrow5" refType="userD"/>
                  <dgm:constr type="ctrX" for="ch" forName="dotArrow6" refType="w" fact="0.4685"/>
                  <dgm:constr type="ctrY" for="ch" forName="dotArrow6" refType="h" fact="0.0745"/>
                  <dgm:constr type="w" for="ch" forName="dotArrow6" refType="userD"/>
                  <dgm:constr type="h" for="ch" forName="dotArrow6" refType="userD"/>
                  <dgm:constr type="ctrX" for="ch" forName="dotArrow7" refType="w" fact="0.4685"/>
                  <dgm:constr type="ctrY" for="ch" forName="dotArrow7" refType="h" fact="0.1273"/>
                  <dgm:constr type="w" for="ch" forName="dotArrow7" refType="userD"/>
                  <dgm:constr type="h" for="ch" forName="dotArrow7" refType="userD"/>
                  <dgm:constr type="l" for="ch" forName="parTx1" refType="w" fact="0.1487"/>
                  <dgm:constr type="t" for="ch" forName="parTx1" refType="h" fact="0.8596"/>
                  <dgm:constr type="w" for="ch" forName="parTx1" refType="w" fact="0.3491"/>
                  <dgm:constr type="h" for="ch" forName="parTx1" refType="h" fact="0.1638"/>
                  <dgm:constr type="ctrX" for="ch" forName="picture1" refType="w" fact="0.1328"/>
                  <dgm:constr type="ctrY" for="ch" forName="picture1" refType="h" fact="0.8361"/>
                  <dgm:constr type="w" for="ch" forName="picture1" refType="w" fact="0.1618"/>
                  <dgm:constr type="h" for="ch" forName="picture1" refType="h" fact="0.2832"/>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732"/>
                  <dgm:constr type="t" for="ch" forName="parTx2" refType="h" fact="0.6469"/>
                  <dgm:constr type="w" for="ch" forName="parTx2" refType="w" fact="0.3491"/>
                  <dgm:constr type="h" for="ch" forName="parTx2" refType="h" fact="0.1638"/>
                  <dgm:constr type="ctrX" for="ch" forName="picture2" refType="w" fact="0.3573"/>
                  <dgm:constr type="ctrY" for="ch" forName="picture2" refType="h" fact="0.6234"/>
                  <dgm:constr type="w" for="ch" forName="picture2" refType="w" fact="0.1618"/>
                  <dgm:constr type="h" for="ch" forName="picture2" refType="h" fact="0.2832"/>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4763"/>
                  <dgm:constr type="t" for="ch" forName="parTx3" refType="h" fact="0.3243"/>
                  <dgm:constr type="w" for="ch" forName="parTx3" refType="w" fact="0.3491"/>
                  <dgm:constr type="h" for="ch" forName="parTx3" refType="h" fact="0.1638"/>
                  <dgm:constr type="ctrX" for="ch" forName="picture3" refType="w" fact="0.4604"/>
                  <dgm:constr type="ctrY" for="ch" forName="picture3" refType="h" fact="0.3008"/>
                  <dgm:constr type="w" for="ch" forName="picture3" refType="w" fact="0.1618"/>
                  <dgm:constr type="h" for="ch" forName="picture3" refType="h" fact="0.2832"/>
                  <dgm:constr type="l" for="ch" forName="desTx3" refType="r" refFor="ch" refForName="parTx3"/>
                  <dgm:constr type="r" for="ch" forName="desTx3" refType="w"/>
                  <dgm:constr type="t" for="ch" forName="desTx3" refType="t" refFor="ch" refForName="parTx3"/>
                  <dgm:constr type="h" for="ch" forName="desTx3" refType="h" refFor="ch" refForName="parTx3"/>
                </dgm:constrLst>
              </dgm:if>
              <dgm:else name="Name27">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3684"/>
                  <dgm:constr type="ctrY" for="ch" forName="dot1" refType="h" fact="0.763"/>
                  <dgm:constr type="w" for="ch" forName="dot1" refType="userD"/>
                  <dgm:constr type="h" for="ch" forName="dot1" refType="userD"/>
                  <dgm:constr type="ctrX" for="ch" forName="dot2" refType="w" fact="0.3307"/>
                  <dgm:constr type="ctrY" for="ch" forName="dot2" refType="h" fact="0.7887"/>
                  <dgm:constr type="w" for="ch" forName="dot2" refType="userD"/>
                  <dgm:constr type="h" for="ch" forName="dot2" refType="userD"/>
                  <dgm:constr type="ctrX" for="ch" forName="dot3" refType="w" fact="0.2912"/>
                  <dgm:constr type="ctrY" for="ch" forName="dot3" refType="h" fact="0.809"/>
                  <dgm:constr type="w" for="ch" forName="dot3" refType="userD"/>
                  <dgm:constr type="h" for="ch" forName="dot3" refType="userD"/>
                  <dgm:constr type="ctrX" for="ch" forName="dot4" refType="w" fact="0.5494"/>
                  <dgm:constr type="ctrY" for="ch" forName="dot4" refType="h" fact="0.4655"/>
                  <dgm:constr type="w" for="ch" forName="dot4" refType="userD"/>
                  <dgm:constr type="h" for="ch" forName="dot4" refType="userD"/>
                  <dgm:constr type="ctrX" for="ch" forName="dot5" refType="w" fact="0.5342"/>
                  <dgm:constr type="ctrY" for="ch" forName="dot5" refType="h" fact="0.5178"/>
                  <dgm:constr type="w" for="ch" forName="dot5" refType="userD"/>
                  <dgm:constr type="h" for="ch" forName="dot5" refType="userD"/>
                  <dgm:constr type="ctrX" for="ch" forName="dotArrow1" refType="w" fact="0.5234"/>
                  <dgm:constr type="ctrY" for="ch" forName="dotArrow1" refType="h" fact="0.0718"/>
                  <dgm:constr type="w" for="ch" forName="dotArrow1" refType="userD"/>
                  <dgm:constr type="h" for="ch" forName="dotArrow1" refType="userD"/>
                  <dgm:constr type="ctrX" for="ch" forName="dotArrow2" refType="w" fact="0.5512"/>
                  <dgm:constr type="ctrY" for="ch" forName="dotArrow2" refType="h" fact="0.0468"/>
                  <dgm:constr type="w" for="ch" forName="dotArrow2" refType="userD"/>
                  <dgm:constr type="h" for="ch" forName="dotArrow2" refType="userD"/>
                  <dgm:constr type="ctrX" for="ch" forName="dotArrow3" refType="w" fact="0.579"/>
                  <dgm:constr type="ctrY" for="ch" forName="dotArrow3" refType="h" fact="0.0218"/>
                  <dgm:constr type="w" for="ch" forName="dotArrow3" refType="userD"/>
                  <dgm:constr type="h" for="ch" forName="dotArrow3" refType="userD"/>
                  <dgm:constr type="ctrX" for="ch" forName="dotArrow4" refType="w" fact="0.6068"/>
                  <dgm:constr type="ctrY" for="ch" forName="dotArrow4" refType="h" fact="0.0468"/>
                  <dgm:constr type="w" for="ch" forName="dotArrow4" refType="userD"/>
                  <dgm:constr type="h" for="ch" forName="dotArrow4" refType="userD"/>
                  <dgm:constr type="ctrX" for="ch" forName="dotArrow5" refType="w" fact="0.6346"/>
                  <dgm:constr type="ctrY" for="ch" forName="dotArrow5" refType="h" fact="0.0718"/>
                  <dgm:constr type="w" for="ch" forName="dotArrow5" refType="userD"/>
                  <dgm:constr type="h" for="ch" forName="dotArrow5" refType="userD"/>
                  <dgm:constr type="ctrX" for="ch" forName="dotArrow6" refType="w" fact="0.579"/>
                  <dgm:constr type="ctrY" for="ch" forName="dotArrow6" refType="h" fact="0.0745"/>
                  <dgm:constr type="w" for="ch" forName="dotArrow6" refType="userD"/>
                  <dgm:constr type="h" for="ch" forName="dotArrow6" refType="userD"/>
                  <dgm:constr type="ctrX" for="ch" forName="dotArrow7" refType="w" fact="0.579"/>
                  <dgm:constr type="ctrY" for="ch" forName="dotArrow7" refType="h" fact="0.1273"/>
                  <dgm:constr type="w" for="ch" forName="dotArrow7" refType="userD"/>
                  <dgm:constr type="h" for="ch" forName="dotArrow7" refType="userD"/>
                  <dgm:constr type="l" for="ch" forName="parTx1" refType="w" fact="0.1837"/>
                  <dgm:constr type="t" for="ch" forName="parTx1" refType="h" fact="0.8551"/>
                  <dgm:constr type="w" for="ch" forName="parTx1" refType="w" fact="0.4314"/>
                  <dgm:constr type="h" for="ch" forName="parTx1" refType="h" fact="0.1638"/>
                  <dgm:constr type="ctrX" for="ch" forName="picture1" refType="w" fact="0.1641"/>
                  <dgm:constr type="ctrY" for="ch" forName="picture1" refType="h" fact="0.8361"/>
                  <dgm:constr type="w" for="ch" forName="picture1" refType="w" fact="0.2"/>
                  <dgm:constr type="h" for="ch" forName="picture1" refType="h" fact="0.2832"/>
                  <dgm:constr type="l" for="ch" forName="parTx2" refType="w" fact="0.4612"/>
                  <dgm:constr type="t" for="ch" forName="parTx2" refType="h" fact="0.6424"/>
                  <dgm:constr type="w" for="ch" forName="parTx2" refType="w" fact="0.4314"/>
                  <dgm:constr type="h" for="ch" forName="parTx2" refType="h" fact="0.1638"/>
                  <dgm:constr type="ctrX" for="ch" forName="picture2" refType="w" fact="0.4416"/>
                  <dgm:constr type="ctrY" for="ch" forName="picture2" refType="h" fact="0.6234"/>
                  <dgm:constr type="w" for="ch" forName="picture2" refType="w" fact="0.2"/>
                  <dgm:constr type="h" for="ch" forName="picture2" refType="h" fact="0.2832"/>
                  <dgm:constr type="l" for="ch" forName="parTx3" refType="w" fact="0.5886"/>
                  <dgm:constr type="t" for="ch" forName="parTx3" refType="h" fact="0.3198"/>
                  <dgm:constr type="w" for="ch" forName="parTx3" refType="w" fact="0.4314"/>
                  <dgm:constr type="h" for="ch" forName="parTx3" refType="h" fact="0.1638"/>
                  <dgm:constr type="ctrX" for="ch" forName="picture3" refType="w" fact="0.569"/>
                  <dgm:constr type="ctrY" for="ch" forName="picture3" refType="h" fact="0.3008"/>
                  <dgm:constr type="w" for="ch" forName="picture3" refType="w" fact="0.2"/>
                  <dgm:constr type="h" for="ch" forName="picture3" refType="h" fact="0.2832"/>
                </dgm:constrLst>
              </dgm:else>
            </dgm:choose>
          </dgm:if>
          <dgm:else name="Name28">
            <dgm:choose name="Name29">
              <dgm:if name="Name30"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7019"/>
                  <dgm:constr type="ctrY" for="ch" forName="dot1" refType="h" fact="0.763"/>
                  <dgm:constr type="w" for="ch" forName="dot1" refType="userD"/>
                  <dgm:constr type="h" for="ch" forName="dot1" refType="userD"/>
                  <dgm:constr type="ctrX" for="ch" forName="dot2" refType="w" fact="0.7324"/>
                  <dgm:constr type="ctrY" for="ch" forName="dot2" refType="h" fact="0.7887"/>
                  <dgm:constr type="w" for="ch" forName="dot2" refType="userD"/>
                  <dgm:constr type="h" for="ch" forName="dot2" refType="userD"/>
                  <dgm:constr type="ctrX" for="ch" forName="dot3" refType="w" fact="0.7643"/>
                  <dgm:constr type="ctrY" for="ch" forName="dot3" refType="h" fact="0.809"/>
                  <dgm:constr type="w" for="ch" forName="dot3" refType="userD"/>
                  <dgm:constr type="h" for="ch" forName="dot3" refType="userD"/>
                  <dgm:constr type="ctrX" for="ch" forName="dot4" refType="w" fact="0.5555"/>
                  <dgm:constr type="ctrY" for="ch" forName="dot4" refType="h" fact="0.4655"/>
                  <dgm:constr type="w" for="ch" forName="dot4" refType="userD"/>
                  <dgm:constr type="h" for="ch" forName="dot4" refType="userD"/>
                  <dgm:constr type="ctrX" for="ch" forName="dot5" refType="w" fact="0.5677"/>
                  <dgm:constr type="ctrY" for="ch" forName="dot5" refType="h" fact="0.5178"/>
                  <dgm:constr type="w" for="ch" forName="dot5" refType="userD"/>
                  <dgm:constr type="h" for="ch" forName="dot5" refType="userD"/>
                  <dgm:constr type="ctrX" for="ch" forName="dotArrow1" refType="w" fact="0.5764"/>
                  <dgm:constr type="ctrY" for="ch" forName="dotArrow1" refType="h" fact="0.0718"/>
                  <dgm:constr type="w" for="ch" forName="dotArrow1" refType="userD"/>
                  <dgm:constr type="h" for="ch" forName="dotArrow1" refType="userD"/>
                  <dgm:constr type="ctrX" for="ch" forName="dotArrow2" refType="w" fact="0.554"/>
                  <dgm:constr type="ctrY" for="ch" forName="dotArrow2" refType="h" fact="0.0468"/>
                  <dgm:constr type="w" for="ch" forName="dotArrow2" refType="userD"/>
                  <dgm:constr type="h" for="ch" forName="dotArrow2" refType="userD"/>
                  <dgm:constr type="ctrX" for="ch" forName="dotArrow3" refType="w" fact="0.5315"/>
                  <dgm:constr type="ctrY" for="ch" forName="dotArrow3" refType="h" fact="0.0218"/>
                  <dgm:constr type="w" for="ch" forName="dotArrow3" refType="userD"/>
                  <dgm:constr type="h" for="ch" forName="dotArrow3" refType="userD"/>
                  <dgm:constr type="ctrX" for="ch" forName="dotArrow4" refType="w" fact="0.509"/>
                  <dgm:constr type="ctrY" for="ch" forName="dotArrow4" refType="h" fact="0.0468"/>
                  <dgm:constr type="w" for="ch" forName="dotArrow4" refType="userD"/>
                  <dgm:constr type="h" for="ch" forName="dotArrow4" refType="userD"/>
                  <dgm:constr type="ctrX" for="ch" forName="dotArrow5" refType="w" fact="0.4865"/>
                  <dgm:constr type="ctrY" for="ch" forName="dotArrow5" refType="h" fact="0.0718"/>
                  <dgm:constr type="w" for="ch" forName="dotArrow5" refType="userD"/>
                  <dgm:constr type="h" for="ch" forName="dotArrow5" refType="userD"/>
                  <dgm:constr type="ctrX" for="ch" forName="dotArrow6" refType="w" fact="0.5315"/>
                  <dgm:constr type="ctrY" for="ch" forName="dotArrow6" refType="h" fact="0.0745"/>
                  <dgm:constr type="w" for="ch" forName="dotArrow6" refType="userD"/>
                  <dgm:constr type="h" for="ch" forName="dotArrow6" refType="userD"/>
                  <dgm:constr type="ctrX" for="ch" forName="dotArrow7" refType="w" fact="0.5315"/>
                  <dgm:constr type="ctrY" for="ch" forName="dotArrow7" refType="h" fact="0.1273"/>
                  <dgm:constr type="w" for="ch" forName="dotArrow7" refType="userD"/>
                  <dgm:constr type="h" for="ch" forName="dotArrow7" refType="userD"/>
                  <dgm:constr type="r" for="ch" forName="parTx1" refType="w" fact="0.8513"/>
                  <dgm:constr type="t" for="ch" forName="parTx1" refType="h" fact="0.8596"/>
                  <dgm:constr type="w" for="ch" forName="parTx1" refType="w" fact="0.3491"/>
                  <dgm:constr type="h" for="ch" forName="parTx1" refType="h" fact="0.1638"/>
                  <dgm:constr type="ctrX" for="ch" forName="picture1" refType="w" fact="0.8672"/>
                  <dgm:constr type="ctrY" for="ch" forName="picture1" refType="h" fact="0.8361"/>
                  <dgm:constr type="w" for="ch" forName="picture1" refType="w" fact="0.1618"/>
                  <dgm:constr type="h" for="ch" forName="picture1" refType="h" fact="0.2832"/>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268"/>
                  <dgm:constr type="t" for="ch" forName="parTx2" refType="h" fact="0.6469"/>
                  <dgm:constr type="w" for="ch" forName="parTx2" refType="w" fact="0.3491"/>
                  <dgm:constr type="h" for="ch" forName="parTx2" refType="h" fact="0.1638"/>
                  <dgm:constr type="ctrX" for="ch" forName="picture2" refType="w" fact="0.6427"/>
                  <dgm:constr type="ctrY" for="ch" forName="picture2" refType="h" fact="0.6234"/>
                  <dgm:constr type="w" for="ch" forName="picture2" refType="w" fact="0.1618"/>
                  <dgm:constr type="h" for="ch" forName="picture2" refType="h" fact="0.2832"/>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5237"/>
                  <dgm:constr type="t" for="ch" forName="parTx3" refType="h" fact="0.3243"/>
                  <dgm:constr type="w" for="ch" forName="parTx3" refType="w" fact="0.3491"/>
                  <dgm:constr type="h" for="ch" forName="parTx3" refType="h" fact="0.1638"/>
                  <dgm:constr type="ctrX" for="ch" forName="picture3" refType="w" fact="0.5396"/>
                  <dgm:constr type="ctrY" for="ch" forName="picture3" refType="h" fact="0.3008"/>
                  <dgm:constr type="w" for="ch" forName="picture3" refType="w" fact="0.1618"/>
                  <dgm:constr type="h" for="ch" forName="picture3" refType="h" fact="0.2832"/>
                  <dgm:constr type="r" for="ch" forName="desTx3" refType="l" refFor="ch" refForName="parTx3"/>
                  <dgm:constr type="l" for="ch" forName="desTx3"/>
                  <dgm:constr type="t" for="ch" forName="desTx3" refType="t" refFor="ch" refForName="parTx3"/>
                  <dgm:constr type="h" for="ch" forName="desTx3" refType="h" refFor="ch" refForName="parTx3"/>
                </dgm:constrLst>
              </dgm:if>
              <dgm:else name="Name31">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6316"/>
                  <dgm:constr type="ctrY" for="ch" forName="dot1" refType="h" fact="0.763"/>
                  <dgm:constr type="w" for="ch" forName="dot1" refType="userD"/>
                  <dgm:constr type="h" for="ch" forName="dot1" refType="userD"/>
                  <dgm:constr type="ctrX" for="ch" forName="dot2" refType="w" fact="0.6693"/>
                  <dgm:constr type="ctrY" for="ch" forName="dot2" refType="h" fact="0.7887"/>
                  <dgm:constr type="w" for="ch" forName="dot2" refType="userD"/>
                  <dgm:constr type="h" for="ch" forName="dot2" refType="userD"/>
                  <dgm:constr type="ctrX" for="ch" forName="dot3" refType="w" fact="0.7088"/>
                  <dgm:constr type="ctrY" for="ch" forName="dot3" refType="h" fact="0.809"/>
                  <dgm:constr type="w" for="ch" forName="dot3" refType="userD"/>
                  <dgm:constr type="h" for="ch" forName="dot3" refType="userD"/>
                  <dgm:constr type="ctrX" for="ch" forName="dot4" refType="w" fact="0.4506"/>
                  <dgm:constr type="ctrY" for="ch" forName="dot4" refType="h" fact="0.4655"/>
                  <dgm:constr type="w" for="ch" forName="dot4" refType="userD"/>
                  <dgm:constr type="h" for="ch" forName="dot4" refType="userD"/>
                  <dgm:constr type="ctrX" for="ch" forName="dot5" refType="w" fact="0.4658"/>
                  <dgm:constr type="ctrY" for="ch" forName="dot5" refType="h" fact="0.5178"/>
                  <dgm:constr type="w" for="ch" forName="dot5" refType="userD"/>
                  <dgm:constr type="h" for="ch" forName="dot5" refType="userD"/>
                  <dgm:constr type="ctrX" for="ch" forName="dotArrow1" refType="w" fact="0.4766"/>
                  <dgm:constr type="ctrY" for="ch" forName="dotArrow1" refType="h" fact="0.0718"/>
                  <dgm:constr type="w" for="ch" forName="dotArrow1" refType="userD"/>
                  <dgm:constr type="h" for="ch" forName="dotArrow1" refType="userD"/>
                  <dgm:constr type="ctrX" for="ch" forName="dotArrow2" refType="w" fact="0.4488"/>
                  <dgm:constr type="ctrY" for="ch" forName="dotArrow2" refType="h" fact="0.0468"/>
                  <dgm:constr type="w" for="ch" forName="dotArrow2" refType="userD"/>
                  <dgm:constr type="h" for="ch" forName="dotArrow2" refType="userD"/>
                  <dgm:constr type="ctrX" for="ch" forName="dotArrow3" refType="w" fact="0.421"/>
                  <dgm:constr type="ctrY" for="ch" forName="dotArrow3" refType="h" fact="0.0218"/>
                  <dgm:constr type="w" for="ch" forName="dotArrow3" refType="userD"/>
                  <dgm:constr type="h" for="ch" forName="dotArrow3" refType="userD"/>
                  <dgm:constr type="ctrX" for="ch" forName="dotArrow4" refType="w" fact="0.3932"/>
                  <dgm:constr type="ctrY" for="ch" forName="dotArrow4" refType="h" fact="0.0468"/>
                  <dgm:constr type="w" for="ch" forName="dotArrow4" refType="userD"/>
                  <dgm:constr type="h" for="ch" forName="dotArrow4" refType="userD"/>
                  <dgm:constr type="ctrX" for="ch" forName="dotArrow5" refType="w" fact="0.3654"/>
                  <dgm:constr type="ctrY" for="ch" forName="dotArrow5" refType="h" fact="0.0718"/>
                  <dgm:constr type="w" for="ch" forName="dotArrow5" refType="userD"/>
                  <dgm:constr type="h" for="ch" forName="dotArrow5" refType="userD"/>
                  <dgm:constr type="ctrX" for="ch" forName="dotArrow6" refType="w" fact="0.421"/>
                  <dgm:constr type="ctrY" for="ch" forName="dotArrow6" refType="h" fact="0.0745"/>
                  <dgm:constr type="w" for="ch" forName="dotArrow6" refType="userD"/>
                  <dgm:constr type="h" for="ch" forName="dotArrow6" refType="userD"/>
                  <dgm:constr type="ctrX" for="ch" forName="dotArrow7" refType="w" fact="0.421"/>
                  <dgm:constr type="ctrY" for="ch" forName="dotArrow7" refType="h" fact="0.1273"/>
                  <dgm:constr type="w" for="ch" forName="dotArrow7" refType="userD"/>
                  <dgm:constr type="h" for="ch" forName="dotArrow7" refType="userD"/>
                  <dgm:constr type="r" for="ch" forName="parTx1" refType="w" fact="0.8163"/>
                  <dgm:constr type="t" for="ch" forName="parTx1" refType="h" fact="0.8551"/>
                  <dgm:constr type="w" for="ch" forName="parTx1" refType="w" fact="0.4314"/>
                  <dgm:constr type="h" for="ch" forName="parTx1" refType="h" fact="0.1638"/>
                  <dgm:constr type="ctrX" for="ch" forName="picture1" refType="w" fact="0.8359"/>
                  <dgm:constr type="ctrY" for="ch" forName="picture1" refType="h" fact="0.8361"/>
                  <dgm:constr type="w" for="ch" forName="picture1" refType="w" fact="0.2"/>
                  <dgm:constr type="h" for="ch" forName="picture1" refType="h" fact="0.2832"/>
                  <dgm:constr type="r" for="ch" forName="parTx2" refType="w" fact="0.5388"/>
                  <dgm:constr type="t" for="ch" forName="parTx2" refType="h" fact="0.6424"/>
                  <dgm:constr type="w" for="ch" forName="parTx2" refType="w" fact="0.4314"/>
                  <dgm:constr type="h" for="ch" forName="parTx2" refType="h" fact="0.1638"/>
                  <dgm:constr type="ctrX" for="ch" forName="picture2" refType="w" fact="0.5584"/>
                  <dgm:constr type="ctrY" for="ch" forName="picture2" refType="h" fact="0.6234"/>
                  <dgm:constr type="w" for="ch" forName="picture2" refType="w" fact="0.2"/>
                  <dgm:constr type="h" for="ch" forName="picture2" refType="h" fact="0.2832"/>
                  <dgm:constr type="r" for="ch" forName="parTx3" refType="w" fact="0.4114"/>
                  <dgm:constr type="t" for="ch" forName="parTx3" refType="h" fact="0.3198"/>
                  <dgm:constr type="w" for="ch" forName="parTx3" refType="w" fact="0.4314"/>
                  <dgm:constr type="h" for="ch" forName="parTx3" refType="h" fact="0.1638"/>
                  <dgm:constr type="ctrX" for="ch" forName="picture3" refType="w" fact="0.431"/>
                  <dgm:constr type="ctrY" for="ch" forName="picture3" refType="h" fact="0.3008"/>
                  <dgm:constr type="w" for="ch" forName="picture3" refType="w" fact="0.2"/>
                  <dgm:constr type="h" for="ch" forName="picture3" refType="h" fact="0.2832"/>
                </dgm:constrLst>
              </dgm:else>
            </dgm:choose>
          </dgm:else>
        </dgm:choose>
      </dgm:if>
      <dgm:if name="Name32" axis="ch" ptType="node" func="cnt" op="equ" val="4">
        <dgm:choose name="Name33">
          <dgm:if name="Name34" func="var" arg="dir" op="equ" val="norm">
            <dgm:choose name="Name35">
              <dgm:if name="Name36"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3253"/>
                  <dgm:constr type="ctrY" for="ch" forName="dot1" refType="h" fact="0.8215"/>
                  <dgm:constr type="w" for="ch" forName="dot1" refType="userD"/>
                  <dgm:constr type="h" for="ch" forName="dot1" refType="userD"/>
                  <dgm:constr type="ctrX" for="ch" forName="dot2" refType="w" fact="0.2949"/>
                  <dgm:constr type="ctrY" for="ch" forName="dot2" refType="h" fact="0.843"/>
                  <dgm:constr type="w" for="ch" forName="dot2" refType="userD"/>
                  <dgm:constr type="h" for="ch" forName="dot2" refType="userD"/>
                  <dgm:constr type="ctrX" for="ch" forName="dot3" refType="w" fact="0.2635"/>
                  <dgm:constr type="ctrY" for="ch" forName="dot3" refType="h" fact="0.8607"/>
                  <dgm:constr type="w" for="ch" forName="dot3" refType="userD"/>
                  <dgm:constr type="h" for="ch" forName="dot3" refType="userD"/>
                  <dgm:constr type="ctrX" for="ch" forName="dot4" refType="w" fact="0.2313"/>
                  <dgm:constr type="ctrY" for="ch" forName="dot4" refType="h" fact="0.8745"/>
                  <dgm:constr type="w" for="ch" forName="dot4" refType="userD"/>
                  <dgm:constr type="h" for="ch" forName="dot4" refType="userD"/>
                  <dgm:constr type="ctrX" for="ch" forName="dot5" refType="w" fact="0.4675"/>
                  <dgm:constr type="ctrY" for="ch" forName="dot5" refType="h" fact="0.6419"/>
                  <dgm:constr type="w" for="ch" forName="dot5" refType="userD"/>
                  <dgm:constr type="h" for="ch" forName="dot5" refType="userD"/>
                  <dgm:constr type="ctrX" for="ch" forName="dot6" refType="w" fact="0.5486"/>
                  <dgm:constr type="ctrY" for="ch" forName="dot6" refType="h" fact="0.3784"/>
                  <dgm:constr type="w" for="ch" forName="dot6" refType="userD"/>
                  <dgm:constr type="h" for="ch" forName="dot6" refType="userD"/>
                  <dgm:constr type="ctrX" for="ch" forName="dotArrow1" refType="w" fact="0.5267"/>
                  <dgm:constr type="ctrY" for="ch" forName="dotArrow1" refType="h" fact="0.0496"/>
                  <dgm:constr type="w" for="ch" forName="dotArrow1" refType="userD"/>
                  <dgm:constr type="h" for="ch" forName="dotArrow1" refType="userD"/>
                  <dgm:constr type="ctrX" for="ch" forName="dotArrow2" refType="w" fact="0.5462"/>
                  <dgm:constr type="ctrY" for="ch" forName="dotArrow2" refType="h" fact="0.0282"/>
                  <dgm:constr type="w" for="ch" forName="dotArrow2" refType="userD"/>
                  <dgm:constr type="h" for="ch" forName="dotArrow2" refType="userD"/>
                  <dgm:constr type="ctrX" for="ch" forName="dotArrow3" refType="w" fact="0.5657"/>
                  <dgm:constr type="ctrY" for="ch" forName="dotArrow3" refType="h" fact="0.0068"/>
                  <dgm:constr type="w" for="ch" forName="dotArrow3" refType="userD"/>
                  <dgm:constr type="h" for="ch" forName="dotArrow3" refType="userD"/>
                  <dgm:constr type="ctrX" for="ch" forName="dotArrow4" refType="w" fact="0.5851"/>
                  <dgm:constr type="ctrY" for="ch" forName="dotArrow4" refType="h" fact="0.0282"/>
                  <dgm:constr type="w" for="ch" forName="dotArrow4" refType="userD"/>
                  <dgm:constr type="h" for="ch" forName="dotArrow4" refType="userD"/>
                  <dgm:constr type="ctrX" for="ch" forName="dotArrow5" refType="w" fact="0.6046"/>
                  <dgm:constr type="ctrY" for="ch" forName="dotArrow5" refType="h" fact="0.0496"/>
                  <dgm:constr type="w" for="ch" forName="dotArrow5" refType="userD"/>
                  <dgm:constr type="h" for="ch" forName="dotArrow5" refType="userD"/>
                  <dgm:constr type="ctrX" for="ch" forName="dotArrow6" refType="w" fact="0.5657"/>
                  <dgm:constr type="ctrY" for="ch" forName="dotArrow6" refType="h" fact="0.052"/>
                  <dgm:constr type="w" for="ch" forName="dotArrow6" refType="userD"/>
                  <dgm:constr type="h" for="ch" forName="dotArrow6" refType="userD"/>
                  <dgm:constr type="ctrX" for="ch" forName="dotArrow7" refType="w" fact="0.5657"/>
                  <dgm:constr type="ctrY" for="ch" forName="dotArrow7" refType="h" fact="0.0972"/>
                  <dgm:constr type="w" for="ch" forName="dotArrow7" refType="userD"/>
                  <dgm:constr type="h" for="ch" forName="dotArrow7" refType="userD"/>
                  <dgm:constr type="l" for="ch" forName="parTx1" refType="w" fact="0.1466"/>
                  <dgm:constr type="t" for="ch" forName="parTx1" refType="h" fact="0.9095"/>
                  <dgm:constr type="w" for="ch" forName="parTx1" refType="w" fact="0.294"/>
                  <dgm:constr type="h" for="ch" forName="parTx1" refType="h" fact="0.1222"/>
                  <dgm:constr type="ctrX" for="ch" forName="picture1" refType="w" fact="0.1333"/>
                  <dgm:constr type="ctrY" for="ch" forName="picture1" refType="h" fact="0.8922"/>
                  <dgm:constr type="w" for="ch" forName="picture1" refType="w" fact="0.1363"/>
                  <dgm:constr type="h" for="ch" forName="picture1" refType="h" fact="0.211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105"/>
                  <dgm:constr type="t" for="ch" forName="parTx2" refType="h" fact="0.762"/>
                  <dgm:constr type="w" for="ch" forName="parTx2" refType="w" fact="0.294"/>
                  <dgm:constr type="h" for="ch" forName="parTx2" refType="h" fact="0.1222"/>
                  <dgm:constr type="ctrX" for="ch" forName="picture2" refType="w" fact="0.3972"/>
                  <dgm:constr type="ctrY" for="ch" forName="picture2" refType="h" fact="0.7447"/>
                  <dgm:constr type="w" for="ch" forName="picture2" refType="w" fact="0.1363"/>
                  <dgm:constr type="h" for="ch" forName="picture2" refType="h" fact="0.211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229"/>
                  <dgm:constr type="t" for="ch" forName="parTx3" refType="h" fact="0.5294"/>
                  <dgm:constr type="w" for="ch" forName="parTx3" refType="w" fact="0.294"/>
                  <dgm:constr type="h" for="ch" forName="parTx3" refType="h" fact="0.1222"/>
                  <dgm:constr type="ctrX" for="ch" forName="picture3" refType="w" fact="0.5095"/>
                  <dgm:constr type="ctrY" for="ch" forName="picture3" refType="h" fact="0.5121"/>
                  <dgm:constr type="w" for="ch" forName="picture3" refType="w" fact="0.1363"/>
                  <dgm:constr type="h" for="ch" forName="picture3" refType="h" fact="0.211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722"/>
                  <dgm:constr type="t" for="ch" forName="parTx4" refType="h" fact="0.2523"/>
                  <dgm:constr type="w" for="ch" forName="parTx4" refType="w" fact="0.294"/>
                  <dgm:constr type="h" for="ch" forName="parTx4" refType="h" fact="0.1222"/>
                  <dgm:constr type="ctrX" for="ch" forName="picture4" refType="w" fact="0.5588"/>
                  <dgm:constr type="ctrY" for="ch" forName="picture4" refType="h" fact="0.235"/>
                  <dgm:constr type="w" for="ch" forName="picture4" refType="w" fact="0.1363"/>
                  <dgm:constr type="h" for="ch" forName="picture4" refType="h" fact="0.2113"/>
                  <dgm:constr type="l" for="ch" forName="desTx4" refType="r" refFor="ch" refForName="parTx4"/>
                  <dgm:constr type="r" for="ch" forName="desTx4" refType="w"/>
                  <dgm:constr type="t" for="ch" forName="desTx4" refType="t" refFor="ch" refForName="parTx4"/>
                  <dgm:constr type="h" for="ch" forName="desTx4" refType="h" refFor="ch" refForName="parTx4"/>
                </dgm:constrLst>
              </dgm:if>
              <dgm:else name="Name37">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3978"/>
                  <dgm:constr type="ctrY" for="ch" forName="dot1" refType="h" fact="0.8215"/>
                  <dgm:constr type="w" for="ch" forName="dot1" refType="userD"/>
                  <dgm:constr type="h" for="ch" forName="dot1" refType="userD"/>
                  <dgm:constr type="ctrX" for="ch" forName="dot2" refType="w" fact="0.3606"/>
                  <dgm:constr type="ctrY" for="ch" forName="dot2" refType="h" fact="0.843"/>
                  <dgm:constr type="w" for="ch" forName="dot2" refType="userD"/>
                  <dgm:constr type="h" for="ch" forName="dot2" refType="userD"/>
                  <dgm:constr type="ctrX" for="ch" forName="dot3" refType="w" fact="0.3223"/>
                  <dgm:constr type="ctrY" for="ch" forName="dot3" refType="h" fact="0.8607"/>
                  <dgm:constr type="w" for="ch" forName="dot3" refType="userD"/>
                  <dgm:constr type="h" for="ch" forName="dot3" refType="userD"/>
                  <dgm:constr type="ctrX" for="ch" forName="dot4" refType="w" fact="0.2829"/>
                  <dgm:constr type="ctrY" for="ch" forName="dot4" refType="h" fact="0.8745"/>
                  <dgm:constr type="w" for="ch" forName="dot4" refType="userD"/>
                  <dgm:constr type="h" for="ch" forName="dot4" refType="userD"/>
                  <dgm:constr type="ctrX" for="ch" forName="dot5" refType="w" fact="0.5717"/>
                  <dgm:constr type="ctrY" for="ch" forName="dot5" refType="h" fact="0.6419"/>
                  <dgm:constr type="w" for="ch" forName="dot5" refType="userD"/>
                  <dgm:constr type="h" for="ch" forName="dot5" refType="userD"/>
                  <dgm:constr type="ctrX" for="ch" forName="dot6" refType="w" fact="0.6709"/>
                  <dgm:constr type="ctrY" for="ch" forName="dot6" refType="h" fact="0.3784"/>
                  <dgm:constr type="w" for="ch" forName="dot6" refType="userD"/>
                  <dgm:constr type="h" for="ch" forName="dot6" refType="userD"/>
                  <dgm:constr type="ctrX" for="ch" forName="dotArrow1" refType="w" fact="0.6441"/>
                  <dgm:constr type="ctrY" for="ch" forName="dotArrow1" refType="h" fact="0.0496"/>
                  <dgm:constr type="w" for="ch" forName="dotArrow1" refType="userD"/>
                  <dgm:constr type="h" for="ch" forName="dotArrow1" refType="userD"/>
                  <dgm:constr type="ctrX" for="ch" forName="dotArrow2" refType="w" fact="0.6679"/>
                  <dgm:constr type="ctrY" for="ch" forName="dotArrow2" refType="h" fact="0.0282"/>
                  <dgm:constr type="w" for="ch" forName="dotArrow2" refType="userD"/>
                  <dgm:constr type="h" for="ch" forName="dotArrow2" refType="userD"/>
                  <dgm:constr type="ctrX" for="ch" forName="dotArrow3" refType="w" fact="0.6917"/>
                  <dgm:constr type="ctrY" for="ch" forName="dotArrow3" refType="h" fact="0.0068"/>
                  <dgm:constr type="w" for="ch" forName="dotArrow3" refType="userD"/>
                  <dgm:constr type="h" for="ch" forName="dotArrow3" refType="userD"/>
                  <dgm:constr type="ctrX" for="ch" forName="dotArrow4" refType="w" fact="0.7155"/>
                  <dgm:constr type="ctrY" for="ch" forName="dotArrow4" refType="h" fact="0.0282"/>
                  <dgm:constr type="w" for="ch" forName="dotArrow4" refType="userD"/>
                  <dgm:constr type="h" for="ch" forName="dotArrow4" refType="userD"/>
                  <dgm:constr type="ctrX" for="ch" forName="dotArrow5" refType="w" fact="0.7394"/>
                  <dgm:constr type="ctrY" for="ch" forName="dotArrow5" refType="h" fact="0.0496"/>
                  <dgm:constr type="w" for="ch" forName="dotArrow5" refType="userD"/>
                  <dgm:constr type="h" for="ch" forName="dotArrow5" refType="userD"/>
                  <dgm:constr type="ctrX" for="ch" forName="dotArrow6" refType="w" fact="0.6917"/>
                  <dgm:constr type="ctrY" for="ch" forName="dotArrow6" refType="h" fact="0.052"/>
                  <dgm:constr type="w" for="ch" forName="dotArrow6" refType="userD"/>
                  <dgm:constr type="h" for="ch" forName="dotArrow6" refType="userD"/>
                  <dgm:constr type="ctrX" for="ch" forName="dotArrow7" refType="w" fact="0.6917"/>
                  <dgm:constr type="ctrY" for="ch" forName="dotArrow7" refType="h" fact="0.0972"/>
                  <dgm:constr type="w" for="ch" forName="dotArrow7" refType="userD"/>
                  <dgm:constr type="h" for="ch" forName="dotArrow7" refType="userD"/>
                  <dgm:constr type="l" for="ch" forName="parTx1" refType="w" fact="0.1793"/>
                  <dgm:constr type="t" for="ch" forName="parTx1" refType="h" fact="0.9064"/>
                  <dgm:constr type="w" for="ch" forName="parTx1" refType="w" fact="0.3595"/>
                  <dgm:constr type="h" for="ch" forName="parTx1" refType="h" fact="0.1222"/>
                  <dgm:constr type="ctrX" for="ch" forName="picture1" refType="w" fact="0.163"/>
                  <dgm:constr type="ctrY" for="ch" forName="picture1" refType="h" fact="0.8922"/>
                  <dgm:constr type="w" for="ch" forName="picture1" refType="w" fact="0.1667"/>
                  <dgm:constr type="h" for="ch" forName="picture1" refType="h" fact="0.2113"/>
                  <dgm:constr type="l" for="ch" forName="parTx2" refType="w" fact="0.502"/>
                  <dgm:constr type="t" for="ch" forName="parTx2" refType="h" fact="0.7589"/>
                  <dgm:constr type="w" for="ch" forName="parTx2" refType="w" fact="0.3595"/>
                  <dgm:constr type="h" for="ch" forName="parTx2" refType="h" fact="0.1222"/>
                  <dgm:constr type="ctrX" for="ch" forName="picture2" refType="w" fact="0.4857"/>
                  <dgm:constr type="ctrY" for="ch" forName="picture2" refType="h" fact="0.7447"/>
                  <dgm:constr type="w" for="ch" forName="picture2" refType="w" fact="0.1667"/>
                  <dgm:constr type="h" for="ch" forName="picture2" refType="h" fact="0.2113"/>
                  <dgm:constr type="l" for="ch" forName="parTx3" refType="w" fact="0.6394"/>
                  <dgm:constr type="t" for="ch" forName="parTx3" refType="h" fact="0.5263"/>
                  <dgm:constr type="w" for="ch" forName="parTx3" refType="w" fact="0.3595"/>
                  <dgm:constr type="h" for="ch" forName="parTx3" refType="h" fact="0.1222"/>
                  <dgm:constr type="ctrX" for="ch" forName="picture3" refType="w" fact="0.6231"/>
                  <dgm:constr type="ctrY" for="ch" forName="picture3" refType="h" fact="0.5121"/>
                  <dgm:constr type="w" for="ch" forName="picture3" refType="w" fact="0.1667"/>
                  <dgm:constr type="h" for="ch" forName="picture3" refType="h" fact="0.2113"/>
                  <dgm:constr type="l" for="ch" forName="parTx4" refType="w" fact="0.6997"/>
                  <dgm:constr type="t" for="ch" forName="parTx4" refType="h" fact="0.2492"/>
                  <dgm:constr type="w" for="ch" forName="parTx4" refType="w" fact="0.3595"/>
                  <dgm:constr type="h" for="ch" forName="parTx4" refType="h" fact="0.1222"/>
                  <dgm:constr type="ctrX" for="ch" forName="picture4" refType="w" fact="0.6834"/>
                  <dgm:constr type="ctrY" for="ch" forName="picture4" refType="h" fact="0.235"/>
                  <dgm:constr type="w" for="ch" forName="picture4" refType="w" fact="0.1667"/>
                  <dgm:constr type="h" for="ch" forName="picture4" refType="h" fact="0.2113"/>
                </dgm:constrLst>
              </dgm:else>
            </dgm:choose>
          </dgm:if>
          <dgm:else name="Name38">
            <dgm:choose name="Name39">
              <dgm:if name="Name40"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6747"/>
                  <dgm:constr type="ctrY" for="ch" forName="dot1" refType="h" fact="0.8215"/>
                  <dgm:constr type="w" for="ch" forName="dot1" refType="userD"/>
                  <dgm:constr type="h" for="ch" forName="dot1" refType="userD"/>
                  <dgm:constr type="ctrX" for="ch" forName="dot2" refType="w" fact="0.7051"/>
                  <dgm:constr type="ctrY" for="ch" forName="dot2" refType="h" fact="0.843"/>
                  <dgm:constr type="w" for="ch" forName="dot2" refType="userD"/>
                  <dgm:constr type="h" for="ch" forName="dot2" refType="userD"/>
                  <dgm:constr type="ctrX" for="ch" forName="dot3" refType="w" fact="0.7365"/>
                  <dgm:constr type="ctrY" for="ch" forName="dot3" refType="h" fact="0.8607"/>
                  <dgm:constr type="w" for="ch" forName="dot3" refType="userD"/>
                  <dgm:constr type="h" for="ch" forName="dot3" refType="userD"/>
                  <dgm:constr type="ctrX" for="ch" forName="dot4" refType="w" fact="0.7687"/>
                  <dgm:constr type="ctrY" for="ch" forName="dot4" refType="h" fact="0.8745"/>
                  <dgm:constr type="w" for="ch" forName="dot4" refType="userD"/>
                  <dgm:constr type="h" for="ch" forName="dot4" refType="userD"/>
                  <dgm:constr type="ctrX" for="ch" forName="dot5" refType="w" fact="0.5325"/>
                  <dgm:constr type="ctrY" for="ch" forName="dot5" refType="h" fact="0.6419"/>
                  <dgm:constr type="w" for="ch" forName="dot5" refType="userD"/>
                  <dgm:constr type="h" for="ch" forName="dot5" refType="userD"/>
                  <dgm:constr type="ctrX" for="ch" forName="dot6" refType="w" fact="0.4514"/>
                  <dgm:constr type="ctrY" for="ch" forName="dot6" refType="h" fact="0.3784"/>
                  <dgm:constr type="w" for="ch" forName="dot6" refType="userD"/>
                  <dgm:constr type="h" for="ch" forName="dot6" refType="userD"/>
                  <dgm:constr type="ctrX" for="ch" forName="dotArrow1" refType="w" fact="0.4733"/>
                  <dgm:constr type="ctrY" for="ch" forName="dotArrow1" refType="h" fact="0.0496"/>
                  <dgm:constr type="w" for="ch" forName="dotArrow1" refType="userD"/>
                  <dgm:constr type="h" for="ch" forName="dotArrow1" refType="userD"/>
                  <dgm:constr type="ctrX" for="ch" forName="dotArrow2" refType="w" fact="0.4538"/>
                  <dgm:constr type="ctrY" for="ch" forName="dotArrow2" refType="h" fact="0.0282"/>
                  <dgm:constr type="w" for="ch" forName="dotArrow2" refType="userD"/>
                  <dgm:constr type="h" for="ch" forName="dotArrow2" refType="userD"/>
                  <dgm:constr type="ctrX" for="ch" forName="dotArrow3" refType="w" fact="0.4343"/>
                  <dgm:constr type="ctrY" for="ch" forName="dotArrow3" refType="h" fact="0.0068"/>
                  <dgm:constr type="w" for="ch" forName="dotArrow3" refType="userD"/>
                  <dgm:constr type="h" for="ch" forName="dotArrow3" refType="userD"/>
                  <dgm:constr type="ctrX" for="ch" forName="dotArrow4" refType="w" fact="0.4149"/>
                  <dgm:constr type="ctrY" for="ch" forName="dotArrow4" refType="h" fact="0.0282"/>
                  <dgm:constr type="w" for="ch" forName="dotArrow4" refType="userD"/>
                  <dgm:constr type="h" for="ch" forName="dotArrow4" refType="userD"/>
                  <dgm:constr type="ctrX" for="ch" forName="dotArrow5" refType="w" fact="0.3954"/>
                  <dgm:constr type="ctrY" for="ch" forName="dotArrow5" refType="h" fact="0.0496"/>
                  <dgm:constr type="w" for="ch" forName="dotArrow5" refType="userD"/>
                  <dgm:constr type="h" for="ch" forName="dotArrow5" refType="userD"/>
                  <dgm:constr type="ctrX" for="ch" forName="dotArrow6" refType="w" fact="0.4343"/>
                  <dgm:constr type="ctrY" for="ch" forName="dotArrow6" refType="h" fact="0.052"/>
                  <dgm:constr type="w" for="ch" forName="dotArrow6" refType="userD"/>
                  <dgm:constr type="h" for="ch" forName="dotArrow6" refType="userD"/>
                  <dgm:constr type="ctrX" for="ch" forName="dotArrow7" refType="w" fact="0.4343"/>
                  <dgm:constr type="ctrY" for="ch" forName="dotArrow7" refType="h" fact="0.0972"/>
                  <dgm:constr type="w" for="ch" forName="dotArrow7" refType="userD"/>
                  <dgm:constr type="h" for="ch" forName="dotArrow7" refType="userD"/>
                  <dgm:constr type="r" for="ch" forName="parTx1" refType="w" fact="0.8534"/>
                  <dgm:constr type="t" for="ch" forName="parTx1" refType="h" fact="0.9095"/>
                  <dgm:constr type="w" for="ch" forName="parTx1" refType="w" fact="0.294"/>
                  <dgm:constr type="h" for="ch" forName="parTx1" refType="h" fact="0.1222"/>
                  <dgm:constr type="ctrX" for="ch" forName="picture1" refType="w" fact="0.8667"/>
                  <dgm:constr type="ctrY" for="ch" forName="picture1" refType="h" fact="0.8922"/>
                  <dgm:constr type="w" for="ch" forName="picture1" refType="w" fact="0.1363"/>
                  <dgm:constr type="h" for="ch" forName="picture1" refType="h" fact="0.211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895"/>
                  <dgm:constr type="t" for="ch" forName="parTx2" refType="h" fact="0.762"/>
                  <dgm:constr type="w" for="ch" forName="parTx2" refType="w" fact="0.294"/>
                  <dgm:constr type="h" for="ch" forName="parTx2" refType="h" fact="0.1222"/>
                  <dgm:constr type="ctrX" for="ch" forName="picture2" refType="w" fact="0.6028"/>
                  <dgm:constr type="ctrY" for="ch" forName="picture2" refType="h" fact="0.7447"/>
                  <dgm:constr type="w" for="ch" forName="picture2" refType="w" fact="0.1363"/>
                  <dgm:constr type="h" for="ch" forName="picture2" refType="h" fact="0.211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771"/>
                  <dgm:constr type="t" for="ch" forName="parTx3" refType="h" fact="0.5294"/>
                  <dgm:constr type="w" for="ch" forName="parTx3" refType="w" fact="0.294"/>
                  <dgm:constr type="h" for="ch" forName="parTx3" refType="h" fact="0.1222"/>
                  <dgm:constr type="ctrX" for="ch" forName="picture3" refType="w" fact="0.4905"/>
                  <dgm:constr type="ctrY" for="ch" forName="picture3" refType="h" fact="0.5121"/>
                  <dgm:constr type="w" for="ch" forName="picture3" refType="w" fact="0.1363"/>
                  <dgm:constr type="h" for="ch" forName="picture3" refType="h" fact="0.211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278"/>
                  <dgm:constr type="t" for="ch" forName="parTx4" refType="h" fact="0.2523"/>
                  <dgm:constr type="w" for="ch" forName="parTx4" refType="w" fact="0.294"/>
                  <dgm:constr type="h" for="ch" forName="parTx4" refType="h" fact="0.1222"/>
                  <dgm:constr type="ctrX" for="ch" forName="picture4" refType="w" fact="0.4412"/>
                  <dgm:constr type="ctrY" for="ch" forName="picture4" refType="h" fact="0.235"/>
                  <dgm:constr type="w" for="ch" forName="picture4" refType="w" fact="0.1363"/>
                  <dgm:constr type="h" for="ch" forName="picture4" refType="h" fact="0.2113"/>
                  <dgm:constr type="r" for="ch" forName="desTx4" refType="l" refFor="ch" refForName="parTx4"/>
                  <dgm:constr type="l" for="ch" forName="desTx4"/>
                  <dgm:constr type="t" for="ch" forName="desTx4" refType="t" refFor="ch" refForName="parTx4"/>
                  <dgm:constr type="h" for="ch" forName="desTx4" refType="h" refFor="ch" refForName="parTx4"/>
                </dgm:constrLst>
              </dgm:if>
              <dgm:else name="Name41">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6022"/>
                  <dgm:constr type="ctrY" for="ch" forName="dot1" refType="h" fact="0.8215"/>
                  <dgm:constr type="w" for="ch" forName="dot1" refType="userD"/>
                  <dgm:constr type="h" for="ch" forName="dot1" refType="userD"/>
                  <dgm:constr type="ctrX" for="ch" forName="dot2" refType="w" fact="0.6394"/>
                  <dgm:constr type="ctrY" for="ch" forName="dot2" refType="h" fact="0.843"/>
                  <dgm:constr type="w" for="ch" forName="dot2" refType="userD"/>
                  <dgm:constr type="h" for="ch" forName="dot2" refType="userD"/>
                  <dgm:constr type="ctrX" for="ch" forName="dot3" refType="w" fact="0.6777"/>
                  <dgm:constr type="ctrY" for="ch" forName="dot3" refType="h" fact="0.8607"/>
                  <dgm:constr type="w" for="ch" forName="dot3" refType="userD"/>
                  <dgm:constr type="h" for="ch" forName="dot3" refType="userD"/>
                  <dgm:constr type="ctrX" for="ch" forName="dot4" refType="w" fact="0.7171"/>
                  <dgm:constr type="ctrY" for="ch" forName="dot4" refType="h" fact="0.8745"/>
                  <dgm:constr type="w" for="ch" forName="dot4" refType="userD"/>
                  <dgm:constr type="h" for="ch" forName="dot4" refType="userD"/>
                  <dgm:constr type="ctrX" for="ch" forName="dot5" refType="w" fact="0.4283"/>
                  <dgm:constr type="ctrY" for="ch" forName="dot5" refType="h" fact="0.6419"/>
                  <dgm:constr type="w" for="ch" forName="dot5" refType="userD"/>
                  <dgm:constr type="h" for="ch" forName="dot5" refType="userD"/>
                  <dgm:constr type="ctrX" for="ch" forName="dot6" refType="w" fact="0.3291"/>
                  <dgm:constr type="ctrY" for="ch" forName="dot6" refType="h" fact="0.3784"/>
                  <dgm:constr type="w" for="ch" forName="dot6" refType="userD"/>
                  <dgm:constr type="h" for="ch" forName="dot6" refType="userD"/>
                  <dgm:constr type="ctrX" for="ch" forName="dotArrow1" refType="w" fact="0.3559"/>
                  <dgm:constr type="ctrY" for="ch" forName="dotArrow1" refType="h" fact="0.0496"/>
                  <dgm:constr type="w" for="ch" forName="dotArrow1" refType="userD"/>
                  <dgm:constr type="h" for="ch" forName="dotArrow1" refType="userD"/>
                  <dgm:constr type="ctrX" for="ch" forName="dotArrow2" refType="w" fact="0.3321"/>
                  <dgm:constr type="ctrY" for="ch" forName="dotArrow2" refType="h" fact="0.0282"/>
                  <dgm:constr type="w" for="ch" forName="dotArrow2" refType="userD"/>
                  <dgm:constr type="h" for="ch" forName="dotArrow2" refType="userD"/>
                  <dgm:constr type="ctrX" for="ch" forName="dotArrow3" refType="w" fact="0.3083"/>
                  <dgm:constr type="ctrY" for="ch" forName="dotArrow3" refType="h" fact="0.0068"/>
                  <dgm:constr type="w" for="ch" forName="dotArrow3" refType="userD"/>
                  <dgm:constr type="h" for="ch" forName="dotArrow3" refType="userD"/>
                  <dgm:constr type="ctrX" for="ch" forName="dotArrow4" refType="w" fact="0.2845"/>
                  <dgm:constr type="ctrY" for="ch" forName="dotArrow4" refType="h" fact="0.0282"/>
                  <dgm:constr type="w" for="ch" forName="dotArrow4" refType="userD"/>
                  <dgm:constr type="h" for="ch" forName="dotArrow4" refType="userD"/>
                  <dgm:constr type="ctrX" for="ch" forName="dotArrow5" refType="w" fact="0.2606"/>
                  <dgm:constr type="ctrY" for="ch" forName="dotArrow5" refType="h" fact="0.0496"/>
                  <dgm:constr type="w" for="ch" forName="dotArrow5" refType="userD"/>
                  <dgm:constr type="h" for="ch" forName="dotArrow5" refType="userD"/>
                  <dgm:constr type="ctrX" for="ch" forName="dotArrow6" refType="w" fact="0.3083"/>
                  <dgm:constr type="ctrY" for="ch" forName="dotArrow6" refType="h" fact="0.052"/>
                  <dgm:constr type="w" for="ch" forName="dotArrow6" refType="userD"/>
                  <dgm:constr type="h" for="ch" forName="dotArrow6" refType="userD"/>
                  <dgm:constr type="ctrX" for="ch" forName="dotArrow7" refType="w" fact="0.3083"/>
                  <dgm:constr type="ctrY" for="ch" forName="dotArrow7" refType="h" fact="0.0972"/>
                  <dgm:constr type="w" for="ch" forName="dotArrow7" refType="userD"/>
                  <dgm:constr type="h" for="ch" forName="dotArrow7" refType="userD"/>
                  <dgm:constr type="r" for="ch" forName="parTx1" refType="w" fact="0.8207"/>
                  <dgm:constr type="t" for="ch" forName="parTx1" refType="h" fact="0.9064"/>
                  <dgm:constr type="w" for="ch" forName="parTx1" refType="w" fact="0.3595"/>
                  <dgm:constr type="h" for="ch" forName="parTx1" refType="h" fact="0.1222"/>
                  <dgm:constr type="ctrX" for="ch" forName="picture1" refType="w" fact="0.837"/>
                  <dgm:constr type="ctrY" for="ch" forName="picture1" refType="h" fact="0.8922"/>
                  <dgm:constr type="w" for="ch" forName="picture1" refType="w" fact="0.1667"/>
                  <dgm:constr type="h" for="ch" forName="picture1" refType="h" fact="0.2113"/>
                  <dgm:constr type="r" for="ch" forName="parTx2" refType="w" fact="0.498"/>
                  <dgm:constr type="t" for="ch" forName="parTx2" refType="h" fact="0.7589"/>
                  <dgm:constr type="w" for="ch" forName="parTx2" refType="w" fact="0.3595"/>
                  <dgm:constr type="h" for="ch" forName="parTx2" refType="h" fact="0.1222"/>
                  <dgm:constr type="ctrX" for="ch" forName="picture2" refType="w" fact="0.5143"/>
                  <dgm:constr type="ctrY" for="ch" forName="picture2" refType="h" fact="0.7447"/>
                  <dgm:constr type="w" for="ch" forName="picture2" refType="w" fact="0.1667"/>
                  <dgm:constr type="h" for="ch" forName="picture2" refType="h" fact="0.2113"/>
                  <dgm:constr type="r" for="ch" forName="parTx3" refType="w" fact="0.3606"/>
                  <dgm:constr type="t" for="ch" forName="parTx3" refType="h" fact="0.5263"/>
                  <dgm:constr type="w" for="ch" forName="parTx3" refType="w" fact="0.3595"/>
                  <dgm:constr type="h" for="ch" forName="parTx3" refType="h" fact="0.1222"/>
                  <dgm:constr type="ctrX" for="ch" forName="picture3" refType="w" fact="0.3769"/>
                  <dgm:constr type="ctrY" for="ch" forName="picture3" refType="h" fact="0.5121"/>
                  <dgm:constr type="w" for="ch" forName="picture3" refType="w" fact="0.1667"/>
                  <dgm:constr type="h" for="ch" forName="picture3" refType="h" fact="0.2113"/>
                  <dgm:constr type="r" for="ch" forName="parTx4" refType="w" fact="0.3003"/>
                  <dgm:constr type="t" for="ch" forName="parTx4" refType="h" fact="0.2492"/>
                  <dgm:constr type="w" for="ch" forName="parTx4" refType="w" fact="0.3595"/>
                  <dgm:constr type="h" for="ch" forName="parTx4" refType="h" fact="0.1222"/>
                  <dgm:constr type="ctrX" for="ch" forName="picture4" refType="w" fact="0.3166"/>
                  <dgm:constr type="ctrY" for="ch" forName="picture4" refType="h" fact="0.235"/>
                  <dgm:constr type="w" for="ch" forName="picture4" refType="w" fact="0.1667"/>
                  <dgm:constr type="h" for="ch" forName="picture4" refType="h" fact="0.2113"/>
                </dgm:constrLst>
              </dgm:else>
            </dgm:choose>
          </dgm:else>
        </dgm:choose>
      </dgm:if>
      <dgm:if name="Name42" axis="ch" ptType="node" func="cnt" op="equ" val="5">
        <dgm:choose name="Name43">
          <dgm:if name="Name44" func="var" arg="dir" op="equ" val="norm">
            <dgm:choose name="Name45">
              <dgm:if name="Name46"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3263"/>
                  <dgm:constr type="ctrY" for="ch" forName="dot1" refType="h" fact="0.8674"/>
                  <dgm:constr type="w" for="ch" forName="dot1" refType="userD"/>
                  <dgm:constr type="h" for="ch" forName="dot1" refType="userD"/>
                  <dgm:constr type="ctrX" for="ch" forName="dot2" refType="w" fact="0.3001"/>
                  <dgm:constr type="ctrY" for="ch" forName="dot2" refType="h" fact="0.8824"/>
                  <dgm:constr type="w" for="ch" forName="dot2" refType="userD"/>
                  <dgm:constr type="h" for="ch" forName="dot2" refType="userD"/>
                  <dgm:constr type="ctrX" for="ch" forName="dot3" refType="w" fact="0.2733"/>
                  <dgm:constr type="ctrY" for="ch" forName="dot3" refType="h" fact="0.8948"/>
                  <dgm:constr type="w" for="ch" forName="dot3" refType="userD"/>
                  <dgm:constr type="h" for="ch" forName="dot3" refType="userD"/>
                  <dgm:constr type="ctrX" for="ch" forName="dot4" refType="w" fact="0.2462"/>
                  <dgm:constr type="ctrY" for="ch" forName="dot4" refType="h" fact="0.9044"/>
                  <dgm:constr type="w" for="ch" forName="dot4" refType="userD"/>
                  <dgm:constr type="h" for="ch" forName="dot4" refType="userD"/>
                  <dgm:constr type="ctrX" for="ch" forName="dot5" refType="w" fact="0.4691"/>
                  <dgm:constr type="ctrY" for="ch" forName="dot5" refType="h" fact="0.7222"/>
                  <dgm:constr type="w" for="ch" forName="dot5" refType="userD"/>
                  <dgm:constr type="h" for="ch" forName="dot5" refType="userD"/>
                  <dgm:constr type="ctrX" for="ch" forName="dot6" refType="w" fact="0.4484"/>
                  <dgm:constr type="ctrY" for="ch" forName="dot6" refType="h" fact="0.7518"/>
                  <dgm:constr type="w" for="ch" forName="dot6" refType="userD"/>
                  <dgm:constr type="h" for="ch" forName="dot6" refType="userD"/>
                  <dgm:constr type="ctrX" for="ch" forName="dot7" refType="w" fact="0.5549"/>
                  <dgm:constr type="ctrY" for="ch" forName="dot7" refType="h" fact="0.5422"/>
                  <dgm:constr type="w" for="ch" forName="dot7" refType="userD"/>
                  <dgm:constr type="h" for="ch" forName="dot7" refType="userD"/>
                  <dgm:constr type="ctrX" for="ch" forName="dot8" refType="w" fact="0.601"/>
                  <dgm:constr type="ctrY" for="ch" forName="dot8" refType="h" fact="0.3229"/>
                  <dgm:constr type="w" for="ch" forName="dot8" refType="userD"/>
                  <dgm:constr type="h" for="ch" forName="dot8" refType="userD"/>
                  <dgm:constr type="ctrX" for="ch" forName="dotArrow1" refType="w" fact="0.5779"/>
                  <dgm:constr type="ctrY" for="ch" forName="dotArrow1" refType="h" fact="0.0635"/>
                  <dgm:constr type="w" for="ch" forName="dotArrow1" refType="userD"/>
                  <dgm:constr type="h" for="ch" forName="dotArrow1" refType="userD"/>
                  <dgm:constr type="ctrX" for="ch" forName="dotArrow2" refType="w" fact="0.5951"/>
                  <dgm:constr type="ctrY" for="ch" forName="dotArrow2" refType="h" fact="0.0448"/>
                  <dgm:constr type="w" for="ch" forName="dotArrow2" refType="userD"/>
                  <dgm:constr type="h" for="ch" forName="dotArrow2" refType="userD"/>
                  <dgm:constr type="ctrX" for="ch" forName="dotArrow3" refType="w" fact="0.6123"/>
                  <dgm:constr type="ctrY" for="ch" forName="dotArrow3" refType="h" fact="0.026"/>
                  <dgm:constr type="w" for="ch" forName="dotArrow3" refType="userD"/>
                  <dgm:constr type="h" for="ch" forName="dotArrow3" refType="userD"/>
                  <dgm:constr type="ctrX" for="ch" forName="dotArrow4" refType="w" fact="0.6295"/>
                  <dgm:constr type="ctrY" for="ch" forName="dotArrow4" refType="h" fact="0.0448"/>
                  <dgm:constr type="w" for="ch" forName="dotArrow4" refType="userD"/>
                  <dgm:constr type="h" for="ch" forName="dotArrow4" refType="userD"/>
                  <dgm:constr type="ctrX" for="ch" forName="dotArrow5" refType="w" fact="0.6467"/>
                  <dgm:constr type="ctrY" for="ch" forName="dotArrow5" refType="h" fact="0.0635"/>
                  <dgm:constr type="w" for="ch" forName="dotArrow5" refType="userD"/>
                  <dgm:constr type="h" for="ch" forName="dotArrow5" refType="userD"/>
                  <dgm:constr type="ctrX" for="ch" forName="dotArrow6" refType="w" fact="0.6123"/>
                  <dgm:constr type="ctrY" for="ch" forName="dotArrow6" refType="h" fact="0.0656"/>
                  <dgm:constr type="w" for="ch" forName="dotArrow6" refType="userD"/>
                  <dgm:constr type="h" for="ch" forName="dotArrow6" refType="userD"/>
                  <dgm:constr type="ctrX" for="ch" forName="dotArrow7" refType="w" fact="0.6123"/>
                  <dgm:constr type="ctrY" for="ch" forName="dotArrow7" refType="h" fact="0.1052"/>
                  <dgm:constr type="w" for="ch" forName="dotArrow7" refType="userD"/>
                  <dgm:constr type="h" for="ch" forName="dotArrow7" refType="userD"/>
                  <dgm:constr type="l" for="ch" forName="parTx1" refType="w" fact="0.1746"/>
                  <dgm:constr type="t" for="ch" forName="parTx1" refType="h" fact="0.9304"/>
                  <dgm:constr type="w" for="ch" forName="parTx1" refType="w" fact="0.2544"/>
                  <dgm:constr type="h" for="ch" forName="parTx1" refType="h" fact="0.0962"/>
                  <dgm:constr type="ctrX" for="ch" forName="picture1" refType="w" fact="0.1631"/>
                  <dgm:constr type="ctrY" for="ch" forName="picture1" refType="h" fact="0.9169"/>
                  <dgm:constr type="w" for="ch" forName="picture1" refType="w" fact="0.118"/>
                  <dgm:constr type="h" for="ch" forName="picture1" refType="h" fact="0.166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982"/>
                  <dgm:constr type="t" for="ch" forName="parTx2" refType="h" fact="0.8167"/>
                  <dgm:constr type="w" for="ch" forName="parTx2" refType="w" fact="0.2544"/>
                  <dgm:constr type="h" for="ch" forName="parTx2" refType="h" fact="0.0962"/>
                  <dgm:constr type="ctrX" for="ch" forName="picture2" refType="w" fact="0.3866"/>
                  <dgm:constr type="ctrY" for="ch" forName="picture2" refType="h" fact="0.8032"/>
                  <dgm:constr type="w" for="ch" forName="picture2" refType="w" fact="0.118"/>
                  <dgm:constr type="h" for="ch" forName="picture2" refType="h" fact="0.166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194"/>
                  <dgm:constr type="t" for="ch" forName="parTx3" refType="h" fact="0.6524"/>
                  <dgm:constr type="w" for="ch" forName="parTx3" refType="w" fact="0.2544"/>
                  <dgm:constr type="h" for="ch" forName="parTx3" refType="h" fact="0.0962"/>
                  <dgm:constr type="ctrX" for="ch" forName="picture3" refType="w" fact="0.5078"/>
                  <dgm:constr type="ctrY" for="ch" forName="picture3" refType="h" fact="0.6389"/>
                  <dgm:constr type="w" for="ch" forName="picture3" refType="w" fact="0.118"/>
                  <dgm:constr type="h" for="ch" forName="picture3" refType="h" fact="0.166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827"/>
                  <dgm:constr type="t" for="ch" forName="parTx4" refType="h" fact="0.4412"/>
                  <dgm:constr type="w" for="ch" forName="parTx4" refType="w" fact="0.2544"/>
                  <dgm:constr type="h" for="ch" forName="parTx4" refType="h" fact="0.0962"/>
                  <dgm:constr type="ctrX" for="ch" forName="picture4" refType="w" fact="0.5712"/>
                  <dgm:constr type="ctrY" for="ch" forName="picture4" refType="h" fact="0.4277"/>
                  <dgm:constr type="w" for="ch" forName="picture4" refType="w" fact="0.118"/>
                  <dgm:constr type="h" for="ch" forName="picture4" refType="h" fact="0.166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18"/>
                  <dgm:constr type="t" for="ch" forName="parTx5" refType="h" fact="0.2262"/>
                  <dgm:constr type="w" for="ch" forName="parTx5" refType="w" fact="0.2544"/>
                  <dgm:constr type="h" for="ch" forName="parTx5" refType="h" fact="0.0962"/>
                  <dgm:constr type="ctrX" for="ch" forName="picture5" refType="w" fact="0.6064"/>
                  <dgm:constr type="ctrY" for="ch" forName="picture5" refType="h" fact="0.2127"/>
                  <dgm:constr type="w" for="ch" forName="picture5" refType="w" fact="0.118"/>
                  <dgm:constr type="h" for="ch" forName="picture5" refType="h" fact="0.1663"/>
                  <dgm:constr type="l" for="ch" forName="desTx5" refType="r" refFor="ch" refForName="parTx5"/>
                  <dgm:constr type="r" for="ch" forName="desTx5" refType="w"/>
                  <dgm:constr type="t" for="ch" forName="desTx5" refType="t" refFor="ch" refForName="parTx5"/>
                  <dgm:constr type="h" for="ch" forName="desTx5" refType="h" refFor="ch" refForName="parTx5"/>
                </dgm:constrLst>
              </dgm:if>
              <dgm:else name="Name47">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3951"/>
                  <dgm:constr type="ctrY" for="ch" forName="dot1" refType="h" fact="0.8674"/>
                  <dgm:constr type="w" for="ch" forName="dot1" refType="userD"/>
                  <dgm:constr type="h" for="ch" forName="dot1" refType="userD"/>
                  <dgm:constr type="ctrX" for="ch" forName="dot2" refType="w" fact="0.3634"/>
                  <dgm:constr type="ctrY" for="ch" forName="dot2" refType="h" fact="0.8824"/>
                  <dgm:constr type="w" for="ch" forName="dot2" refType="userD"/>
                  <dgm:constr type="h" for="ch" forName="dot2" refType="userD"/>
                  <dgm:constr type="ctrX" for="ch" forName="dot3" refType="w" fact="0.331"/>
                  <dgm:constr type="ctrY" for="ch" forName="dot3" refType="h" fact="0.8948"/>
                  <dgm:constr type="w" for="ch" forName="dot3" refType="userD"/>
                  <dgm:constr type="h" for="ch" forName="dot3" refType="userD"/>
                  <dgm:constr type="ctrX" for="ch" forName="dot4" refType="w" fact="0.2981"/>
                  <dgm:constr type="ctrY" for="ch" forName="dot4" refType="h" fact="0.9044"/>
                  <dgm:constr type="w" for="ch" forName="dot4" refType="userD"/>
                  <dgm:constr type="h" for="ch" forName="dot4" refType="userD"/>
                  <dgm:constr type="ctrX" for="ch" forName="dot5" refType="w" fact="0.5681"/>
                  <dgm:constr type="ctrY" for="ch" forName="dot5" refType="h" fact="0.7222"/>
                  <dgm:constr type="w" for="ch" forName="dot5" refType="userD"/>
                  <dgm:constr type="h" for="ch" forName="dot5" refType="userD"/>
                  <dgm:constr type="ctrX" for="ch" forName="dot6" refType="w" fact="0.543"/>
                  <dgm:constr type="ctrY" for="ch" forName="dot6" refType="h" fact="0.7518"/>
                  <dgm:constr type="w" for="ch" forName="dot6" refType="userD"/>
                  <dgm:constr type="h" for="ch" forName="dot6" refType="userD"/>
                  <dgm:constr type="ctrX" for="ch" forName="dot7" refType="w" fact="0.672"/>
                  <dgm:constr type="ctrY" for="ch" forName="dot7" refType="h" fact="0.5422"/>
                  <dgm:constr type="w" for="ch" forName="dot7" refType="userD"/>
                  <dgm:constr type="h" for="ch" forName="dot7" refType="userD"/>
                  <dgm:constr type="ctrX" for="ch" forName="dot8" refType="w" fact="0.7278"/>
                  <dgm:constr type="ctrY" for="ch" forName="dot8" refType="h" fact="0.3229"/>
                  <dgm:constr type="w" for="ch" forName="dot8" refType="userD"/>
                  <dgm:constr type="h" for="ch" forName="dot8" refType="userD"/>
                  <dgm:constr type="ctrX" for="ch" forName="dotArrow1" refType="w" fact="0.6999"/>
                  <dgm:constr type="ctrY" for="ch" forName="dotArrow1" refType="h" fact="0.0635"/>
                  <dgm:constr type="w" for="ch" forName="dotArrow1" refType="userD"/>
                  <dgm:constr type="h" for="ch" forName="dotArrow1" refType="userD"/>
                  <dgm:constr type="ctrX" for="ch" forName="dotArrow2" refType="w" fact="0.7207"/>
                  <dgm:constr type="ctrY" for="ch" forName="dotArrow2" refType="h" fact="0.0448"/>
                  <dgm:constr type="w" for="ch" forName="dotArrow2" refType="userD"/>
                  <dgm:constr type="h" for="ch" forName="dotArrow2" refType="userD"/>
                  <dgm:constr type="ctrX" for="ch" forName="dotArrow3" refType="w" fact="0.7415"/>
                  <dgm:constr type="ctrY" for="ch" forName="dotArrow3" refType="h" fact="0.026"/>
                  <dgm:constr type="w" for="ch" forName="dotArrow3" refType="userD"/>
                  <dgm:constr type="h" for="ch" forName="dotArrow3" refType="userD"/>
                  <dgm:constr type="ctrX" for="ch" forName="dotArrow4" refType="w" fact="0.7624"/>
                  <dgm:constr type="ctrY" for="ch" forName="dotArrow4" refType="h" fact="0.0448"/>
                  <dgm:constr type="w" for="ch" forName="dotArrow4" refType="userD"/>
                  <dgm:constr type="h" for="ch" forName="dotArrow4" refType="userD"/>
                  <dgm:constr type="ctrX" for="ch" forName="dotArrow5" refType="w" fact="0.7832"/>
                  <dgm:constr type="ctrY" for="ch" forName="dotArrow5" refType="h" fact="0.0635"/>
                  <dgm:constr type="w" for="ch" forName="dotArrow5" refType="userD"/>
                  <dgm:constr type="h" for="ch" forName="dotArrow5" refType="userD"/>
                  <dgm:constr type="ctrX" for="ch" forName="dotArrow6" refType="w" fact="0.7415"/>
                  <dgm:constr type="ctrY" for="ch" forName="dotArrow6" refType="h" fact="0.0656"/>
                  <dgm:constr type="w" for="ch" forName="dotArrow6" refType="userD"/>
                  <dgm:constr type="h" for="ch" forName="dotArrow6" refType="userD"/>
                  <dgm:constr type="ctrX" for="ch" forName="dotArrow7" refType="w" fact="0.7415"/>
                  <dgm:constr type="ctrY" for="ch" forName="dotArrow7" refType="h" fact="0.1052"/>
                  <dgm:constr type="w" for="ch" forName="dotArrow7" refType="userD"/>
                  <dgm:constr type="h" for="ch" forName="dotArrow7" refType="userD"/>
                  <dgm:constr type="l" for="ch" forName="parTx1" refType="w" fact="0.2115"/>
                  <dgm:constr type="t" for="ch" forName="parTx1" refType="h" fact="0.928"/>
                  <dgm:constr type="w" for="ch" forName="parTx1" refType="w" fact="0.3081"/>
                  <dgm:constr type="h" for="ch" forName="parTx1" refType="h" fact="0.0962"/>
                  <dgm:constr type="ctrX" for="ch" forName="picture1" refType="w" fact="0.1975"/>
                  <dgm:constr type="ctrY" for="ch" forName="picture1" refType="h" fact="0.9169"/>
                  <dgm:constr type="w" for="ch" forName="picture1" refType="w" fact="0.1429"/>
                  <dgm:constr type="h" for="ch" forName="picture1" refType="h" fact="0.1663"/>
                  <dgm:constr type="l" for="ch" forName="parTx2" refType="w" fact="0.4822"/>
                  <dgm:constr type="t" for="ch" forName="parTx2" refType="h" fact="0.8143"/>
                  <dgm:constr type="w" for="ch" forName="parTx2" refType="w" fact="0.3081"/>
                  <dgm:constr type="h" for="ch" forName="parTx2" refType="h" fact="0.0962"/>
                  <dgm:constr type="ctrX" for="ch" forName="picture2" refType="w" fact="0.4682"/>
                  <dgm:constr type="ctrY" for="ch" forName="picture2" refType="h" fact="0.8032"/>
                  <dgm:constr type="w" for="ch" forName="picture2" refType="w" fact="0.1429"/>
                  <dgm:constr type="h" for="ch" forName="picture2" refType="h" fact="0.1663"/>
                  <dgm:constr type="l" for="ch" forName="parTx3" refType="w" fact="0.629"/>
                  <dgm:constr type="t" for="ch" forName="parTx3" refType="h" fact="0.65"/>
                  <dgm:constr type="w" for="ch" forName="parTx3" refType="w" fact="0.3081"/>
                  <dgm:constr type="h" for="ch" forName="parTx3" refType="h" fact="0.0962"/>
                  <dgm:constr type="ctrX" for="ch" forName="picture3" refType="w" fact="0.615"/>
                  <dgm:constr type="ctrY" for="ch" forName="picture3" refType="h" fact="0.6389"/>
                  <dgm:constr type="w" for="ch" forName="picture3" refType="w" fact="0.1429"/>
                  <dgm:constr type="h" for="ch" forName="picture3" refType="h" fact="0.1663"/>
                  <dgm:constr type="l" for="ch" forName="parTx4" refType="w" fact="0.7057"/>
                  <dgm:constr type="t" for="ch" forName="parTx4" refType="h" fact="0.4388"/>
                  <dgm:constr type="w" for="ch" forName="parTx4" refType="w" fact="0.3081"/>
                  <dgm:constr type="h" for="ch" forName="parTx4" refType="h" fact="0.0962"/>
                  <dgm:constr type="ctrX" for="ch" forName="picture4" refType="w" fact="0.6917"/>
                  <dgm:constr type="ctrY" for="ch" forName="picture4" refType="h" fact="0.4277"/>
                  <dgm:constr type="w" for="ch" forName="picture4" refType="w" fact="0.1429"/>
                  <dgm:constr type="h" for="ch" forName="picture4" refType="h" fact="0.1663"/>
                  <dgm:constr type="l" for="ch" forName="parTx5" refType="w" fact="0.7484"/>
                  <dgm:constr type="t" for="ch" forName="parTx5" refType="h" fact="0.2238"/>
                  <dgm:constr type="w" for="ch" forName="parTx5" refType="w" fact="0.3081"/>
                  <dgm:constr type="h" for="ch" forName="parTx5" refType="h" fact="0.0962"/>
                  <dgm:constr type="ctrX" for="ch" forName="picture5" refType="w" fact="0.7344"/>
                  <dgm:constr type="ctrY" for="ch" forName="picture5" refType="h" fact="0.2127"/>
                  <dgm:constr type="w" for="ch" forName="picture5" refType="w" fact="0.1429"/>
                  <dgm:constr type="h" for="ch" forName="picture5" refType="h" fact="0.1663"/>
                </dgm:constrLst>
              </dgm:else>
            </dgm:choose>
          </dgm:if>
          <dgm:else name="Name48">
            <dgm:choose name="Name49">
              <dgm:if name="Name50"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6737"/>
                  <dgm:constr type="ctrY" for="ch" forName="dot1" refType="h" fact="0.8674"/>
                  <dgm:constr type="w" for="ch" forName="dot1" refType="userD"/>
                  <dgm:constr type="h" for="ch" forName="dot1" refType="userD"/>
                  <dgm:constr type="ctrX" for="ch" forName="dot2" refType="w" fact="0.6999"/>
                  <dgm:constr type="ctrY" for="ch" forName="dot2" refType="h" fact="0.8824"/>
                  <dgm:constr type="w" for="ch" forName="dot2" refType="userD"/>
                  <dgm:constr type="h" for="ch" forName="dot2" refType="userD"/>
                  <dgm:constr type="ctrX" for="ch" forName="dot3" refType="w" fact="0.7267"/>
                  <dgm:constr type="ctrY" for="ch" forName="dot3" refType="h" fact="0.8948"/>
                  <dgm:constr type="w" for="ch" forName="dot3" refType="userD"/>
                  <dgm:constr type="h" for="ch" forName="dot3" refType="userD"/>
                  <dgm:constr type="ctrX" for="ch" forName="dot4" refType="w" fact="0.7538"/>
                  <dgm:constr type="ctrY" for="ch" forName="dot4" refType="h" fact="0.9044"/>
                  <dgm:constr type="w" for="ch" forName="dot4" refType="userD"/>
                  <dgm:constr type="h" for="ch" forName="dot4" refType="userD"/>
                  <dgm:constr type="ctrX" for="ch" forName="dot5" refType="w" fact="0.5309"/>
                  <dgm:constr type="ctrY" for="ch" forName="dot5" refType="h" fact="0.7222"/>
                  <dgm:constr type="w" for="ch" forName="dot5" refType="userD"/>
                  <dgm:constr type="h" for="ch" forName="dot5" refType="userD"/>
                  <dgm:constr type="ctrX" for="ch" forName="dot6" refType="w" fact="0.5516"/>
                  <dgm:constr type="ctrY" for="ch" forName="dot6" refType="h" fact="0.7518"/>
                  <dgm:constr type="w" for="ch" forName="dot6" refType="userD"/>
                  <dgm:constr type="h" for="ch" forName="dot6" refType="userD"/>
                  <dgm:constr type="ctrX" for="ch" forName="dot7" refType="w" fact="0.4451"/>
                  <dgm:constr type="ctrY" for="ch" forName="dot7" refType="h" fact="0.5422"/>
                  <dgm:constr type="w" for="ch" forName="dot7" refType="userD"/>
                  <dgm:constr type="h" for="ch" forName="dot7" refType="userD"/>
                  <dgm:constr type="ctrX" for="ch" forName="dot8" refType="w" fact="0.399"/>
                  <dgm:constr type="ctrY" for="ch" forName="dot8" refType="h" fact="0.3229"/>
                  <dgm:constr type="w" for="ch" forName="dot8" refType="userD"/>
                  <dgm:constr type="h" for="ch" forName="dot8" refType="userD"/>
                  <dgm:constr type="ctrX" for="ch" forName="dotArrow1" refType="w" fact="0.4221"/>
                  <dgm:constr type="ctrY" for="ch" forName="dotArrow1" refType="h" fact="0.0635"/>
                  <dgm:constr type="w" for="ch" forName="dotArrow1" refType="userD"/>
                  <dgm:constr type="h" for="ch" forName="dotArrow1" refType="userD"/>
                  <dgm:constr type="ctrX" for="ch" forName="dotArrow2" refType="w" fact="0.4049"/>
                  <dgm:constr type="ctrY" for="ch" forName="dotArrow2" refType="h" fact="0.0448"/>
                  <dgm:constr type="w" for="ch" forName="dotArrow2" refType="userD"/>
                  <dgm:constr type="h" for="ch" forName="dotArrow2" refType="userD"/>
                  <dgm:constr type="ctrX" for="ch" forName="dotArrow3" refType="w" fact="0.3877"/>
                  <dgm:constr type="ctrY" for="ch" forName="dotArrow3" refType="h" fact="0.026"/>
                  <dgm:constr type="w" for="ch" forName="dotArrow3" refType="userD"/>
                  <dgm:constr type="h" for="ch" forName="dotArrow3" refType="userD"/>
                  <dgm:constr type="ctrX" for="ch" forName="dotArrow4" refType="w" fact="0.3705"/>
                  <dgm:constr type="ctrY" for="ch" forName="dotArrow4" refType="h" fact="0.0448"/>
                  <dgm:constr type="w" for="ch" forName="dotArrow4" refType="userD"/>
                  <dgm:constr type="h" for="ch" forName="dotArrow4" refType="userD"/>
                  <dgm:constr type="ctrX" for="ch" forName="dotArrow5" refType="w" fact="0.3533"/>
                  <dgm:constr type="ctrY" for="ch" forName="dotArrow5" refType="h" fact="0.0635"/>
                  <dgm:constr type="w" for="ch" forName="dotArrow5" refType="userD"/>
                  <dgm:constr type="h" for="ch" forName="dotArrow5" refType="userD"/>
                  <dgm:constr type="ctrX" for="ch" forName="dotArrow6" refType="w" fact="0.3877"/>
                  <dgm:constr type="ctrY" for="ch" forName="dotArrow6" refType="h" fact="0.0656"/>
                  <dgm:constr type="w" for="ch" forName="dotArrow6" refType="userD"/>
                  <dgm:constr type="h" for="ch" forName="dotArrow6" refType="userD"/>
                  <dgm:constr type="ctrX" for="ch" forName="dotArrow7" refType="w" fact="0.3877"/>
                  <dgm:constr type="ctrY" for="ch" forName="dotArrow7" refType="h" fact="0.1052"/>
                  <dgm:constr type="w" for="ch" forName="dotArrow7" refType="userD"/>
                  <dgm:constr type="h" for="ch" forName="dotArrow7" refType="userD"/>
                  <dgm:constr type="r" for="ch" forName="parTx1" refType="w" fact="0.8254"/>
                  <dgm:constr type="t" for="ch" forName="parTx1" refType="h" fact="0.9304"/>
                  <dgm:constr type="w" for="ch" forName="parTx1" refType="w" fact="0.2544"/>
                  <dgm:constr type="h" for="ch" forName="parTx1" refType="h" fact="0.0962"/>
                  <dgm:constr type="ctrX" for="ch" forName="picture1" refType="w" fact="0.8369"/>
                  <dgm:constr type="ctrY" for="ch" forName="picture1" refType="h" fact="0.9169"/>
                  <dgm:constr type="w" for="ch" forName="picture1" refType="w" fact="0.118"/>
                  <dgm:constr type="h" for="ch" forName="picture1" refType="h" fact="0.166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018"/>
                  <dgm:constr type="t" for="ch" forName="parTx2" refType="h" fact="0.8167"/>
                  <dgm:constr type="w" for="ch" forName="parTx2" refType="w" fact="0.2544"/>
                  <dgm:constr type="h" for="ch" forName="parTx2" refType="h" fact="0.0962"/>
                  <dgm:constr type="ctrX" for="ch" forName="picture2" refType="w" fact="0.6134"/>
                  <dgm:constr type="ctrY" for="ch" forName="picture2" refType="h" fact="0.8032"/>
                  <dgm:constr type="w" for="ch" forName="picture2" refType="w" fact="0.118"/>
                  <dgm:constr type="h" for="ch" forName="picture2" refType="h" fact="0.166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806"/>
                  <dgm:constr type="t" for="ch" forName="parTx3" refType="h" fact="0.6524"/>
                  <dgm:constr type="w" for="ch" forName="parTx3" refType="w" fact="0.2544"/>
                  <dgm:constr type="h" for="ch" forName="parTx3" refType="h" fact="0.0962"/>
                  <dgm:constr type="ctrX" for="ch" forName="picture3" refType="w" fact="0.4922"/>
                  <dgm:constr type="ctrY" for="ch" forName="picture3" refType="h" fact="0.6389"/>
                  <dgm:constr type="w" for="ch" forName="picture3" refType="w" fact="0.118"/>
                  <dgm:constr type="h" for="ch" forName="picture3" refType="h" fact="0.166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173"/>
                  <dgm:constr type="t" for="ch" forName="parTx4" refType="h" fact="0.4412"/>
                  <dgm:constr type="w" for="ch" forName="parTx4" refType="w" fact="0.2544"/>
                  <dgm:constr type="h" for="ch" forName="parTx4" refType="h" fact="0.0962"/>
                  <dgm:constr type="ctrX" for="ch" forName="picture4" refType="w" fact="0.4288"/>
                  <dgm:constr type="ctrY" for="ch" forName="picture4" refType="h" fact="0.4277"/>
                  <dgm:constr type="w" for="ch" forName="picture4" refType="w" fact="0.118"/>
                  <dgm:constr type="h" for="ch" forName="picture4" refType="h" fact="0.166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82"/>
                  <dgm:constr type="t" for="ch" forName="parTx5" refType="h" fact="0.2262"/>
                  <dgm:constr type="w" for="ch" forName="parTx5" refType="w" fact="0.2544"/>
                  <dgm:constr type="h" for="ch" forName="parTx5" refType="h" fact="0.0962"/>
                  <dgm:constr type="ctrX" for="ch" forName="picture5" refType="w" fact="0.3936"/>
                  <dgm:constr type="ctrY" for="ch" forName="picture5" refType="h" fact="0.2127"/>
                  <dgm:constr type="w" for="ch" forName="picture5" refType="w" fact="0.118"/>
                  <dgm:constr type="h" for="ch" forName="picture5" refType="h" fact="0.1663"/>
                  <dgm:constr type="r" for="ch" forName="desTx5" refType="l" refFor="ch" refForName="parTx5"/>
                  <dgm:constr type="l" for="ch" forName="desTx5"/>
                  <dgm:constr type="t" for="ch" forName="desTx5" refType="t" refFor="ch" refForName="parTx5"/>
                  <dgm:constr type="h" for="ch" forName="desTx5" refType="h" refFor="ch" refForName="parTx5"/>
                </dgm:constrLst>
              </dgm:if>
              <dgm:else name="Name51">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6049"/>
                  <dgm:constr type="ctrY" for="ch" forName="dot1" refType="h" fact="0.8674"/>
                  <dgm:constr type="w" for="ch" forName="dot1" refType="userD"/>
                  <dgm:constr type="h" for="ch" forName="dot1" refType="userD"/>
                  <dgm:constr type="ctrX" for="ch" forName="dot2" refType="w" fact="0.6366"/>
                  <dgm:constr type="ctrY" for="ch" forName="dot2" refType="h" fact="0.8824"/>
                  <dgm:constr type="w" for="ch" forName="dot2" refType="userD"/>
                  <dgm:constr type="h" for="ch" forName="dot2" refType="userD"/>
                  <dgm:constr type="ctrX" for="ch" forName="dot3" refType="w" fact="0.669"/>
                  <dgm:constr type="ctrY" for="ch" forName="dot3" refType="h" fact="0.8948"/>
                  <dgm:constr type="w" for="ch" forName="dot3" refType="userD"/>
                  <dgm:constr type="h" for="ch" forName="dot3" refType="userD"/>
                  <dgm:constr type="ctrX" for="ch" forName="dot4" refType="w" fact="0.7019"/>
                  <dgm:constr type="ctrY" for="ch" forName="dot4" refType="h" fact="0.9044"/>
                  <dgm:constr type="w" for="ch" forName="dot4" refType="userD"/>
                  <dgm:constr type="h" for="ch" forName="dot4" refType="userD"/>
                  <dgm:constr type="ctrX" for="ch" forName="dot5" refType="w" fact="0.4319"/>
                  <dgm:constr type="ctrY" for="ch" forName="dot5" refType="h" fact="0.7222"/>
                  <dgm:constr type="w" for="ch" forName="dot5" refType="userD"/>
                  <dgm:constr type="h" for="ch" forName="dot5" refType="userD"/>
                  <dgm:constr type="ctrX" for="ch" forName="dot6" refType="w" fact="0.457"/>
                  <dgm:constr type="ctrY" for="ch" forName="dot6" refType="h" fact="0.7518"/>
                  <dgm:constr type="w" for="ch" forName="dot6" refType="userD"/>
                  <dgm:constr type="h" for="ch" forName="dot6" refType="userD"/>
                  <dgm:constr type="ctrX" for="ch" forName="dot7" refType="w" fact="0.328"/>
                  <dgm:constr type="ctrY" for="ch" forName="dot7" refType="h" fact="0.5422"/>
                  <dgm:constr type="w" for="ch" forName="dot7" refType="userD"/>
                  <dgm:constr type="h" for="ch" forName="dot7" refType="userD"/>
                  <dgm:constr type="ctrX" for="ch" forName="dot8" refType="w" fact="0.2722"/>
                  <dgm:constr type="ctrY" for="ch" forName="dot8" refType="h" fact="0.3229"/>
                  <dgm:constr type="w" for="ch" forName="dot8" refType="userD"/>
                  <dgm:constr type="h" for="ch" forName="dot8" refType="userD"/>
                  <dgm:constr type="ctrX" for="ch" forName="dotArrow1" refType="w" fact="0.3001"/>
                  <dgm:constr type="ctrY" for="ch" forName="dotArrow1" refType="h" fact="0.0635"/>
                  <dgm:constr type="w" for="ch" forName="dotArrow1" refType="userD"/>
                  <dgm:constr type="h" for="ch" forName="dotArrow1" refType="userD"/>
                  <dgm:constr type="ctrX" for="ch" forName="dotArrow2" refType="w" fact="0.2793"/>
                  <dgm:constr type="ctrY" for="ch" forName="dotArrow2" refType="h" fact="0.0448"/>
                  <dgm:constr type="w" for="ch" forName="dotArrow2" refType="userD"/>
                  <dgm:constr type="h" for="ch" forName="dotArrow2" refType="userD"/>
                  <dgm:constr type="ctrX" for="ch" forName="dotArrow3" refType="w" fact="0.2585"/>
                  <dgm:constr type="ctrY" for="ch" forName="dotArrow3" refType="h" fact="0.026"/>
                  <dgm:constr type="w" for="ch" forName="dotArrow3" refType="userD"/>
                  <dgm:constr type="h" for="ch" forName="dotArrow3" refType="userD"/>
                  <dgm:constr type="ctrX" for="ch" forName="dotArrow4" refType="w" fact="0.2376"/>
                  <dgm:constr type="ctrY" for="ch" forName="dotArrow4" refType="h" fact="0.0448"/>
                  <dgm:constr type="w" for="ch" forName="dotArrow4" refType="userD"/>
                  <dgm:constr type="h" for="ch" forName="dotArrow4" refType="userD"/>
                  <dgm:constr type="ctrX" for="ch" forName="dotArrow5" refType="w" fact="0.2168"/>
                  <dgm:constr type="ctrY" for="ch" forName="dotArrow5" refType="h" fact="0.0635"/>
                  <dgm:constr type="w" for="ch" forName="dotArrow5" refType="userD"/>
                  <dgm:constr type="h" for="ch" forName="dotArrow5" refType="userD"/>
                  <dgm:constr type="ctrX" for="ch" forName="dotArrow6" refType="w" fact="0.2585"/>
                  <dgm:constr type="ctrY" for="ch" forName="dotArrow6" refType="h" fact="0.0656"/>
                  <dgm:constr type="w" for="ch" forName="dotArrow6" refType="userD"/>
                  <dgm:constr type="h" for="ch" forName="dotArrow6" refType="userD"/>
                  <dgm:constr type="ctrX" for="ch" forName="dotArrow7" refType="w" fact="0.2585"/>
                  <dgm:constr type="ctrY" for="ch" forName="dotArrow7" refType="h" fact="0.1052"/>
                  <dgm:constr type="w" for="ch" forName="dotArrow7" refType="userD"/>
                  <dgm:constr type="h" for="ch" forName="dotArrow7" refType="userD"/>
                  <dgm:constr type="r" for="ch" forName="parTx1" refType="w" fact="0.7885"/>
                  <dgm:constr type="t" for="ch" forName="parTx1" refType="h" fact="0.928"/>
                  <dgm:constr type="w" for="ch" forName="parTx1" refType="w" fact="0.3081"/>
                  <dgm:constr type="h" for="ch" forName="parTx1" refType="h" fact="0.0962"/>
                  <dgm:constr type="ctrX" for="ch" forName="picture1" refType="w" fact="0.8025"/>
                  <dgm:constr type="ctrY" for="ch" forName="picture1" refType="h" fact="0.9169"/>
                  <dgm:constr type="w" for="ch" forName="picture1" refType="w" fact="0.1429"/>
                  <dgm:constr type="h" for="ch" forName="picture1" refType="h" fact="0.1663"/>
                  <dgm:constr type="r" for="ch" forName="parTx2" refType="w" fact="0.5178"/>
                  <dgm:constr type="t" for="ch" forName="parTx2" refType="h" fact="0.8143"/>
                  <dgm:constr type="w" for="ch" forName="parTx2" refType="w" fact="0.3081"/>
                  <dgm:constr type="h" for="ch" forName="parTx2" refType="h" fact="0.0962"/>
                  <dgm:constr type="ctrX" for="ch" forName="picture2" refType="w" fact="0.5318"/>
                  <dgm:constr type="ctrY" for="ch" forName="picture2" refType="h" fact="0.8032"/>
                  <dgm:constr type="w" for="ch" forName="picture2" refType="w" fact="0.1429"/>
                  <dgm:constr type="h" for="ch" forName="picture2" refType="h" fact="0.1663"/>
                  <dgm:constr type="r" for="ch" forName="parTx3" refType="w" fact="0.371"/>
                  <dgm:constr type="t" for="ch" forName="parTx3" refType="h" fact="0.65"/>
                  <dgm:constr type="w" for="ch" forName="parTx3" refType="w" fact="0.3081"/>
                  <dgm:constr type="h" for="ch" forName="parTx3" refType="h" fact="0.0962"/>
                  <dgm:constr type="ctrX" for="ch" forName="picture3" refType="w" fact="0.385"/>
                  <dgm:constr type="ctrY" for="ch" forName="picture3" refType="h" fact="0.6389"/>
                  <dgm:constr type="w" for="ch" forName="picture3" refType="w" fact="0.1429"/>
                  <dgm:constr type="h" for="ch" forName="picture3" refType="h" fact="0.1663"/>
                  <dgm:constr type="r" for="ch" forName="parTx4" refType="w" fact="0.2943"/>
                  <dgm:constr type="t" for="ch" forName="parTx4" refType="h" fact="0.4388"/>
                  <dgm:constr type="w" for="ch" forName="parTx4" refType="w" fact="0.3081"/>
                  <dgm:constr type="h" for="ch" forName="parTx4" refType="h" fact="0.0962"/>
                  <dgm:constr type="ctrX" for="ch" forName="picture4" refType="w" fact="0.3083"/>
                  <dgm:constr type="ctrY" for="ch" forName="picture4" refType="h" fact="0.4277"/>
                  <dgm:constr type="w" for="ch" forName="picture4" refType="w" fact="0.1429"/>
                  <dgm:constr type="h" for="ch" forName="picture4" refType="h" fact="0.1663"/>
                  <dgm:constr type="r" for="ch" forName="parTx5" refType="w" fact="0.2516"/>
                  <dgm:constr type="t" for="ch" forName="parTx5" refType="h" fact="0.2238"/>
                  <dgm:constr type="w" for="ch" forName="parTx5" refType="w" fact="0.3081"/>
                  <dgm:constr type="h" for="ch" forName="parTx5" refType="h" fact="0.0962"/>
                  <dgm:constr type="ctrX" for="ch" forName="picture5" refType="w" fact="0.2656"/>
                  <dgm:constr type="ctrY" for="ch" forName="picture5" refType="h" fact="0.2127"/>
                  <dgm:constr type="w" for="ch" forName="picture5" refType="w" fact="0.1429"/>
                  <dgm:constr type="h" for="ch" forName="picture5" refType="h" fact="0.1663"/>
                </dgm:constrLst>
              </dgm:else>
            </dgm:choose>
          </dgm:else>
        </dgm:choose>
      </dgm:if>
      <dgm:if name="Name52" axis="ch" ptType="node" func="cnt" op="equ" val="6">
        <dgm:choose name="Name53">
          <dgm:if name="Name54" func="var" arg="dir" op="equ" val="norm">
            <dgm:choose name="Name55">
              <dgm:if name="Name56"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3608"/>
                  <dgm:constr type="ctrY" for="ch" forName="dot1" refType="h" fact="0.8839"/>
                  <dgm:constr type="w" for="ch" forName="dot1" refType="userD"/>
                  <dgm:constr type="h" for="ch" forName="dot1" refType="userD"/>
                  <dgm:constr type="ctrX" for="ch" forName="dot2" refType="w" fact="0.3384"/>
                  <dgm:constr type="ctrY" for="ch" forName="dot2" refType="h" fact="0.8967"/>
                  <dgm:constr type="w" for="ch" forName="dot2" refType="userD"/>
                  <dgm:constr type="h" for="ch" forName="dot2" refType="userD"/>
                  <dgm:constr type="ctrX" for="ch" forName="dot3" refType="w" fact="0.3155"/>
                  <dgm:constr type="ctrY" for="ch" forName="dot3" refType="h" fact="0.9076"/>
                  <dgm:constr type="w" for="ch" forName="dot3" refType="userD"/>
                  <dgm:constr type="h" for="ch" forName="dot3" refType="userD"/>
                  <dgm:constr type="ctrX" for="ch" forName="dot4" refType="w" fact="0.2923"/>
                  <dgm:constr type="ctrY" for="ch" forName="dot4" refType="h" fact="0.9165"/>
                  <dgm:constr type="w" for="ch" forName="dot4" refType="userD"/>
                  <dgm:constr type="h" for="ch" forName="dot4" refType="userD"/>
                  <dgm:constr type="ctrX" for="ch" forName="dot5" refType="w" fact="0.2688"/>
                  <dgm:constr type="ctrY" for="ch" forName="dot5" refType="h" fact="0.9234"/>
                  <dgm:constr type="w" for="ch" forName="dot5" refType="userD"/>
                  <dgm:constr type="h" for="ch" forName="dot5" refType="userD"/>
                  <dgm:constr type="ctrX" for="ch" forName="dot6" refType="w" fact="0.4883"/>
                  <dgm:constr type="ctrY" for="ch" forName="dot6" refType="h" fact="0.764"/>
                  <dgm:constr type="w" for="ch" forName="dot6" refType="userD"/>
                  <dgm:constr type="h" for="ch" forName="dot6" refType="userD"/>
                  <dgm:constr type="ctrX" for="ch" forName="dot7" refType="w" fact="0.4695"/>
                  <dgm:constr type="ctrY" for="ch" forName="dot7" refType="h" fact="0.7878"/>
                  <dgm:constr type="w" for="ch" forName="dot7" refType="userD"/>
                  <dgm:constr type="h" for="ch" forName="dot7" refType="userD"/>
                  <dgm:constr type="ctrX" for="ch" forName="dot8" refType="w" fact="0.5696"/>
                  <dgm:constr type="ctrY" for="ch" forName="dot8" refType="h" fact="0.6227"/>
                  <dgm:constr type="w" for="ch" forName="dot8" refType="userD"/>
                  <dgm:constr type="h" for="ch" forName="dot8" refType="userD"/>
                  <dgm:constr type="ctrX" for="ch" forName="dot9" refType="w" fact="0.6247"/>
                  <dgm:constr type="ctrY" for="ch" forName="dot9" refType="h" fact="0.4556"/>
                  <dgm:constr type="w" for="ch" forName="dot9" refType="userD"/>
                  <dgm:constr type="h" for="ch" forName="dot9" refType="userD"/>
                  <dgm:constr type="ctrX" for="ch" forName="dot10" refType="w" fact="0.6509"/>
                  <dgm:constr type="ctrY" for="ch" forName="dot10" refType="h" fact="0.2816"/>
                  <dgm:constr type="w" for="ch" forName="dot10" refType="userD"/>
                  <dgm:constr type="h" for="ch" forName="dot10" refType="userD"/>
                  <dgm:constr type="ctrX" for="ch" forName="dotArrow1" refType="w" fact="0.6281"/>
                  <dgm:constr type="ctrY" for="ch" forName="dotArrow1" refType="h" fact="0.0748"/>
                  <dgm:constr type="w" for="ch" forName="dotArrow1" refType="userD"/>
                  <dgm:constr type="h" for="ch" forName="dotArrow1" refType="userD"/>
                  <dgm:constr type="ctrX" for="ch" forName="dotArrow2" refType="w" fact="0.6437"/>
                  <dgm:constr type="ctrY" for="ch" forName="dotArrow2" refType="h" fact="0.0581"/>
                  <dgm:constr type="w" for="ch" forName="dotArrow2" refType="userD"/>
                  <dgm:constr type="h" for="ch" forName="dotArrow2" refType="userD"/>
                  <dgm:constr type="ctrX" for="ch" forName="dotArrow3" refType="w" fact="0.6593"/>
                  <dgm:constr type="ctrY" for="ch" forName="dotArrow3" refType="h" fact="0.0414"/>
                  <dgm:constr type="w" for="ch" forName="dotArrow3" refType="userD"/>
                  <dgm:constr type="h" for="ch" forName="dotArrow3" refType="userD"/>
                  <dgm:constr type="ctrX" for="ch" forName="dotArrow4" refType="w" fact="0.675"/>
                  <dgm:constr type="ctrY" for="ch" forName="dotArrow4" refType="h" fact="0.0581"/>
                  <dgm:constr type="w" for="ch" forName="dotArrow4" refType="userD"/>
                  <dgm:constr type="h" for="ch" forName="dotArrow4" refType="userD"/>
                  <dgm:constr type="ctrX" for="ch" forName="dotArrow5" refType="w" fact="0.6906"/>
                  <dgm:constr type="ctrY" for="ch" forName="dotArrow5" refType="h" fact="0.0748"/>
                  <dgm:constr type="w" for="ch" forName="dotArrow5" refType="userD"/>
                  <dgm:constr type="h" for="ch" forName="dotArrow5" refType="userD"/>
                  <dgm:constr type="ctrX" for="ch" forName="dotArrow6" refType="w" fact="0.6593"/>
                  <dgm:constr type="ctrY" for="ch" forName="dotArrow6" refType="h" fact="0.0766"/>
                  <dgm:constr type="w" for="ch" forName="dotArrow6" refType="userD"/>
                  <dgm:constr type="h" for="ch" forName="dotArrow6" refType="userD"/>
                  <dgm:constr type="ctrX" for="ch" forName="dotArrow7" refType="w" fact="0.6593"/>
                  <dgm:constr type="ctrY" for="ch" forName="dotArrow7" refType="h" fact="0.1118"/>
                  <dgm:constr type="w" for="ch" forName="dotArrow7" refType="userD"/>
                  <dgm:constr type="h" for="ch" forName="dotArrow7" refType="userD"/>
                  <dgm:constr type="l" for="ch" forName="parTx1" refType="w" fact="0.2091"/>
                  <dgm:constr type="t" for="ch" forName="parTx1" refType="h" fact="0.9433"/>
                  <dgm:constr type="w" for="ch" forName="parTx1" refType="w" fact="0.2275"/>
                  <dgm:constr type="h" for="ch" forName="parTx1" refType="h" fact="0.0811"/>
                  <dgm:constr type="ctrX" for="ch" forName="picture1" refType="w" fact="0.1988"/>
                  <dgm:constr type="ctrY" for="ch" forName="picture1" refType="h" fact="0.9322"/>
                  <dgm:constr type="w" for="ch" forName="picture1" refType="w" fact="0.1055"/>
                  <dgm:constr type="h" for="ch" forName="picture1" refType="h" fact="0.140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273"/>
                  <dgm:constr type="t" for="ch" forName="parTx2" refType="h" fact="0.8468"/>
                  <dgm:constr type="w" for="ch" forName="parTx2" refType="w" fact="0.2275"/>
                  <dgm:constr type="h" for="ch" forName="parTx2" refType="h" fact="0.0811"/>
                  <dgm:constr type="ctrX" for="ch" forName="picture2" refType="w" fact="0.4169"/>
                  <dgm:constr type="ctrY" for="ch" forName="picture2" refType="h" fact="0.8357"/>
                  <dgm:constr type="w" for="ch" forName="picture2" refType="w" fact="0.1055"/>
                  <dgm:constr type="h" for="ch" forName="picture2" refType="h" fact="0.140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349"/>
                  <dgm:constr type="t" for="ch" forName="parTx3" refType="h" fact="0.7023"/>
                  <dgm:constr type="w" for="ch" forName="parTx3" refType="w" fact="0.2275"/>
                  <dgm:constr type="h" for="ch" forName="parTx3" refType="h" fact="0.0811"/>
                  <dgm:constr type="ctrX" for="ch" forName="picture3" refType="w" fact="0.5245"/>
                  <dgm:constr type="ctrY" for="ch" forName="picture3" refType="h" fact="0.6912"/>
                  <dgm:constr type="w" for="ch" forName="picture3" refType="w" fact="0.1055"/>
                  <dgm:constr type="h" for="ch" forName="picture3" refType="h" fact="0.140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998"/>
                  <dgm:constr type="t" for="ch" forName="parTx4" refType="h" fact="0.5441"/>
                  <dgm:constr type="w" for="ch" forName="parTx4" refType="w" fact="0.2275"/>
                  <dgm:constr type="h" for="ch" forName="parTx4" refType="h" fact="0.0811"/>
                  <dgm:constr type="ctrX" for="ch" forName="picture4" refType="w" fact="0.5894"/>
                  <dgm:constr type="ctrY" for="ch" forName="picture4" refType="h" fact="0.533"/>
                  <dgm:constr type="w" for="ch" forName="picture4" refType="w" fact="0.1055"/>
                  <dgm:constr type="h" for="ch" forName="picture4" refType="h" fact="0.140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416"/>
                  <dgm:constr type="t" for="ch" forName="parTx5" refType="h" fact="0.3737"/>
                  <dgm:constr type="w" for="ch" forName="parTx5" refType="w" fact="0.2275"/>
                  <dgm:constr type="h" for="ch" forName="parTx5" refType="h" fact="0.0811"/>
                  <dgm:constr type="ctrX" for="ch" forName="picture5" refType="w" fact="0.6313"/>
                  <dgm:constr type="ctrY" for="ch" forName="picture5" refType="h" fact="0.3626"/>
                  <dgm:constr type="w" for="ch" forName="picture5" refType="w" fact="0.1055"/>
                  <dgm:constr type="h" for="ch" forName="picture5" refType="h" fact="0.1403"/>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644"/>
                  <dgm:constr type="t" for="ch" forName="parTx6" refType="h" fact="0.2061"/>
                  <dgm:constr type="w" for="ch" forName="parTx6" refType="w" fact="0.2275"/>
                  <dgm:constr type="h" for="ch" forName="parTx6" refType="h" fact="0.0811"/>
                  <dgm:constr type="ctrX" for="ch" forName="picture6" refType="w" fact="0.6541"/>
                  <dgm:constr type="ctrY" for="ch" forName="picture6" refType="h" fact="0.195"/>
                  <dgm:constr type="w" for="ch" forName="picture6" refType="w" fact="0.1055"/>
                  <dgm:constr type="h" for="ch" forName="picture6" refType="h" fact="0.1403"/>
                  <dgm:constr type="l" for="ch" forName="desTx6" refType="r" refFor="ch" refForName="parTx6"/>
                  <dgm:constr type="r" for="ch" forName="desTx6" refType="w"/>
                  <dgm:constr type="t" for="ch" forName="desTx6" refType="t" refFor="ch" refForName="parTx6"/>
                  <dgm:constr type="h" for="ch" forName="desTx6" refType="h" refFor="ch" refForName="parTx6"/>
                </dgm:constrLst>
              </dgm:if>
              <dgm:else name="Name57">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4276"/>
                  <dgm:constr type="ctrY" for="ch" forName="dot1" refType="h" fact="0.8839"/>
                  <dgm:constr type="w" for="ch" forName="dot1" refType="userD"/>
                  <dgm:constr type="h" for="ch" forName="dot1" refType="userD"/>
                  <dgm:constr type="ctrX" for="ch" forName="dot2" refType="w" fact="0.401"/>
                  <dgm:constr type="ctrY" for="ch" forName="dot2" refType="h" fact="0.8967"/>
                  <dgm:constr type="w" for="ch" forName="dot2" refType="userD"/>
                  <dgm:constr type="h" for="ch" forName="dot2" refType="userD"/>
                  <dgm:constr type="ctrX" for="ch" forName="dot3" refType="w" fact="0.3739"/>
                  <dgm:constr type="ctrY" for="ch" forName="dot3" refType="h" fact="0.9076"/>
                  <dgm:constr type="w" for="ch" forName="dot3" refType="userD"/>
                  <dgm:constr type="h" for="ch" forName="dot3" refType="userD"/>
                  <dgm:constr type="ctrX" for="ch" forName="dot4" refType="w" fact="0.3464"/>
                  <dgm:constr type="ctrY" for="ch" forName="dot4" refType="h" fact="0.9165"/>
                  <dgm:constr type="w" for="ch" forName="dot4" refType="userD"/>
                  <dgm:constr type="h" for="ch" forName="dot4" refType="userD"/>
                  <dgm:constr type="ctrX" for="ch" forName="dot5" refType="w" fact="0.3186"/>
                  <dgm:constr type="ctrY" for="ch" forName="dot5" refType="h" fact="0.9234"/>
                  <dgm:constr type="w" for="ch" forName="dot5" refType="userD"/>
                  <dgm:constr type="h" for="ch" forName="dot5" refType="userD"/>
                  <dgm:constr type="ctrX" for="ch" forName="dot6" refType="w" fact="0.5786"/>
                  <dgm:constr type="ctrY" for="ch" forName="dot6" refType="h" fact="0.764"/>
                  <dgm:constr type="w" for="ch" forName="dot6" refType="userD"/>
                  <dgm:constr type="h" for="ch" forName="dot6" refType="userD"/>
                  <dgm:constr type="ctrX" for="ch" forName="dot7" refType="w" fact="0.5564"/>
                  <dgm:constr type="ctrY" for="ch" forName="dot7" refType="h" fact="0.7878"/>
                  <dgm:constr type="w" for="ch" forName="dot7" refType="userD"/>
                  <dgm:constr type="h" for="ch" forName="dot7" refType="userD"/>
                  <dgm:constr type="ctrX" for="ch" forName="dot8" refType="w" fact="0.675"/>
                  <dgm:constr type="ctrY" for="ch" forName="dot8" refType="h" fact="0.6227"/>
                  <dgm:constr type="w" for="ch" forName="dot8" refType="userD"/>
                  <dgm:constr type="h" for="ch" forName="dot8" refType="userD"/>
                  <dgm:constr type="ctrX" for="ch" forName="dot9" refType="w" fact="0.7403"/>
                  <dgm:constr type="ctrY" for="ch" forName="dot9" refType="h" fact="0.4556"/>
                  <dgm:constr type="w" for="ch" forName="dot9" refType="userD"/>
                  <dgm:constr type="h" for="ch" forName="dot9" refType="userD"/>
                  <dgm:constr type="ctrX" for="ch" forName="dot10" refType="w" fact="0.7714"/>
                  <dgm:constr type="ctrY" for="ch" forName="dot10" refType="h" fact="0.2816"/>
                  <dgm:constr type="w" for="ch" forName="dot10" refType="userD"/>
                  <dgm:constr type="h" for="ch" forName="dot10" refType="userD"/>
                  <dgm:constr type="ctrX" for="ch" forName="dotArrow1" refType="w" fact="0.7443"/>
                  <dgm:constr type="ctrY" for="ch" forName="dotArrow1" refType="h" fact="0.0748"/>
                  <dgm:constr type="w" for="ch" forName="dotArrow1" refType="userD"/>
                  <dgm:constr type="h" for="ch" forName="dotArrow1" refType="userD"/>
                  <dgm:constr type="ctrX" for="ch" forName="dotArrow2" refType="w" fact="0.7628"/>
                  <dgm:constr type="ctrY" for="ch" forName="dotArrow2" refType="h" fact="0.0581"/>
                  <dgm:constr type="w" for="ch" forName="dotArrow2" refType="userD"/>
                  <dgm:constr type="h" for="ch" forName="dotArrow2" refType="userD"/>
                  <dgm:constr type="ctrX" for="ch" forName="dotArrow3" refType="w" fact="0.7814"/>
                  <dgm:constr type="ctrY" for="ch" forName="dotArrow3" refType="h" fact="0.0414"/>
                  <dgm:constr type="w" for="ch" forName="dotArrow3" refType="userD"/>
                  <dgm:constr type="h" for="ch" forName="dotArrow3" refType="userD"/>
                  <dgm:constr type="ctrX" for="ch" forName="dotArrow4" refType="w" fact="0.7999"/>
                  <dgm:constr type="ctrY" for="ch" forName="dotArrow4" refType="h" fact="0.0581"/>
                  <dgm:constr type="w" for="ch" forName="dotArrow4" refType="userD"/>
                  <dgm:constr type="h" for="ch" forName="dotArrow4" refType="userD"/>
                  <dgm:constr type="ctrX" for="ch" forName="dotArrow5" refType="w" fact="0.8184"/>
                  <dgm:constr type="ctrY" for="ch" forName="dotArrow5" refType="h" fact="0.0748"/>
                  <dgm:constr type="w" for="ch" forName="dotArrow5" refType="userD"/>
                  <dgm:constr type="h" for="ch" forName="dotArrow5" refType="userD"/>
                  <dgm:constr type="ctrX" for="ch" forName="dotArrow6" refType="w" fact="0.7814"/>
                  <dgm:constr type="ctrY" for="ch" forName="dotArrow6" refType="h" fact="0.0766"/>
                  <dgm:constr type="w" for="ch" forName="dotArrow6" refType="userD"/>
                  <dgm:constr type="h" for="ch" forName="dotArrow6" refType="userD"/>
                  <dgm:constr type="ctrX" for="ch" forName="dotArrow7" refType="w" fact="0.7814"/>
                  <dgm:constr type="ctrY" for="ch" forName="dotArrow7" refType="h" fact="0.1118"/>
                  <dgm:constr type="w" for="ch" forName="dotArrow7" refType="userD"/>
                  <dgm:constr type="h" for="ch" forName="dotArrow7" refType="userD"/>
                  <dgm:constr type="l" for="ch" forName="parTx1" refType="w" fact="0.2479"/>
                  <dgm:constr type="t" for="ch" forName="parTx1" refType="h" fact="0.9416"/>
                  <dgm:constr type="w" for="ch" forName="parTx1" refType="w" fact="0.2696"/>
                  <dgm:constr type="h" for="ch" forName="parTx1" refType="h" fact="0.0811"/>
                  <dgm:constr type="ctrX" for="ch" forName="picture1" refType="w" fact="0.2356"/>
                  <dgm:constr type="ctrY" for="ch" forName="picture1" refType="h" fact="0.9322"/>
                  <dgm:constr type="w" for="ch" forName="picture1" refType="w" fact="0.125"/>
                  <dgm:constr type="h" for="ch" forName="picture1" refType="h" fact="0.1403"/>
                  <dgm:constr type="l" for="ch" forName="parTx2" refType="w" fact="0.5064"/>
                  <dgm:constr type="t" for="ch" forName="parTx2" refType="h" fact="0.8451"/>
                  <dgm:constr type="w" for="ch" forName="parTx2" refType="w" fact="0.2696"/>
                  <dgm:constr type="h" for="ch" forName="parTx2" refType="h" fact="0.0811"/>
                  <dgm:constr type="ctrX" for="ch" forName="picture2" refType="w" fact="0.4941"/>
                  <dgm:constr type="ctrY" for="ch" forName="picture2" refType="h" fact="0.8357"/>
                  <dgm:constr type="w" for="ch" forName="picture2" refType="w" fact="0.125"/>
                  <dgm:constr type="h" for="ch" forName="picture2" refType="h" fact="0.1403"/>
                  <dgm:constr type="l" for="ch" forName="parTx3" refType="w" fact="0.6339"/>
                  <dgm:constr type="t" for="ch" forName="parTx3" refType="h" fact="0.7006"/>
                  <dgm:constr type="w" for="ch" forName="parTx3" refType="w" fact="0.2696"/>
                  <dgm:constr type="h" for="ch" forName="parTx3" refType="h" fact="0.0811"/>
                  <dgm:constr type="ctrX" for="ch" forName="picture3" refType="w" fact="0.6216"/>
                  <dgm:constr type="ctrY" for="ch" forName="picture3" refType="h" fact="0.6912"/>
                  <dgm:constr type="w" for="ch" forName="picture3" refType="w" fact="0.125"/>
                  <dgm:constr type="h" for="ch" forName="picture3" refType="h" fact="0.1403"/>
                  <dgm:constr type="l" for="ch" forName="parTx4" refType="w" fact="0.7108"/>
                  <dgm:constr type="t" for="ch" forName="parTx4" refType="h" fact="0.5424"/>
                  <dgm:constr type="w" for="ch" forName="parTx4" refType="w" fact="0.2696"/>
                  <dgm:constr type="h" for="ch" forName="parTx4" refType="h" fact="0.0811"/>
                  <dgm:constr type="ctrX" for="ch" forName="picture4" refType="w" fact="0.6985"/>
                  <dgm:constr type="ctrY" for="ch" forName="picture4" refType="h" fact="0.533"/>
                  <dgm:constr type="w" for="ch" forName="picture4" refType="w" fact="0.125"/>
                  <dgm:constr type="h" for="ch" forName="picture4" refType="h" fact="0.1403"/>
                  <dgm:constr type="l" for="ch" forName="parTx5" refType="w" fact="0.7604"/>
                  <dgm:constr type="t" for="ch" forName="parTx5" refType="h" fact="0.372"/>
                  <dgm:constr type="w" for="ch" forName="parTx5" refType="w" fact="0.2696"/>
                  <dgm:constr type="h" for="ch" forName="parTx5" refType="h" fact="0.0811"/>
                  <dgm:constr type="ctrX" for="ch" forName="picture5" refType="w" fact="0.7481"/>
                  <dgm:constr type="ctrY" for="ch" forName="picture5" refType="h" fact="0.3626"/>
                  <dgm:constr type="w" for="ch" forName="picture5" refType="w" fact="0.125"/>
                  <dgm:constr type="h" for="ch" forName="picture5" refType="h" fact="0.1403"/>
                  <dgm:constr type="l" for="ch" forName="parTx6" refType="w" fact="0.7874"/>
                  <dgm:constr type="t" for="ch" forName="parTx6" refType="h" fact="0.2044"/>
                  <dgm:constr type="w" for="ch" forName="parTx6" refType="w" fact="0.2696"/>
                  <dgm:constr type="h" for="ch" forName="parTx6" refType="h" fact="0.0811"/>
                  <dgm:constr type="ctrX" for="ch" forName="picture6" refType="w" fact="0.7751"/>
                  <dgm:constr type="ctrY" for="ch" forName="picture6" refType="h" fact="0.195"/>
                  <dgm:constr type="w" for="ch" forName="picture6" refType="w" fact="0.125"/>
                  <dgm:constr type="h" for="ch" forName="picture6" refType="h" fact="0.1403"/>
                </dgm:constrLst>
              </dgm:else>
            </dgm:choose>
          </dgm:if>
          <dgm:else name="Name58">
            <dgm:choose name="Name59">
              <dgm:if name="Name60"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6392"/>
                  <dgm:constr type="ctrY" for="ch" forName="dot1" refType="h" fact="0.8839"/>
                  <dgm:constr type="w" for="ch" forName="dot1" refType="userD"/>
                  <dgm:constr type="h" for="ch" forName="dot1" refType="userD"/>
                  <dgm:constr type="ctrX" for="ch" forName="dot2" refType="w" fact="0.6616"/>
                  <dgm:constr type="ctrY" for="ch" forName="dot2" refType="h" fact="0.8967"/>
                  <dgm:constr type="w" for="ch" forName="dot2" refType="userD"/>
                  <dgm:constr type="h" for="ch" forName="dot2" refType="userD"/>
                  <dgm:constr type="ctrX" for="ch" forName="dot3" refType="w" fact="0.6845"/>
                  <dgm:constr type="ctrY" for="ch" forName="dot3" refType="h" fact="0.9076"/>
                  <dgm:constr type="w" for="ch" forName="dot3" refType="userD"/>
                  <dgm:constr type="h" for="ch" forName="dot3" refType="userD"/>
                  <dgm:constr type="ctrX" for="ch" forName="dot4" refType="w" fact="0.7077"/>
                  <dgm:constr type="ctrY" for="ch" forName="dot4" refType="h" fact="0.9165"/>
                  <dgm:constr type="w" for="ch" forName="dot4" refType="userD"/>
                  <dgm:constr type="h" for="ch" forName="dot4" refType="userD"/>
                  <dgm:constr type="ctrX" for="ch" forName="dot5" refType="w" fact="0.7312"/>
                  <dgm:constr type="ctrY" for="ch" forName="dot5" refType="h" fact="0.9234"/>
                  <dgm:constr type="w" for="ch" forName="dot5" refType="userD"/>
                  <dgm:constr type="h" for="ch" forName="dot5" refType="userD"/>
                  <dgm:constr type="ctrX" for="ch" forName="dot6" refType="w" fact="0.5117"/>
                  <dgm:constr type="ctrY" for="ch" forName="dot6" refType="h" fact="0.764"/>
                  <dgm:constr type="w" for="ch" forName="dot6" refType="userD"/>
                  <dgm:constr type="h" for="ch" forName="dot6" refType="userD"/>
                  <dgm:constr type="ctrX" for="ch" forName="dot7" refType="w" fact="0.5305"/>
                  <dgm:constr type="ctrY" for="ch" forName="dot7" refType="h" fact="0.7878"/>
                  <dgm:constr type="w" for="ch" forName="dot7" refType="userD"/>
                  <dgm:constr type="h" for="ch" forName="dot7" refType="userD"/>
                  <dgm:constr type="ctrX" for="ch" forName="dot8" refType="w" fact="0.4304"/>
                  <dgm:constr type="ctrY" for="ch" forName="dot8" refType="h" fact="0.6227"/>
                  <dgm:constr type="w" for="ch" forName="dot8" refType="userD"/>
                  <dgm:constr type="h" for="ch" forName="dot8" refType="userD"/>
                  <dgm:constr type="ctrX" for="ch" forName="dot9" refType="w" fact="0.3753"/>
                  <dgm:constr type="ctrY" for="ch" forName="dot9" refType="h" fact="0.4556"/>
                  <dgm:constr type="w" for="ch" forName="dot9" refType="userD"/>
                  <dgm:constr type="h" for="ch" forName="dot9" refType="userD"/>
                  <dgm:constr type="ctrX" for="ch" forName="dot10" refType="w" fact="0.3491"/>
                  <dgm:constr type="ctrY" for="ch" forName="dot10" refType="h" fact="0.2816"/>
                  <dgm:constr type="w" for="ch" forName="dot10" refType="userD"/>
                  <dgm:constr type="h" for="ch" forName="dot10" refType="userD"/>
                  <dgm:constr type="ctrX" for="ch" forName="dotArrow1" refType="w" fact="0.3719"/>
                  <dgm:constr type="ctrY" for="ch" forName="dotArrow1" refType="h" fact="0.0748"/>
                  <dgm:constr type="w" for="ch" forName="dotArrow1" refType="userD"/>
                  <dgm:constr type="h" for="ch" forName="dotArrow1" refType="userD"/>
                  <dgm:constr type="ctrX" for="ch" forName="dotArrow2" refType="w" fact="0.3563"/>
                  <dgm:constr type="ctrY" for="ch" forName="dotArrow2" refType="h" fact="0.0581"/>
                  <dgm:constr type="w" for="ch" forName="dotArrow2" refType="userD"/>
                  <dgm:constr type="h" for="ch" forName="dotArrow2" refType="userD"/>
                  <dgm:constr type="ctrX" for="ch" forName="dotArrow3" refType="w" fact="0.3407"/>
                  <dgm:constr type="ctrY" for="ch" forName="dotArrow3" refType="h" fact="0.0414"/>
                  <dgm:constr type="w" for="ch" forName="dotArrow3" refType="userD"/>
                  <dgm:constr type="h" for="ch" forName="dotArrow3" refType="userD"/>
                  <dgm:constr type="ctrX" for="ch" forName="dotArrow4" refType="w" fact="0.325"/>
                  <dgm:constr type="ctrY" for="ch" forName="dotArrow4" refType="h" fact="0.0581"/>
                  <dgm:constr type="w" for="ch" forName="dotArrow4" refType="userD"/>
                  <dgm:constr type="h" for="ch" forName="dotArrow4" refType="userD"/>
                  <dgm:constr type="ctrX" for="ch" forName="dotArrow5" refType="w" fact="0.3094"/>
                  <dgm:constr type="ctrY" for="ch" forName="dotArrow5" refType="h" fact="0.0748"/>
                  <dgm:constr type="w" for="ch" forName="dotArrow5" refType="userD"/>
                  <dgm:constr type="h" for="ch" forName="dotArrow5" refType="userD"/>
                  <dgm:constr type="ctrX" for="ch" forName="dotArrow6" refType="w" fact="0.3407"/>
                  <dgm:constr type="ctrY" for="ch" forName="dotArrow6" refType="h" fact="0.0766"/>
                  <dgm:constr type="w" for="ch" forName="dotArrow6" refType="userD"/>
                  <dgm:constr type="h" for="ch" forName="dotArrow6" refType="userD"/>
                  <dgm:constr type="ctrX" for="ch" forName="dotArrow7" refType="w" fact="0.3407"/>
                  <dgm:constr type="ctrY" for="ch" forName="dotArrow7" refType="h" fact="0.1118"/>
                  <dgm:constr type="w" for="ch" forName="dotArrow7" refType="userD"/>
                  <dgm:constr type="h" for="ch" forName="dotArrow7" refType="userD"/>
                  <dgm:constr type="r" for="ch" forName="parTx1" refType="w" fact="0.7909"/>
                  <dgm:constr type="t" for="ch" forName="parTx1" refType="h" fact="0.9433"/>
                  <dgm:constr type="w" for="ch" forName="parTx1" refType="w" fact="0.2275"/>
                  <dgm:constr type="h" for="ch" forName="parTx1" refType="h" fact="0.0811"/>
                  <dgm:constr type="ctrX" for="ch" forName="picture1" refType="w" fact="0.8012"/>
                  <dgm:constr type="ctrY" for="ch" forName="picture1" refType="h" fact="0.9322"/>
                  <dgm:constr type="w" for="ch" forName="picture1" refType="w" fact="0.1055"/>
                  <dgm:constr type="h" for="ch" forName="picture1" refType="h" fact="0.140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727"/>
                  <dgm:constr type="t" for="ch" forName="parTx2" refType="h" fact="0.8468"/>
                  <dgm:constr type="w" for="ch" forName="parTx2" refType="w" fact="0.2275"/>
                  <dgm:constr type="h" for="ch" forName="parTx2" refType="h" fact="0.0811"/>
                  <dgm:constr type="ctrX" for="ch" forName="picture2" refType="w" fact="0.5831"/>
                  <dgm:constr type="ctrY" for="ch" forName="picture2" refType="h" fact="0.8357"/>
                  <dgm:constr type="w" for="ch" forName="picture2" refType="w" fact="0.1055"/>
                  <dgm:constr type="h" for="ch" forName="picture2" refType="h" fact="0.140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651"/>
                  <dgm:constr type="t" for="ch" forName="parTx3" refType="h" fact="0.7023"/>
                  <dgm:constr type="w" for="ch" forName="parTx3" refType="w" fact="0.2275"/>
                  <dgm:constr type="h" for="ch" forName="parTx3" refType="h" fact="0.0811"/>
                  <dgm:constr type="ctrX" for="ch" forName="picture3" refType="w" fact="0.4755"/>
                  <dgm:constr type="ctrY" for="ch" forName="picture3" refType="h" fact="0.6912"/>
                  <dgm:constr type="w" for="ch" forName="picture3" refType="w" fact="0.1055"/>
                  <dgm:constr type="h" for="ch" forName="picture3" refType="h" fact="0.140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002"/>
                  <dgm:constr type="t" for="ch" forName="parTx4" refType="h" fact="0.5441"/>
                  <dgm:constr type="w" for="ch" forName="parTx4" refType="w" fact="0.2275"/>
                  <dgm:constr type="h" for="ch" forName="parTx4" refType="h" fact="0.0811"/>
                  <dgm:constr type="ctrX" for="ch" forName="picture4" refType="w" fact="0.4106"/>
                  <dgm:constr type="ctrY" for="ch" forName="picture4" refType="h" fact="0.533"/>
                  <dgm:constr type="w" for="ch" forName="picture4" refType="w" fact="0.1055"/>
                  <dgm:constr type="h" for="ch" forName="picture4" refType="h" fact="0.140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584"/>
                  <dgm:constr type="t" for="ch" forName="parTx5" refType="h" fact="0.3737"/>
                  <dgm:constr type="w" for="ch" forName="parTx5" refType="w" fact="0.2275"/>
                  <dgm:constr type="h" for="ch" forName="parTx5" refType="h" fact="0.0811"/>
                  <dgm:constr type="ctrX" for="ch" forName="picture5" refType="w" fact="0.3687"/>
                  <dgm:constr type="ctrY" for="ch" forName="picture5" refType="h" fact="0.3626"/>
                  <dgm:constr type="w" for="ch" forName="picture5" refType="w" fact="0.1055"/>
                  <dgm:constr type="h" for="ch" forName="picture5" refType="h" fact="0.1403"/>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356"/>
                  <dgm:constr type="t" for="ch" forName="parTx6" refType="h" fact="0.2061"/>
                  <dgm:constr type="w" for="ch" forName="parTx6" refType="w" fact="0.2275"/>
                  <dgm:constr type="h" for="ch" forName="parTx6" refType="h" fact="0.0811"/>
                  <dgm:constr type="ctrX" for="ch" forName="picture6" refType="w" fact="0.3459"/>
                  <dgm:constr type="ctrY" for="ch" forName="picture6" refType="h" fact="0.195"/>
                  <dgm:constr type="w" for="ch" forName="picture6" refType="w" fact="0.1055"/>
                  <dgm:constr type="h" for="ch" forName="picture6" refType="h" fact="0.1403"/>
                  <dgm:constr type="r" for="ch" forName="desTx6" refType="l" refFor="ch" refForName="parTx6"/>
                  <dgm:constr type="l" for="ch" forName="desTx6"/>
                  <dgm:constr type="t" for="ch" forName="desTx6" refType="t" refFor="ch" refForName="parTx6"/>
                  <dgm:constr type="h" for="ch" forName="desTx6" refType="h" refFor="ch" refForName="parTx6"/>
                </dgm:constrLst>
              </dgm:if>
              <dgm:else name="Name61">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5724"/>
                  <dgm:constr type="ctrY" for="ch" forName="dot1" refType="h" fact="0.8839"/>
                  <dgm:constr type="w" for="ch" forName="dot1" refType="userD"/>
                  <dgm:constr type="h" for="ch" forName="dot1" refType="userD"/>
                  <dgm:constr type="ctrX" for="ch" forName="dot2" refType="w" fact="0.599"/>
                  <dgm:constr type="ctrY" for="ch" forName="dot2" refType="h" fact="0.8967"/>
                  <dgm:constr type="w" for="ch" forName="dot2" refType="userD"/>
                  <dgm:constr type="h" for="ch" forName="dot2" refType="userD"/>
                  <dgm:constr type="ctrX" for="ch" forName="dot3" refType="w" fact="0.6261"/>
                  <dgm:constr type="ctrY" for="ch" forName="dot3" refType="h" fact="0.9076"/>
                  <dgm:constr type="w" for="ch" forName="dot3" refType="userD"/>
                  <dgm:constr type="h" for="ch" forName="dot3" refType="userD"/>
                  <dgm:constr type="ctrX" for="ch" forName="dot4" refType="w" fact="0.6536"/>
                  <dgm:constr type="ctrY" for="ch" forName="dot4" refType="h" fact="0.9165"/>
                  <dgm:constr type="w" for="ch" forName="dot4" refType="userD"/>
                  <dgm:constr type="h" for="ch" forName="dot4" refType="userD"/>
                  <dgm:constr type="ctrX" for="ch" forName="dot5" refType="w" fact="0.6814"/>
                  <dgm:constr type="ctrY" for="ch" forName="dot5" refType="h" fact="0.9234"/>
                  <dgm:constr type="w" for="ch" forName="dot5" refType="userD"/>
                  <dgm:constr type="h" for="ch" forName="dot5" refType="userD"/>
                  <dgm:constr type="ctrX" for="ch" forName="dot6" refType="w" fact="0.4214"/>
                  <dgm:constr type="ctrY" for="ch" forName="dot6" refType="h" fact="0.764"/>
                  <dgm:constr type="w" for="ch" forName="dot6" refType="userD"/>
                  <dgm:constr type="h" for="ch" forName="dot6" refType="userD"/>
                  <dgm:constr type="ctrX" for="ch" forName="dot7" refType="w" fact="0.4436"/>
                  <dgm:constr type="ctrY" for="ch" forName="dot7" refType="h" fact="0.7878"/>
                  <dgm:constr type="w" for="ch" forName="dot7" refType="userD"/>
                  <dgm:constr type="h" for="ch" forName="dot7" refType="userD"/>
                  <dgm:constr type="ctrX" for="ch" forName="dot8" refType="w" fact="0.325"/>
                  <dgm:constr type="ctrY" for="ch" forName="dot8" refType="h" fact="0.6227"/>
                  <dgm:constr type="w" for="ch" forName="dot8" refType="userD"/>
                  <dgm:constr type="h" for="ch" forName="dot8" refType="userD"/>
                  <dgm:constr type="ctrX" for="ch" forName="dot9" refType="w" fact="0.2597"/>
                  <dgm:constr type="ctrY" for="ch" forName="dot9" refType="h" fact="0.4556"/>
                  <dgm:constr type="w" for="ch" forName="dot9" refType="userD"/>
                  <dgm:constr type="h" for="ch" forName="dot9" refType="userD"/>
                  <dgm:constr type="ctrX" for="ch" forName="dot10" refType="w" fact="0.2286"/>
                  <dgm:constr type="ctrY" for="ch" forName="dot10" refType="h" fact="0.2816"/>
                  <dgm:constr type="w" for="ch" forName="dot10" refType="userD"/>
                  <dgm:constr type="h" for="ch" forName="dot10" refType="userD"/>
                  <dgm:constr type="ctrX" for="ch" forName="dotArrow1" refType="w" fact="0.2557"/>
                  <dgm:constr type="ctrY" for="ch" forName="dotArrow1" refType="h" fact="0.0748"/>
                  <dgm:constr type="w" for="ch" forName="dotArrow1" refType="userD"/>
                  <dgm:constr type="h" for="ch" forName="dotArrow1" refType="userD"/>
                  <dgm:constr type="ctrX" for="ch" forName="dotArrow2" refType="w" fact="0.2372"/>
                  <dgm:constr type="ctrY" for="ch" forName="dotArrow2" refType="h" fact="0.0581"/>
                  <dgm:constr type="w" for="ch" forName="dotArrow2" refType="userD"/>
                  <dgm:constr type="h" for="ch" forName="dotArrow2" refType="userD"/>
                  <dgm:constr type="ctrX" for="ch" forName="dotArrow3" refType="w" fact="0.2187"/>
                  <dgm:constr type="ctrY" for="ch" forName="dotArrow3" refType="h" fact="0.0414"/>
                  <dgm:constr type="w" for="ch" forName="dotArrow3" refType="userD"/>
                  <dgm:constr type="h" for="ch" forName="dotArrow3" refType="userD"/>
                  <dgm:constr type="ctrX" for="ch" forName="dotArrow4" refType="w" fact="0.2001"/>
                  <dgm:constr type="ctrY" for="ch" forName="dotArrow4" refType="h" fact="0.0581"/>
                  <dgm:constr type="w" for="ch" forName="dotArrow4" refType="userD"/>
                  <dgm:constr type="h" for="ch" forName="dotArrow4" refType="userD"/>
                  <dgm:constr type="ctrX" for="ch" forName="dotArrow5" refType="w" fact="0.1816"/>
                  <dgm:constr type="ctrY" for="ch" forName="dotArrow5" refType="h" fact="0.0748"/>
                  <dgm:constr type="w" for="ch" forName="dotArrow5" refType="userD"/>
                  <dgm:constr type="h" for="ch" forName="dotArrow5" refType="userD"/>
                  <dgm:constr type="ctrX" for="ch" forName="dotArrow6" refType="w" fact="0.2187"/>
                  <dgm:constr type="ctrY" for="ch" forName="dotArrow6" refType="h" fact="0.0766"/>
                  <dgm:constr type="w" for="ch" forName="dotArrow6" refType="userD"/>
                  <dgm:constr type="h" for="ch" forName="dotArrow6" refType="userD"/>
                  <dgm:constr type="ctrX" for="ch" forName="dotArrow7" refType="w" fact="0.2187"/>
                  <dgm:constr type="ctrY" for="ch" forName="dotArrow7" refType="h" fact="0.1118"/>
                  <dgm:constr type="w" for="ch" forName="dotArrow7" refType="userD"/>
                  <dgm:constr type="h" for="ch" forName="dotArrow7" refType="userD"/>
                  <dgm:constr type="r" for="ch" forName="parTx1" refType="w" fact="0.7522"/>
                  <dgm:constr type="t" for="ch" forName="parTx1" refType="h" fact="0.9416"/>
                  <dgm:constr type="w" for="ch" forName="parTx1" refType="w" fact="0.2696"/>
                  <dgm:constr type="h" for="ch" forName="parTx1" refType="h" fact="0.0811"/>
                  <dgm:constr type="ctrX" for="ch" forName="picture1" refType="w" fact="0.7644"/>
                  <dgm:constr type="ctrY" for="ch" forName="picture1" refType="h" fact="0.9322"/>
                  <dgm:constr type="w" for="ch" forName="picture1" refType="w" fact="0.125"/>
                  <dgm:constr type="h" for="ch" forName="picture1" refType="h" fact="0.1403"/>
                  <dgm:constr type="r" for="ch" forName="parTx2" refType="w" fact="0.4937"/>
                  <dgm:constr type="t" for="ch" forName="parTx2" refType="h" fact="0.8451"/>
                  <dgm:constr type="w" for="ch" forName="parTx2" refType="w" fact="0.2696"/>
                  <dgm:constr type="h" for="ch" forName="parTx2" refType="h" fact="0.0811"/>
                  <dgm:constr type="ctrX" for="ch" forName="picture2" refType="w" fact="0.5059"/>
                  <dgm:constr type="ctrY" for="ch" forName="picture2" refType="h" fact="0.8357"/>
                  <dgm:constr type="w" for="ch" forName="picture2" refType="w" fact="0.125"/>
                  <dgm:constr type="h" for="ch" forName="picture2" refType="h" fact="0.1403"/>
                  <dgm:constr type="r" for="ch" forName="parTx3" refType="w" fact="0.3662"/>
                  <dgm:constr type="t" for="ch" forName="parTx3" refType="h" fact="0.7006"/>
                  <dgm:constr type="w" for="ch" forName="parTx3" refType="w" fact="0.2696"/>
                  <dgm:constr type="h" for="ch" forName="parTx3" refType="h" fact="0.0811"/>
                  <dgm:constr type="ctrX" for="ch" forName="picture3" refType="w" fact="0.3784"/>
                  <dgm:constr type="ctrY" for="ch" forName="picture3" refType="h" fact="0.6912"/>
                  <dgm:constr type="w" for="ch" forName="picture3" refType="w" fact="0.125"/>
                  <dgm:constr type="h" for="ch" forName="picture3" refType="h" fact="0.1403"/>
                  <dgm:constr type="r" for="ch" forName="parTx4" refType="w" fact="0.2893"/>
                  <dgm:constr type="t" for="ch" forName="parTx4" refType="h" fact="0.5424"/>
                  <dgm:constr type="w" for="ch" forName="parTx4" refType="w" fact="0.2696"/>
                  <dgm:constr type="h" for="ch" forName="parTx4" refType="h" fact="0.0811"/>
                  <dgm:constr type="ctrX" for="ch" forName="picture4" refType="w" fact="0.3015"/>
                  <dgm:constr type="ctrY" for="ch" forName="picture4" refType="h" fact="0.533"/>
                  <dgm:constr type="w" for="ch" forName="picture4" refType="w" fact="0.125"/>
                  <dgm:constr type="h" for="ch" forName="picture4" refType="h" fact="0.1403"/>
                  <dgm:constr type="r" for="ch" forName="parTx5" refType="w" fact="0.2397"/>
                  <dgm:constr type="t" for="ch" forName="parTx5" refType="h" fact="0.372"/>
                  <dgm:constr type="w" for="ch" forName="parTx5" refType="w" fact="0.2696"/>
                  <dgm:constr type="h" for="ch" forName="parTx5" refType="h" fact="0.0811"/>
                  <dgm:constr type="ctrX" for="ch" forName="picture5" refType="w" fact="0.2519"/>
                  <dgm:constr type="ctrY" for="ch" forName="picture5" refType="h" fact="0.3626"/>
                  <dgm:constr type="w" for="ch" forName="picture5" refType="w" fact="0.125"/>
                  <dgm:constr type="h" for="ch" forName="picture5" refType="h" fact="0.1403"/>
                  <dgm:constr type="r" for="ch" forName="parTx6" refType="w" fact="0.2127"/>
                  <dgm:constr type="t" for="ch" forName="parTx6" refType="h" fact="0.2044"/>
                  <dgm:constr type="w" for="ch" forName="parTx6" refType="w" fact="0.2696"/>
                  <dgm:constr type="h" for="ch" forName="parTx6" refType="h" fact="0.0811"/>
                  <dgm:constr type="ctrX" for="ch" forName="picture6" refType="w" fact="0.2249"/>
                  <dgm:constr type="ctrY" for="ch" forName="picture6" refType="h" fact="0.195"/>
                  <dgm:constr type="w" for="ch" forName="picture6" refType="w" fact="0.125"/>
                  <dgm:constr type="h" for="ch" forName="picture6" refType="h" fact="0.1403"/>
                </dgm:constrLst>
              </dgm:else>
            </dgm:choose>
          </dgm:else>
        </dgm:choose>
      </dgm:if>
      <dgm:else name="Name62">
        <dgm:choose name="Name63">
          <dgm:if name="Name64" func="var" arg="dir" op="equ" val="norm">
            <dgm:choose name="Name65">
              <dgm:if name="Name66"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3909"/>
                  <dgm:constr type="ctrY" for="ch" forName="dot1" refType="h" fact="0.8342"/>
                  <dgm:constr type="w" for="ch" forName="dot1" refType="userD"/>
                  <dgm:constr type="h" for="ch" forName="dot1" refType="userD"/>
                  <dgm:constr type="ctrX" for="ch" forName="dot2" refType="w" fact="0.3721"/>
                  <dgm:constr type="ctrY" for="ch" forName="dot2" refType="h" fact="0.8448"/>
                  <dgm:constr type="w" for="ch" forName="dot2" refType="userD"/>
                  <dgm:constr type="h" for="ch" forName="dot2" refType="userD"/>
                  <dgm:constr type="ctrX" for="ch" forName="dot3" refType="w" fact="0.353"/>
                  <dgm:constr type="ctrY" for="ch" forName="dot3" refType="h" fact="0.8539"/>
                  <dgm:constr type="w" for="ch" forName="dot3" refType="userD"/>
                  <dgm:constr type="h" for="ch" forName="dot3" refType="userD"/>
                  <dgm:constr type="ctrX" for="ch" forName="dot4" refType="w" fact="0.3337"/>
                  <dgm:constr type="ctrY" for="ch" forName="dot4" refType="h" fact="0.8615"/>
                  <dgm:constr type="w" for="ch" forName="dot4" refType="userD"/>
                  <dgm:constr type="h" for="ch" forName="dot4" refType="userD"/>
                  <dgm:constr type="ctrX" for="ch" forName="dot5" refType="w" fact="0.3142"/>
                  <dgm:constr type="ctrY" for="ch" forName="dot5" refType="h" fact="0.8676"/>
                  <dgm:constr type="w" for="ch" forName="dot5" refType="userD"/>
                  <dgm:constr type="h" for="ch" forName="dot5" refType="userD"/>
                  <dgm:constr type="ctrX" for="ch" forName="dot6" refType="w" fact="0.5088"/>
                  <dgm:constr type="ctrY" for="ch" forName="dot6" refType="h" fact="0.7255"/>
                  <dgm:constr type="w" for="ch" forName="dot6" refType="userD"/>
                  <dgm:constr type="h" for="ch" forName="dot6" refType="userD"/>
                  <dgm:constr type="ctrX" for="ch" forName="dot7" refType="w" fact="0.4926"/>
                  <dgm:constr type="ctrY" for="ch" forName="dot7" refType="h" fact="0.7454"/>
                  <dgm:constr type="w" for="ch" forName="dot7" refType="userD"/>
                  <dgm:constr type="h" for="ch" forName="dot7" refType="userD"/>
                  <dgm:constr type="ctrX" for="ch" forName="dot8" refType="w" fact="0.5836"/>
                  <dgm:constr type="ctrY" for="ch" forName="dot8" refType="h" fact="0.6026"/>
                  <dgm:constr type="w" for="ch" forName="dot8" refType="userD"/>
                  <dgm:constr type="h" for="ch" forName="dot8" refType="userD"/>
                  <dgm:constr type="ctrX" for="ch" forName="dot9" refType="w" fact="0.6371"/>
                  <dgm:constr type="ctrY" for="ch" forName="dot9" refType="h" fact="0.4632"/>
                  <dgm:constr type="w" for="ch" forName="dot9" refType="userD"/>
                  <dgm:constr type="h" for="ch" forName="dot9" refType="userD"/>
                  <dgm:constr type="ctrX" for="ch" forName="dot10" refType="w" fact="0.6701"/>
                  <dgm:constr type="ctrY" for="ch" forName="dot10" refType="h" fact="0.3187"/>
                  <dgm:constr type="w" for="ch" forName="dot10" refType="userD"/>
                  <dgm:constr type="h" for="ch" forName="dot10" refType="userD"/>
                  <dgm:constr type="ctrX" for="ch" forName="dot11" refType="w" fact="0.6853"/>
                  <dgm:constr type="ctrY" for="ch" forName="dot11" refType="h" fact="0.1763"/>
                  <dgm:constr type="w" for="ch" forName="dot11" refType="userD"/>
                  <dgm:constr type="h" for="ch" forName="dot11" refType="userD"/>
                  <dgm:constr type="ctrX" for="ch" forName="dotArrow1" refType="w" fact="0.6627"/>
                  <dgm:constr type="ctrY" for="ch" forName="dotArrow1" refType="h" fact="-0.0099"/>
                  <dgm:constr type="w" for="ch" forName="dotArrow1" refType="userD"/>
                  <dgm:constr type="h" for="ch" forName="dotArrow1" refType="userD"/>
                  <dgm:constr type="ctrX" for="ch" forName="dotArrow2" refType="w" fact="0.6773"/>
                  <dgm:constr type="ctrY" for="ch" forName="dotArrow2" refType="h" fact="-0.0239"/>
                  <dgm:constr type="w" for="ch" forName="dotArrow2" refType="userD"/>
                  <dgm:constr type="h" for="ch" forName="dotArrow2" refType="userD"/>
                  <dgm:constr type="ctrX" for="ch" forName="dotArrow3" refType="w" fact="0.6919"/>
                  <dgm:constr type="ctrY" for="ch" forName="dotArrow3" refType="h" fact="-0.0378"/>
                  <dgm:constr type="w" for="ch" forName="dotArrow3" refType="userD"/>
                  <dgm:constr type="h" for="ch" forName="dotArrow3" refType="userD"/>
                  <dgm:constr type="ctrX" for="ch" forName="dotArrow4" refType="w" fact="0.7065"/>
                  <dgm:constr type="ctrY" for="ch" forName="dotArrow4" refType="h" fact="-0.0239"/>
                  <dgm:constr type="w" for="ch" forName="dotArrow4" refType="userD"/>
                  <dgm:constr type="h" for="ch" forName="dotArrow4" refType="userD"/>
                  <dgm:constr type="ctrX" for="ch" forName="dotArrow5" refType="w" fact="0.7212"/>
                  <dgm:constr type="ctrY" for="ch" forName="dotArrow5" refType="h" fact="-0.0099"/>
                  <dgm:constr type="w" for="ch" forName="dotArrow5" refType="userD"/>
                  <dgm:constr type="h" for="ch" forName="dotArrow5" refType="userD"/>
                  <dgm:constr type="ctrX" for="ch" forName="dotArrow6" refType="w" fact="0.6919"/>
                  <dgm:constr type="ctrY" for="ch" forName="dotArrow6" refType="h" fact="-0.0084"/>
                  <dgm:constr type="w" for="ch" forName="dotArrow6" refType="userD"/>
                  <dgm:constr type="h" for="ch" forName="dotArrow6" refType="userD"/>
                  <dgm:constr type="ctrX" for="ch" forName="dotArrow7" refType="w" fact="0.6919"/>
                  <dgm:constr type="ctrY" for="ch" forName="dotArrow7" refType="h" fact="0.0211"/>
                  <dgm:constr type="w" for="ch" forName="dotArrow7" refType="userD"/>
                  <dgm:constr type="h" for="ch" forName="dotArrow7" refType="userD"/>
                  <dgm:constr type="l" for="ch" forName="parTx1" refType="w" fact="0.2556"/>
                  <dgm:constr type="t" for="ch" forName="parTx1" refType="h" fact="0.8856"/>
                  <dgm:constr type="w" for="ch" forName="parTx1" refType="w" fact="0.2101"/>
                  <dgm:constr type="h" for="ch" forName="parTx1" refType="h" fact="0.0704"/>
                  <dgm:constr type="ctrX" for="ch" forName="picture1" refType="w" fact="0.246"/>
                  <dgm:constr type="ctrY" for="ch" forName="picture1" refType="h" fact="0.8769"/>
                  <dgm:constr type="w" for="ch" forName="picture1" refType="w" fact="0.0974"/>
                  <dgm:constr type="h" for="ch" forName="picture1" refType="h" fact="0.121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535"/>
                  <dgm:constr type="t" for="ch" forName="parTx2" refType="h" fact="0.7956"/>
                  <dgm:constr type="w" for="ch" forName="parTx2" refType="w" fact="0.2101"/>
                  <dgm:constr type="h" for="ch" forName="parTx2" refType="h" fact="0.0704"/>
                  <dgm:constr type="ctrX" for="ch" forName="picture2" refType="w" fact="0.4439"/>
                  <dgm:constr type="ctrY" for="ch" forName="picture2" refType="h" fact="0.787"/>
                  <dgm:constr type="w" for="ch" forName="picture2" refType="w" fact="0.0974"/>
                  <dgm:constr type="h" for="ch" forName="picture2" refType="h" fact="0.1218"/>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511"/>
                  <dgm:constr type="t" for="ch" forName="parTx3" refType="h" fact="0.673"/>
                  <dgm:constr type="w" for="ch" forName="parTx3" refType="w" fact="0.2101"/>
                  <dgm:constr type="h" for="ch" forName="parTx3" refType="h" fact="0.0704"/>
                  <dgm:constr type="ctrX" for="ch" forName="picture3" refType="w" fact="0.5415"/>
                  <dgm:constr type="ctrY" for="ch" forName="picture3" refType="h" fact="0.6644"/>
                  <dgm:constr type="w" for="ch" forName="picture3" refType="w" fact="0.0974"/>
                  <dgm:constr type="h" for="ch" forName="picture3" refType="h" fact="0.1218"/>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6132"/>
                  <dgm:constr type="t" for="ch" forName="parTx4" refType="h" fact="0.538"/>
                  <dgm:constr type="w" for="ch" forName="parTx4" refType="w" fact="0.2101"/>
                  <dgm:constr type="h" for="ch" forName="parTx4" refType="h" fact="0.0704"/>
                  <dgm:constr type="ctrX" for="ch" forName="picture4" refType="w" fact="0.6037"/>
                  <dgm:constr type="ctrY" for="ch" forName="picture4" refType="h" fact="0.5294"/>
                  <dgm:constr type="w" for="ch" forName="picture4" refType="w" fact="0.0974"/>
                  <dgm:constr type="h" for="ch" forName="picture4" refType="h" fact="0.1218"/>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576"/>
                  <dgm:constr type="t" for="ch" forName="parTx5" refType="h" fact="0.3951"/>
                  <dgm:constr type="w" for="ch" forName="parTx5" refType="w" fact="0.2101"/>
                  <dgm:constr type="h" for="ch" forName="parTx5" refType="h" fact="0.0704"/>
                  <dgm:constr type="ctrX" for="ch" forName="picture5" refType="w" fact="0.648"/>
                  <dgm:constr type="ctrY" for="ch" forName="picture5" refType="h" fact="0.3864"/>
                  <dgm:constr type="w" for="ch" forName="picture5" refType="w" fact="0.0974"/>
                  <dgm:constr type="h" for="ch" forName="picture5" refType="h" fact="0.1218"/>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828"/>
                  <dgm:constr type="t" for="ch" forName="parTx6" refType="h" fact="0.2531"/>
                  <dgm:constr type="w" for="ch" forName="parTx6" refType="w" fact="0.2101"/>
                  <dgm:constr type="h" for="ch" forName="parTx6" refType="h" fact="0.0704"/>
                  <dgm:constr type="ctrX" for="ch" forName="picture6" refType="w" fact="0.6733"/>
                  <dgm:constr type="ctrY" for="ch" forName="picture6" refType="h" fact="0.2444"/>
                  <dgm:constr type="w" for="ch" forName="picture6" refType="w" fact="0.0974"/>
                  <dgm:constr type="h" for="ch" forName="picture6" refType="h" fact="0.1218"/>
                  <dgm:constr type="l" for="ch" forName="desTx6" refType="r" refFor="ch" refForName="parTx6"/>
                  <dgm:constr type="r" for="ch" forName="desTx6" refType="w"/>
                  <dgm:constr type="t" for="ch" forName="desTx6" refType="t" refFor="ch" refForName="parTx6"/>
                  <dgm:constr type="h" for="ch" forName="desTx6" refType="h" refFor="ch" refForName="parTx6"/>
                  <dgm:constr type="l" for="ch" forName="parTx7" refType="w" fact="0.6966"/>
                  <dgm:constr type="t" for="ch" forName="parTx7" refType="h" fact="0.1162"/>
                  <dgm:constr type="w" for="ch" forName="parTx7" refType="w" fact="0.2101"/>
                  <dgm:constr type="h" for="ch" forName="parTx7" refType="h" fact="0.0704"/>
                  <dgm:constr type="ctrX" for="ch" forName="picture7" refType="w" fact="0.6871"/>
                  <dgm:constr type="ctrY" for="ch" forName="picture7" refType="h" fact="0.1075"/>
                  <dgm:constr type="w" for="ch" forName="picture7" refType="w" fact="0.0974"/>
                  <dgm:constr type="h" for="ch" forName="picture7" refType="h" fact="0.1218"/>
                  <dgm:constr type="l" for="ch" forName="desTx7" refType="r" refFor="ch" refForName="parTx7"/>
                  <dgm:constr type="r" for="ch" forName="desTx7" refType="w"/>
                  <dgm:constr type="t" for="ch" forName="desTx7" refType="t" refFor="ch" refForName="parTx7"/>
                  <dgm:constr type="h" for="ch" forName="desTx7" refType="h" refFor="ch" refForName="parTx7"/>
                </dgm:constrLst>
              </dgm:if>
              <dgm:else name="Name67">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4459"/>
                  <dgm:constr type="ctrY" for="ch" forName="dot1" refType="h" fact="0.8342"/>
                  <dgm:constr type="w" for="ch" forName="dot1" refType="userD"/>
                  <dgm:constr type="h" for="ch" forName="dot1" refType="userD"/>
                  <dgm:constr type="ctrX" for="ch" forName="dot2" refType="w" fact="0.4244"/>
                  <dgm:constr type="ctrY" for="ch" forName="dot2" refType="h" fact="0.8448"/>
                  <dgm:constr type="w" for="ch" forName="dot2" refType="userD"/>
                  <dgm:constr type="h" for="ch" forName="dot2" refType="userD"/>
                  <dgm:constr type="ctrX" for="ch" forName="dot3" refType="w" fact="0.4026"/>
                  <dgm:constr type="ctrY" for="ch" forName="dot3" refType="h" fact="0.8539"/>
                  <dgm:constr type="w" for="ch" forName="dot3" refType="userD"/>
                  <dgm:constr type="h" for="ch" forName="dot3" refType="userD"/>
                  <dgm:constr type="ctrX" for="ch" forName="dot4" refType="w" fact="0.3806"/>
                  <dgm:constr type="ctrY" for="ch" forName="dot4" refType="h" fact="0.8615"/>
                  <dgm:constr type="w" for="ch" forName="dot4" refType="userD"/>
                  <dgm:constr type="h" for="ch" forName="dot4" refType="userD"/>
                  <dgm:constr type="ctrX" for="ch" forName="dot5" refType="w" fact="0.3584"/>
                  <dgm:constr type="ctrY" for="ch" forName="dot5" refType="h" fact="0.8676"/>
                  <dgm:constr type="w" for="ch" forName="dot5" refType="userD"/>
                  <dgm:constr type="h" for="ch" forName="dot5" refType="userD"/>
                  <dgm:constr type="ctrX" for="ch" forName="dot6" refType="w" fact="0.5803"/>
                  <dgm:constr type="ctrY" for="ch" forName="dot6" refType="h" fact="0.7255"/>
                  <dgm:constr type="w" for="ch" forName="dot6" refType="userD"/>
                  <dgm:constr type="h" for="ch" forName="dot6" refType="userD"/>
                  <dgm:constr type="ctrX" for="ch" forName="dot7" refType="w" fact="0.5618"/>
                  <dgm:constr type="ctrY" for="ch" forName="dot7" refType="h" fact="0.7454"/>
                  <dgm:constr type="w" for="ch" forName="dot7" refType="userD"/>
                  <dgm:constr type="h" for="ch" forName="dot7" refType="userD"/>
                  <dgm:constr type="ctrX" for="ch" forName="dot8" refType="w" fact="0.6656"/>
                  <dgm:constr type="ctrY" for="ch" forName="dot8" refType="h" fact="0.6026"/>
                  <dgm:constr type="w" for="ch" forName="dot8" refType="userD"/>
                  <dgm:constr type="h" for="ch" forName="dot8" refType="userD"/>
                  <dgm:constr type="ctrX" for="ch" forName="dot9" refType="w" fact="0.7266"/>
                  <dgm:constr type="ctrY" for="ch" forName="dot9" refType="h" fact="0.4632"/>
                  <dgm:constr type="w" for="ch" forName="dot9" refType="userD"/>
                  <dgm:constr type="h" for="ch" forName="dot9" refType="userD"/>
                  <dgm:constr type="ctrX" for="ch" forName="dot10" refType="w" fact="0.7643"/>
                  <dgm:constr type="ctrY" for="ch" forName="dot10" refType="h" fact="0.3187"/>
                  <dgm:constr type="w" for="ch" forName="dot10" refType="userD"/>
                  <dgm:constr type="h" for="ch" forName="dot10" refType="userD"/>
                  <dgm:constr type="ctrX" for="ch" forName="dot11" refType="w" fact="0.7816"/>
                  <dgm:constr type="ctrY" for="ch" forName="dot11" refType="h" fact="0.1763"/>
                  <dgm:constr type="w" for="ch" forName="dot11" refType="userD"/>
                  <dgm:constr type="h" for="ch" forName="dot11" refType="userD"/>
                  <dgm:constr type="ctrX" for="ch" forName="dotArrow1" refType="w" fact="0.7558"/>
                  <dgm:constr type="ctrY" for="ch" forName="dotArrow1" refType="h" fact="-0.0099"/>
                  <dgm:constr type="w" for="ch" forName="dotArrow1" refType="userD"/>
                  <dgm:constr type="h" for="ch" forName="dotArrow1" refType="userD"/>
                  <dgm:constr type="ctrX" for="ch" forName="dotArrow2" refType="w" fact="0.7725"/>
                  <dgm:constr type="ctrY" for="ch" forName="dotArrow2" refType="h" fact="-0.0239"/>
                  <dgm:constr type="w" for="ch" forName="dotArrow2" refType="userD"/>
                  <dgm:constr type="h" for="ch" forName="dotArrow2" refType="userD"/>
                  <dgm:constr type="ctrX" for="ch" forName="dotArrow3" refType="w" fact="0.7892"/>
                  <dgm:constr type="ctrY" for="ch" forName="dotArrow3" refType="h" fact="-0.0378"/>
                  <dgm:constr type="w" for="ch" forName="dotArrow3" refType="userD"/>
                  <dgm:constr type="h" for="ch" forName="dotArrow3" refType="userD"/>
                  <dgm:constr type="ctrX" for="ch" forName="dotArrow4" refType="w" fact="0.8058"/>
                  <dgm:constr type="ctrY" for="ch" forName="dotArrow4" refType="h" fact="-0.0239"/>
                  <dgm:constr type="w" for="ch" forName="dotArrow4" refType="userD"/>
                  <dgm:constr type="h" for="ch" forName="dotArrow4" refType="userD"/>
                  <dgm:constr type="ctrX" for="ch" forName="dotArrow5" refType="w" fact="0.8225"/>
                  <dgm:constr type="ctrY" for="ch" forName="dotArrow5" refType="h" fact="-0.0099"/>
                  <dgm:constr type="w" for="ch" forName="dotArrow5" refType="userD"/>
                  <dgm:constr type="h" for="ch" forName="dotArrow5" refType="userD"/>
                  <dgm:constr type="ctrX" for="ch" forName="dotArrow6" refType="w" fact="0.7892"/>
                  <dgm:constr type="ctrY" for="ch" forName="dotArrow6" refType="h" fact="-0.0084"/>
                  <dgm:constr type="w" for="ch" forName="dotArrow6" refType="userD"/>
                  <dgm:constr type="h" for="ch" forName="dotArrow6" refType="userD"/>
                  <dgm:constr type="ctrX" for="ch" forName="dotArrow7" refType="w" fact="0.7892"/>
                  <dgm:constr type="ctrY" for="ch" forName="dotArrow7" refType="h" fact="0.0211"/>
                  <dgm:constr type="w" for="ch" forName="dotArrow7" refType="userD"/>
                  <dgm:constr type="h" for="ch" forName="dotArrow7" refType="userD"/>
                  <dgm:constr type="l" for="ch" forName="parTx1" refType="w" fact="0.2915"/>
                  <dgm:constr type="t" for="ch" forName="parTx1" refType="h" fact="0.8845"/>
                  <dgm:constr type="w" for="ch" forName="parTx1" refType="w" fact="0.2396"/>
                  <dgm:constr type="h" for="ch" forName="parTx1" refType="h" fact="0.0704"/>
                  <dgm:constr type="ctrX" for="ch" forName="picture1" refType="w" fact="0.2806"/>
                  <dgm:constr type="ctrY" for="ch" forName="picture1" refType="h" fact="0.8769"/>
                  <dgm:constr type="w" for="ch" forName="picture1" refType="w" fact="0.1111"/>
                  <dgm:constr type="h" for="ch" forName="picture1" refType="h" fact="0.1218"/>
                  <dgm:constr type="l" for="ch" forName="parTx2" refType="w" fact="0.5172"/>
                  <dgm:constr type="t" for="ch" forName="parTx2" refType="h" fact="0.7946"/>
                  <dgm:constr type="w" for="ch" forName="parTx2" refType="w" fact="0.2396"/>
                  <dgm:constr type="h" for="ch" forName="parTx2" refType="h" fact="0.0704"/>
                  <dgm:constr type="ctrX" for="ch" forName="picture2" refType="w" fact="0.5063"/>
                  <dgm:constr type="ctrY" for="ch" forName="picture2" refType="h" fact="0.787"/>
                  <dgm:constr type="w" for="ch" forName="picture2" refType="w" fact="0.1111"/>
                  <dgm:constr type="h" for="ch" forName="picture2" refType="h" fact="0.1218"/>
                  <dgm:constr type="l" for="ch" forName="parTx3" refType="w" fact="0.6285"/>
                  <dgm:constr type="t" for="ch" forName="parTx3" refType="h" fact="0.672"/>
                  <dgm:constr type="w" for="ch" forName="parTx3" refType="w" fact="0.2396"/>
                  <dgm:constr type="h" for="ch" forName="parTx3" refType="h" fact="0.0704"/>
                  <dgm:constr type="ctrX" for="ch" forName="picture3" refType="w" fact="0.6176"/>
                  <dgm:constr type="ctrY" for="ch" forName="picture3" refType="h" fact="0.6644"/>
                  <dgm:constr type="w" for="ch" forName="picture3" refType="w" fact="0.1111"/>
                  <dgm:constr type="h" for="ch" forName="picture3" refType="h" fact="0.1218"/>
                  <dgm:constr type="l" for="ch" forName="parTx4" refType="w" fact="0.6994"/>
                  <dgm:constr type="t" for="ch" forName="parTx4" refType="h" fact="0.5369"/>
                  <dgm:constr type="w" for="ch" forName="parTx4" refType="w" fact="0.2396"/>
                  <dgm:constr type="h" for="ch" forName="parTx4" refType="h" fact="0.0704"/>
                  <dgm:constr type="ctrX" for="ch" forName="picture4" refType="w" fact="0.6885"/>
                  <dgm:constr type="ctrY" for="ch" forName="picture4" refType="h" fact="0.5294"/>
                  <dgm:constr type="w" for="ch" forName="picture4" refType="w" fact="0.1111"/>
                  <dgm:constr type="h" for="ch" forName="picture4" refType="h" fact="0.1218"/>
                  <dgm:constr type="l" for="ch" forName="parTx5" refType="w" fact="0.75"/>
                  <dgm:constr type="t" for="ch" forName="parTx5" refType="h" fact="0.394"/>
                  <dgm:constr type="w" for="ch" forName="parTx5" refType="w" fact="0.2396"/>
                  <dgm:constr type="h" for="ch" forName="parTx5" refType="h" fact="0.0704"/>
                  <dgm:constr type="ctrX" for="ch" forName="picture5" refType="w" fact="0.7391"/>
                  <dgm:constr type="ctrY" for="ch" forName="picture5" refType="h" fact="0.3864"/>
                  <dgm:constr type="w" for="ch" forName="picture5" refType="w" fact="0.1111"/>
                  <dgm:constr type="h" for="ch" forName="picture5" refType="h" fact="0.1218"/>
                  <dgm:constr type="l" for="ch" forName="parTx6" refType="w" fact="0.7788"/>
                  <dgm:constr type="t" for="ch" forName="parTx6" refType="h" fact="0.252"/>
                  <dgm:constr type="w" for="ch" forName="parTx6" refType="w" fact="0.2396"/>
                  <dgm:constr type="h" for="ch" forName="parTx6" refType="h" fact="0.0704"/>
                  <dgm:constr type="ctrX" for="ch" forName="picture6" refType="w" fact="0.7679"/>
                  <dgm:constr type="ctrY" for="ch" forName="picture6" refType="h" fact="0.2444"/>
                  <dgm:constr type="w" for="ch" forName="picture6" refType="w" fact="0.1111"/>
                  <dgm:constr type="h" for="ch" forName="picture6" refType="h" fact="0.1218"/>
                  <dgm:constr type="l" for="ch" forName="parTx7" refType="w" fact="0.7945"/>
                  <dgm:constr type="t" for="ch" forName="parTx7" refType="h" fact="0.1151"/>
                  <dgm:constr type="w" for="ch" forName="parTx7" refType="w" fact="0.2396"/>
                  <dgm:constr type="h" for="ch" forName="parTx7" refType="h" fact="0.0704"/>
                  <dgm:constr type="ctrX" for="ch" forName="picture7" refType="w" fact="0.7836"/>
                  <dgm:constr type="ctrY" for="ch" forName="picture7" refType="h" fact="0.1075"/>
                  <dgm:constr type="w" for="ch" forName="picture7" refType="w" fact="0.1111"/>
                  <dgm:constr type="h" for="ch" forName="picture7" refType="h" fact="0.1218"/>
                </dgm:constrLst>
              </dgm:else>
            </dgm:choose>
          </dgm:if>
          <dgm:else name="Name68">
            <dgm:choose name="Name69">
              <dgm:if name="Name70"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6091"/>
                  <dgm:constr type="ctrY" for="ch" forName="dot1" refType="h" fact="0.8342"/>
                  <dgm:constr type="w" for="ch" forName="dot1" refType="userD"/>
                  <dgm:constr type="h" for="ch" forName="dot1" refType="userD"/>
                  <dgm:constr type="ctrX" for="ch" forName="dot2" refType="w" fact="0.6279"/>
                  <dgm:constr type="ctrY" for="ch" forName="dot2" refType="h" fact="0.8448"/>
                  <dgm:constr type="w" for="ch" forName="dot2" refType="userD"/>
                  <dgm:constr type="h" for="ch" forName="dot2" refType="userD"/>
                  <dgm:constr type="ctrX" for="ch" forName="dot3" refType="w" fact="0.647"/>
                  <dgm:constr type="ctrY" for="ch" forName="dot3" refType="h" fact="0.8539"/>
                  <dgm:constr type="w" for="ch" forName="dot3" refType="userD"/>
                  <dgm:constr type="h" for="ch" forName="dot3" refType="userD"/>
                  <dgm:constr type="ctrX" for="ch" forName="dot4" refType="w" fact="0.6663"/>
                  <dgm:constr type="ctrY" for="ch" forName="dot4" refType="h" fact="0.8615"/>
                  <dgm:constr type="w" for="ch" forName="dot4" refType="userD"/>
                  <dgm:constr type="h" for="ch" forName="dot4" refType="userD"/>
                  <dgm:constr type="ctrX" for="ch" forName="dot5" refType="w" fact="0.6858"/>
                  <dgm:constr type="ctrY" for="ch" forName="dot5" refType="h" fact="0.8676"/>
                  <dgm:constr type="w" for="ch" forName="dot5" refType="userD"/>
                  <dgm:constr type="h" for="ch" forName="dot5" refType="userD"/>
                  <dgm:constr type="ctrX" for="ch" forName="dot6" refType="w" fact="0.4912"/>
                  <dgm:constr type="ctrY" for="ch" forName="dot6" refType="h" fact="0.7255"/>
                  <dgm:constr type="w" for="ch" forName="dot6" refType="userD"/>
                  <dgm:constr type="h" for="ch" forName="dot6" refType="userD"/>
                  <dgm:constr type="ctrX" for="ch" forName="dot7" refType="w" fact="0.5074"/>
                  <dgm:constr type="ctrY" for="ch" forName="dot7" refType="h" fact="0.7454"/>
                  <dgm:constr type="w" for="ch" forName="dot7" refType="userD"/>
                  <dgm:constr type="h" for="ch" forName="dot7" refType="userD"/>
                  <dgm:constr type="ctrX" for="ch" forName="dot8" refType="w" fact="0.4164"/>
                  <dgm:constr type="ctrY" for="ch" forName="dot8" refType="h" fact="0.6026"/>
                  <dgm:constr type="w" for="ch" forName="dot8" refType="userD"/>
                  <dgm:constr type="h" for="ch" forName="dot8" refType="userD"/>
                  <dgm:constr type="ctrX" for="ch" forName="dot9" refType="w" fact="0.3629"/>
                  <dgm:constr type="ctrY" for="ch" forName="dot9" refType="h" fact="0.4632"/>
                  <dgm:constr type="w" for="ch" forName="dot9" refType="userD"/>
                  <dgm:constr type="h" for="ch" forName="dot9" refType="userD"/>
                  <dgm:constr type="ctrX" for="ch" forName="dot10" refType="w" fact="0.3299"/>
                  <dgm:constr type="ctrY" for="ch" forName="dot10" refType="h" fact="0.3187"/>
                  <dgm:constr type="w" for="ch" forName="dot10" refType="userD"/>
                  <dgm:constr type="h" for="ch" forName="dot10" refType="userD"/>
                  <dgm:constr type="ctrX" for="ch" forName="dot11" refType="w" fact="0.3147"/>
                  <dgm:constr type="ctrY" for="ch" forName="dot11" refType="h" fact="0.1763"/>
                  <dgm:constr type="w" for="ch" forName="dot11" refType="userD"/>
                  <dgm:constr type="h" for="ch" forName="dot11" refType="userD"/>
                  <dgm:constr type="ctrX" for="ch" forName="dotArrow1" refType="w" fact="0.3373"/>
                  <dgm:constr type="ctrY" for="ch" forName="dotArrow1" refType="h" fact="-0.0099"/>
                  <dgm:constr type="w" for="ch" forName="dotArrow1" refType="userD"/>
                  <dgm:constr type="h" for="ch" forName="dotArrow1" refType="userD"/>
                  <dgm:constr type="ctrX" for="ch" forName="dotArrow2" refType="w" fact="0.3227"/>
                  <dgm:constr type="ctrY" for="ch" forName="dotArrow2" refType="h" fact="-0.0239"/>
                  <dgm:constr type="w" for="ch" forName="dotArrow2" refType="userD"/>
                  <dgm:constr type="h" for="ch" forName="dotArrow2" refType="userD"/>
                  <dgm:constr type="ctrX" for="ch" forName="dotArrow3" refType="w" fact="0.3081"/>
                  <dgm:constr type="ctrY" for="ch" forName="dotArrow3" refType="h" fact="-0.0378"/>
                  <dgm:constr type="w" for="ch" forName="dotArrow3" refType="userD"/>
                  <dgm:constr type="h" for="ch" forName="dotArrow3" refType="userD"/>
                  <dgm:constr type="ctrX" for="ch" forName="dotArrow4" refType="w" fact="0.2935"/>
                  <dgm:constr type="ctrY" for="ch" forName="dotArrow4" refType="h" fact="-0.0239"/>
                  <dgm:constr type="w" for="ch" forName="dotArrow4" refType="userD"/>
                  <dgm:constr type="h" for="ch" forName="dotArrow4" refType="userD"/>
                  <dgm:constr type="ctrX" for="ch" forName="dotArrow5" refType="w" fact="0.2788"/>
                  <dgm:constr type="ctrY" for="ch" forName="dotArrow5" refType="h" fact="-0.0099"/>
                  <dgm:constr type="w" for="ch" forName="dotArrow5" refType="userD"/>
                  <dgm:constr type="h" for="ch" forName="dotArrow5" refType="userD"/>
                  <dgm:constr type="ctrX" for="ch" forName="dotArrow6" refType="w" fact="0.3081"/>
                  <dgm:constr type="ctrY" for="ch" forName="dotArrow6" refType="h" fact="-0.0084"/>
                  <dgm:constr type="w" for="ch" forName="dotArrow6" refType="userD"/>
                  <dgm:constr type="h" for="ch" forName="dotArrow6" refType="userD"/>
                  <dgm:constr type="ctrX" for="ch" forName="dotArrow7" refType="w" fact="0.3081"/>
                  <dgm:constr type="ctrY" for="ch" forName="dotArrow7" refType="h" fact="0.0211"/>
                  <dgm:constr type="w" for="ch" forName="dotArrow7" refType="userD"/>
                  <dgm:constr type="h" for="ch" forName="dotArrow7" refType="userD"/>
                  <dgm:constr type="r" for="ch" forName="parTx1" refType="w" fact="0.7444"/>
                  <dgm:constr type="t" for="ch" forName="parTx1" refType="h" fact="0.8856"/>
                  <dgm:constr type="w" for="ch" forName="parTx1" refType="w" fact="0.2101"/>
                  <dgm:constr type="h" for="ch" forName="parTx1" refType="h" fact="0.0704"/>
                  <dgm:constr type="ctrX" for="ch" forName="picture1" refType="w" fact="0.754"/>
                  <dgm:constr type="ctrY" for="ch" forName="picture1" refType="h" fact="0.8769"/>
                  <dgm:constr type="w" for="ch" forName="picture1" refType="w" fact="0.0974"/>
                  <dgm:constr type="h" for="ch" forName="picture1" refType="h" fact="0.121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465"/>
                  <dgm:constr type="t" for="ch" forName="parTx2" refType="h" fact="0.7956"/>
                  <dgm:constr type="w" for="ch" forName="parTx2" refType="w" fact="0.2101"/>
                  <dgm:constr type="h" for="ch" forName="parTx2" refType="h" fact="0.0704"/>
                  <dgm:constr type="ctrX" for="ch" forName="picture2" refType="w" fact="0.5561"/>
                  <dgm:constr type="ctrY" for="ch" forName="picture2" refType="h" fact="0.787"/>
                  <dgm:constr type="w" for="ch" forName="picture2" refType="w" fact="0.0974"/>
                  <dgm:constr type="h" for="ch" forName="picture2" refType="h" fact="0.1218"/>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489"/>
                  <dgm:constr type="t" for="ch" forName="parTx3" refType="h" fact="0.673"/>
                  <dgm:constr type="w" for="ch" forName="parTx3" refType="w" fact="0.2101"/>
                  <dgm:constr type="h" for="ch" forName="parTx3" refType="h" fact="0.0704"/>
                  <dgm:constr type="ctrX" for="ch" forName="picture3" refType="w" fact="0.4585"/>
                  <dgm:constr type="ctrY" for="ch" forName="picture3" refType="h" fact="0.6644"/>
                  <dgm:constr type="w" for="ch" forName="picture3" refType="w" fact="0.0974"/>
                  <dgm:constr type="h" for="ch" forName="picture3" refType="h" fact="0.1218"/>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3868"/>
                  <dgm:constr type="t" for="ch" forName="parTx4" refType="h" fact="0.538"/>
                  <dgm:constr type="w" for="ch" forName="parTx4" refType="w" fact="0.2101"/>
                  <dgm:constr type="h" for="ch" forName="parTx4" refType="h" fact="0.0704"/>
                  <dgm:constr type="ctrX" for="ch" forName="picture4" refType="w" fact="0.3963"/>
                  <dgm:constr type="ctrY" for="ch" forName="picture4" refType="h" fact="0.5294"/>
                  <dgm:constr type="w" for="ch" forName="picture4" refType="w" fact="0.0974"/>
                  <dgm:constr type="h" for="ch" forName="picture4" refType="h" fact="0.1218"/>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424"/>
                  <dgm:constr type="t" for="ch" forName="parTx5" refType="h" fact="0.3951"/>
                  <dgm:constr type="w" for="ch" forName="parTx5" refType="w" fact="0.2101"/>
                  <dgm:constr type="h" for="ch" forName="parTx5" refType="h" fact="0.0704"/>
                  <dgm:constr type="ctrX" for="ch" forName="picture5" refType="w" fact="0.352"/>
                  <dgm:constr type="ctrY" for="ch" forName="picture5" refType="h" fact="0.3864"/>
                  <dgm:constr type="w" for="ch" forName="picture5" refType="w" fact="0.0974"/>
                  <dgm:constr type="h" for="ch" forName="picture5" refType="h" fact="0.1218"/>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172"/>
                  <dgm:constr type="t" for="ch" forName="parTx6" refType="h" fact="0.2531"/>
                  <dgm:constr type="w" for="ch" forName="parTx6" refType="w" fact="0.2101"/>
                  <dgm:constr type="h" for="ch" forName="parTx6" refType="h" fact="0.0704"/>
                  <dgm:constr type="ctrX" for="ch" forName="picture6" refType="w" fact="0.3267"/>
                  <dgm:constr type="ctrY" for="ch" forName="picture6" refType="h" fact="0.2444"/>
                  <dgm:constr type="w" for="ch" forName="picture6" refType="w" fact="0.0974"/>
                  <dgm:constr type="h" for="ch" forName="picture6" refType="h" fact="0.1218"/>
                  <dgm:constr type="r" for="ch" forName="desTx6" refType="l" refFor="ch" refForName="parTx6"/>
                  <dgm:constr type="l" for="ch" forName="desTx6"/>
                  <dgm:constr type="t" for="ch" forName="desTx6" refType="t" refFor="ch" refForName="parTx6"/>
                  <dgm:constr type="h" for="ch" forName="desTx6" refType="h" refFor="ch" refForName="parTx6"/>
                  <dgm:constr type="r" for="ch" forName="parTx7" refType="w" fact="0.3034"/>
                  <dgm:constr type="t" for="ch" forName="parTx7" refType="h" fact="0.1162"/>
                  <dgm:constr type="w" for="ch" forName="parTx7" refType="w" fact="0.2101"/>
                  <dgm:constr type="h" for="ch" forName="parTx7" refType="h" fact="0.0704"/>
                  <dgm:constr type="ctrX" for="ch" forName="picture7" refType="w" fact="0.3129"/>
                  <dgm:constr type="ctrY" for="ch" forName="picture7" refType="h" fact="0.1075"/>
                  <dgm:constr type="w" for="ch" forName="picture7" refType="w" fact="0.0974"/>
                  <dgm:constr type="h" for="ch" forName="picture7" refType="h" fact="0.1218"/>
                  <dgm:constr type="r" for="ch" forName="desTx7" refType="l" refFor="ch" refForName="parTx7"/>
                  <dgm:constr type="l" for="ch" forName="desTx7"/>
                  <dgm:constr type="t" for="ch" forName="desTx7" refType="t" refFor="ch" refForName="parTx7"/>
                  <dgm:constr type="h" for="ch" forName="desTx7" refType="h" refFor="ch" refForName="parTx7"/>
                </dgm:constrLst>
              </dgm:if>
              <dgm:else name="Name71">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5541"/>
                  <dgm:constr type="ctrY" for="ch" forName="dot1" refType="h" fact="0.8342"/>
                  <dgm:constr type="w" for="ch" forName="dot1" refType="userD"/>
                  <dgm:constr type="h" for="ch" forName="dot1" refType="userD"/>
                  <dgm:constr type="ctrX" for="ch" forName="dot2" refType="w" fact="0.5756"/>
                  <dgm:constr type="ctrY" for="ch" forName="dot2" refType="h" fact="0.8448"/>
                  <dgm:constr type="w" for="ch" forName="dot2" refType="userD"/>
                  <dgm:constr type="h" for="ch" forName="dot2" refType="userD"/>
                  <dgm:constr type="ctrX" for="ch" forName="dot3" refType="w" fact="0.5974"/>
                  <dgm:constr type="ctrY" for="ch" forName="dot3" refType="h" fact="0.8539"/>
                  <dgm:constr type="w" for="ch" forName="dot3" refType="userD"/>
                  <dgm:constr type="h" for="ch" forName="dot3" refType="userD"/>
                  <dgm:constr type="ctrX" for="ch" forName="dot4" refType="w" fact="0.6194"/>
                  <dgm:constr type="ctrY" for="ch" forName="dot4" refType="h" fact="0.8615"/>
                  <dgm:constr type="w" for="ch" forName="dot4" refType="userD"/>
                  <dgm:constr type="h" for="ch" forName="dot4" refType="userD"/>
                  <dgm:constr type="ctrX" for="ch" forName="dot5" refType="w" fact="0.6416"/>
                  <dgm:constr type="ctrY" for="ch" forName="dot5" refType="h" fact="0.8676"/>
                  <dgm:constr type="w" for="ch" forName="dot5" refType="userD"/>
                  <dgm:constr type="h" for="ch" forName="dot5" refType="userD"/>
                  <dgm:constr type="ctrX" for="ch" forName="dot6" refType="w" fact="0.4197"/>
                  <dgm:constr type="ctrY" for="ch" forName="dot6" refType="h" fact="0.7255"/>
                  <dgm:constr type="w" for="ch" forName="dot6" refType="userD"/>
                  <dgm:constr type="h" for="ch" forName="dot6" refType="userD"/>
                  <dgm:constr type="ctrX" for="ch" forName="dot7" refType="w" fact="0.4382"/>
                  <dgm:constr type="ctrY" for="ch" forName="dot7" refType="h" fact="0.7454"/>
                  <dgm:constr type="w" for="ch" forName="dot7" refType="userD"/>
                  <dgm:constr type="h" for="ch" forName="dot7" refType="userD"/>
                  <dgm:constr type="ctrX" for="ch" forName="dot8" refType="w" fact="0.3344"/>
                  <dgm:constr type="ctrY" for="ch" forName="dot8" refType="h" fact="0.6026"/>
                  <dgm:constr type="w" for="ch" forName="dot8" refType="userD"/>
                  <dgm:constr type="h" for="ch" forName="dot8" refType="userD"/>
                  <dgm:constr type="ctrX" for="ch" forName="dot9" refType="w" fact="0.2734"/>
                  <dgm:constr type="ctrY" for="ch" forName="dot9" refType="h" fact="0.4632"/>
                  <dgm:constr type="w" for="ch" forName="dot9" refType="userD"/>
                  <dgm:constr type="h" for="ch" forName="dot9" refType="userD"/>
                  <dgm:constr type="ctrX" for="ch" forName="dot10" refType="w" fact="0.2357"/>
                  <dgm:constr type="ctrY" for="ch" forName="dot10" refType="h" fact="0.3187"/>
                  <dgm:constr type="w" for="ch" forName="dot10" refType="userD"/>
                  <dgm:constr type="h" for="ch" forName="dot10" refType="userD"/>
                  <dgm:constr type="ctrX" for="ch" forName="dot11" refType="w" fact="0.2184"/>
                  <dgm:constr type="ctrY" for="ch" forName="dot11" refType="h" fact="0.1763"/>
                  <dgm:constr type="w" for="ch" forName="dot11" refType="userD"/>
                  <dgm:constr type="h" for="ch" forName="dot11" refType="userD"/>
                  <dgm:constr type="ctrX" for="ch" forName="dotArrow1" refType="w" fact="0.2442"/>
                  <dgm:constr type="ctrY" for="ch" forName="dotArrow1" refType="h" fact="-0.0099"/>
                  <dgm:constr type="w" for="ch" forName="dotArrow1" refType="userD"/>
                  <dgm:constr type="h" for="ch" forName="dotArrow1" refType="userD"/>
                  <dgm:constr type="ctrX" for="ch" forName="dotArrow2" refType="w" fact="0.2275"/>
                  <dgm:constr type="ctrY" for="ch" forName="dotArrow2" refType="h" fact="-0.0239"/>
                  <dgm:constr type="w" for="ch" forName="dotArrow2" refType="userD"/>
                  <dgm:constr type="h" for="ch" forName="dotArrow2" refType="userD"/>
                  <dgm:constr type="ctrX" for="ch" forName="dotArrow3" refType="w" fact="0.2108"/>
                  <dgm:constr type="ctrY" for="ch" forName="dotArrow3" refType="h" fact="-0.0378"/>
                  <dgm:constr type="w" for="ch" forName="dotArrow3" refType="userD"/>
                  <dgm:constr type="h" for="ch" forName="dotArrow3" refType="userD"/>
                  <dgm:constr type="ctrX" for="ch" forName="dotArrow4" refType="w" fact="0.1942"/>
                  <dgm:constr type="ctrY" for="ch" forName="dotArrow4" refType="h" fact="-0.0239"/>
                  <dgm:constr type="w" for="ch" forName="dotArrow4" refType="userD"/>
                  <dgm:constr type="h" for="ch" forName="dotArrow4" refType="userD"/>
                  <dgm:constr type="ctrX" for="ch" forName="dotArrow5" refType="w" fact="0.1775"/>
                  <dgm:constr type="ctrY" for="ch" forName="dotArrow5" refType="h" fact="-0.0099"/>
                  <dgm:constr type="w" for="ch" forName="dotArrow5" refType="userD"/>
                  <dgm:constr type="h" for="ch" forName="dotArrow5" refType="userD"/>
                  <dgm:constr type="ctrX" for="ch" forName="dotArrow6" refType="w" fact="0.2108"/>
                  <dgm:constr type="ctrY" for="ch" forName="dotArrow6" refType="h" fact="-0.0084"/>
                  <dgm:constr type="w" for="ch" forName="dotArrow6" refType="userD"/>
                  <dgm:constr type="h" for="ch" forName="dotArrow6" refType="userD"/>
                  <dgm:constr type="ctrX" for="ch" forName="dotArrow7" refType="w" fact="0.2108"/>
                  <dgm:constr type="ctrY" for="ch" forName="dotArrow7" refType="h" fact="0.0211"/>
                  <dgm:constr type="w" for="ch" forName="dotArrow7" refType="userD"/>
                  <dgm:constr type="h" for="ch" forName="dotArrow7" refType="userD"/>
                  <dgm:constr type="r" for="ch" forName="parTx1" refType="w" fact="0.7085"/>
                  <dgm:constr type="t" for="ch" forName="parTx1" refType="h" fact="0.8845"/>
                  <dgm:constr type="w" for="ch" forName="parTx1" refType="w" fact="0.2396"/>
                  <dgm:constr type="h" for="ch" forName="parTx1" refType="h" fact="0.0704"/>
                  <dgm:constr type="ctrX" for="ch" forName="picture1" refType="w" fact="0.7194"/>
                  <dgm:constr type="ctrY" for="ch" forName="picture1" refType="h" fact="0.8769"/>
                  <dgm:constr type="w" for="ch" forName="picture1" refType="w" fact="0.1111"/>
                  <dgm:constr type="h" for="ch" forName="picture1" refType="h" fact="0.1218"/>
                  <dgm:constr type="r" for="ch" forName="parTx2" refType="w" fact="0.4828"/>
                  <dgm:constr type="t" for="ch" forName="parTx2" refType="h" fact="0.7946"/>
                  <dgm:constr type="w" for="ch" forName="parTx2" refType="w" fact="0.2396"/>
                  <dgm:constr type="h" for="ch" forName="parTx2" refType="h" fact="0.0704"/>
                  <dgm:constr type="ctrX" for="ch" forName="picture2" refType="w" fact="0.4937"/>
                  <dgm:constr type="ctrY" for="ch" forName="picture2" refType="h" fact="0.787"/>
                  <dgm:constr type="w" for="ch" forName="picture2" refType="w" fact="0.1111"/>
                  <dgm:constr type="h" for="ch" forName="picture2" refType="h" fact="0.1218"/>
                  <dgm:constr type="r" for="ch" forName="parTx3" refType="w" fact="0.3715"/>
                  <dgm:constr type="t" for="ch" forName="parTx3" refType="h" fact="0.672"/>
                  <dgm:constr type="w" for="ch" forName="parTx3" refType="w" fact="0.2396"/>
                  <dgm:constr type="h" for="ch" forName="parTx3" refType="h" fact="0.0704"/>
                  <dgm:constr type="ctrX" for="ch" forName="picture3" refType="w" fact="0.3824"/>
                  <dgm:constr type="ctrY" for="ch" forName="picture3" refType="h" fact="0.6644"/>
                  <dgm:constr type="w" for="ch" forName="picture3" refType="w" fact="0.1111"/>
                  <dgm:constr type="h" for="ch" forName="picture3" refType="h" fact="0.1218"/>
                  <dgm:constr type="r" for="ch" forName="parTx4" refType="w" fact="0.3006"/>
                  <dgm:constr type="t" for="ch" forName="parTx4" refType="h" fact="0.5369"/>
                  <dgm:constr type="w" for="ch" forName="parTx4" refType="w" fact="0.2396"/>
                  <dgm:constr type="h" for="ch" forName="parTx4" refType="h" fact="0.0704"/>
                  <dgm:constr type="ctrX" for="ch" forName="picture4" refType="w" fact="0.3115"/>
                  <dgm:constr type="ctrY" for="ch" forName="picture4" refType="h" fact="0.5294"/>
                  <dgm:constr type="w" for="ch" forName="picture4" refType="w" fact="0.1111"/>
                  <dgm:constr type="h" for="ch" forName="picture4" refType="h" fact="0.1218"/>
                  <dgm:constr type="r" for="ch" forName="parTx5" refType="w" fact="0.25"/>
                  <dgm:constr type="t" for="ch" forName="parTx5" refType="h" fact="0.394"/>
                  <dgm:constr type="w" for="ch" forName="parTx5" refType="w" fact="0.2396"/>
                  <dgm:constr type="h" for="ch" forName="parTx5" refType="h" fact="0.0704"/>
                  <dgm:constr type="ctrX" for="ch" forName="picture5" refType="w" fact="0.2609"/>
                  <dgm:constr type="ctrY" for="ch" forName="picture5" refType="h" fact="0.3864"/>
                  <dgm:constr type="w" for="ch" forName="picture5" refType="w" fact="0.1111"/>
                  <dgm:constr type="h" for="ch" forName="picture5" refType="h" fact="0.1218"/>
                  <dgm:constr type="r" for="ch" forName="parTx6" refType="w" fact="0.2212"/>
                  <dgm:constr type="t" for="ch" forName="parTx6" refType="h" fact="0.252"/>
                  <dgm:constr type="w" for="ch" forName="parTx6" refType="w" fact="0.2396"/>
                  <dgm:constr type="h" for="ch" forName="parTx6" refType="h" fact="0.0704"/>
                  <dgm:constr type="ctrX" for="ch" forName="picture6" refType="w" fact="0.2321"/>
                  <dgm:constr type="ctrY" for="ch" forName="picture6" refType="h" fact="0.2444"/>
                  <dgm:constr type="w" for="ch" forName="picture6" refType="w" fact="0.1111"/>
                  <dgm:constr type="h" for="ch" forName="picture6" refType="h" fact="0.1218"/>
                  <dgm:constr type="r" for="ch" forName="parTx7" refType="w" fact="0.2055"/>
                  <dgm:constr type="t" for="ch" forName="parTx7" refType="h" fact="0.1151"/>
                  <dgm:constr type="w" for="ch" forName="parTx7" refType="w" fact="0.2396"/>
                  <dgm:constr type="h" for="ch" forName="parTx7" refType="h" fact="0.0704"/>
                  <dgm:constr type="ctrX" for="ch" forName="picture7" refType="w" fact="0.2164"/>
                  <dgm:constr type="ctrY" for="ch" forName="picture7" refType="h" fact="0.1075"/>
                  <dgm:constr type="w" for="ch" forName="picture7" refType="w" fact="0.1111"/>
                  <dgm:constr type="h" for="ch" forName="picture7" refType="h" fact="0.1218"/>
                </dgm:constrLst>
              </dgm:else>
            </dgm:choose>
          </dgm:else>
        </dgm:choose>
      </dgm:else>
    </dgm:choose>
    <dgm:forEach name="wrapper" axis="self" ptType="parTrans">
      <dgm:forEach name="wrapper2" axis="self" ptType="sibTrans" st="2">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choose name="Name72">
      <dgm:if name="Name73" axis="ch" ptType="node" func="cnt" op="gte" val="2">
        <dgm:layoutNode name="dot1" styleLbl="alignNode1">
          <dgm:alg type="sp"/>
          <dgm:shape xmlns:r="http://schemas.openxmlformats.org/officeDocument/2006/relationships" type="ellipse" r:blip="">
            <dgm:adjLst/>
          </dgm:shape>
          <dgm:presOf/>
        </dgm:layoutNode>
        <dgm:layoutNode name="dot2" styleLbl="alignNode1">
          <dgm:alg type="sp"/>
          <dgm:shape xmlns:r="http://schemas.openxmlformats.org/officeDocument/2006/relationships" type="ellipse" r:blip="">
            <dgm:adjLst/>
          </dgm:shape>
          <dgm:presOf/>
        </dgm:layoutNode>
        <dgm:layoutNode name="dot3" styleLbl="alignNode1">
          <dgm:alg type="sp"/>
          <dgm:shape xmlns:r="http://schemas.openxmlformats.org/officeDocument/2006/relationships" type="ellipse" r:blip="">
            <dgm:adjLst/>
          </dgm:shape>
          <dgm:presOf/>
        </dgm:layoutNode>
      </dgm:if>
      <dgm:else name="Name74"/>
    </dgm:choose>
    <dgm:choose name="Name75">
      <dgm:if name="Name76" axis="ch" ptType="node" func="cnt" op="gte" val="3">
        <dgm:layoutNode name="dot4" styleLbl="alignNode1">
          <dgm:alg type="sp"/>
          <dgm:shape xmlns:r="http://schemas.openxmlformats.org/officeDocument/2006/relationships" type="ellipse" r:blip="">
            <dgm:adjLst/>
          </dgm:shape>
          <dgm:presOf/>
        </dgm:layoutNode>
        <dgm:layoutNode name="dot5" styleLbl="alignNode1">
          <dgm:alg type="sp"/>
          <dgm:shape xmlns:r="http://schemas.openxmlformats.org/officeDocument/2006/relationships" type="ellipse" r:blip="">
            <dgm:adjLst/>
          </dgm:shape>
          <dgm:presOf/>
        </dgm:layoutNode>
      </dgm:if>
      <dgm:else name="Name77"/>
    </dgm:choose>
    <dgm:choose name="Name78">
      <dgm:if name="Name79" axis="ch" ptType="node" func="cnt" op="gte" val="4">
        <dgm:layoutNode name="dot6" styleLbl="alignNode1">
          <dgm:alg type="sp"/>
          <dgm:shape xmlns:r="http://schemas.openxmlformats.org/officeDocument/2006/relationships" type="ellipse" r:blip="">
            <dgm:adjLst/>
          </dgm:shape>
          <dgm:presOf/>
        </dgm:layoutNode>
      </dgm:if>
      <dgm:else name="Name80"/>
    </dgm:choose>
    <dgm:choose name="Name81">
      <dgm:if name="Name82" axis="ch" ptType="node" func="cnt" op="gte" val="5">
        <dgm:layoutNode name="dot7" styleLbl="alignNode1">
          <dgm:alg type="sp"/>
          <dgm:shape xmlns:r="http://schemas.openxmlformats.org/officeDocument/2006/relationships" type="ellipse" r:blip="">
            <dgm:adjLst/>
          </dgm:shape>
          <dgm:presOf/>
        </dgm:layoutNode>
        <dgm:layoutNode name="dot8" styleLbl="alignNode1">
          <dgm:alg type="sp"/>
          <dgm:shape xmlns:r="http://schemas.openxmlformats.org/officeDocument/2006/relationships" type="ellipse" r:blip="">
            <dgm:adjLst/>
          </dgm:shape>
          <dgm:presOf/>
        </dgm:layoutNode>
      </dgm:if>
      <dgm:else name="Name83"/>
    </dgm:choose>
    <dgm:choose name="Name84">
      <dgm:if name="Name85" axis="ch" ptType="node" func="cnt" op="gte" val="6">
        <dgm:layoutNode name="dot9" styleLbl="alignNode1">
          <dgm:alg type="sp"/>
          <dgm:shape xmlns:r="http://schemas.openxmlformats.org/officeDocument/2006/relationships" type="ellipse" r:blip="">
            <dgm:adjLst/>
          </dgm:shape>
          <dgm:presOf/>
        </dgm:layoutNode>
        <dgm:layoutNode name="dot10" styleLbl="alignNode1">
          <dgm:alg type="sp"/>
          <dgm:shape xmlns:r="http://schemas.openxmlformats.org/officeDocument/2006/relationships" type="ellipse" r:blip="">
            <dgm:adjLst/>
          </dgm:shape>
          <dgm:presOf/>
        </dgm:layoutNode>
      </dgm:if>
      <dgm:else name="Name86"/>
    </dgm:choose>
    <dgm:choose name="Name87">
      <dgm:if name="Name88" axis="ch" ptType="node" func="cnt" op="gte" val="7">
        <dgm:layoutNode name="dot11" styleLbl="alignNode1">
          <dgm:alg type="sp"/>
          <dgm:shape xmlns:r="http://schemas.openxmlformats.org/officeDocument/2006/relationships" type="ellipse" r:blip="">
            <dgm:adjLst/>
          </dgm:shape>
          <dgm:presOf/>
        </dgm:layoutNode>
      </dgm:if>
      <dgm:else name="Name89"/>
    </dgm:choose>
    <dgm:choose name="Name90">
      <dgm:if name="Name91" axis="ch" ptType="node" func="cnt" op="gte" val="2">
        <dgm:layoutNode name="dotArrow1" styleLbl="alignNode1">
          <dgm:alg type="sp"/>
          <dgm:shape xmlns:r="http://schemas.openxmlformats.org/officeDocument/2006/relationships" type="ellipse" r:blip="">
            <dgm:adjLst/>
          </dgm:shape>
          <dgm:presOf/>
        </dgm:layoutNode>
        <dgm:layoutNode name="dotArrow2" styleLbl="alignNode1">
          <dgm:alg type="sp"/>
          <dgm:shape xmlns:r="http://schemas.openxmlformats.org/officeDocument/2006/relationships" type="ellipse" r:blip="">
            <dgm:adjLst/>
          </dgm:shape>
          <dgm:presOf/>
        </dgm:layoutNode>
        <dgm:layoutNode name="dotArrow3" styleLbl="alignNode1">
          <dgm:alg type="sp"/>
          <dgm:shape xmlns:r="http://schemas.openxmlformats.org/officeDocument/2006/relationships" type="ellipse" r:blip="">
            <dgm:adjLst/>
          </dgm:shape>
          <dgm:presOf/>
        </dgm:layoutNode>
        <dgm:layoutNode name="dotArrow4" styleLbl="alignNode1">
          <dgm:alg type="sp"/>
          <dgm:shape xmlns:r="http://schemas.openxmlformats.org/officeDocument/2006/relationships" type="ellipse" r:blip="">
            <dgm:adjLst/>
          </dgm:shape>
          <dgm:presOf/>
        </dgm:layoutNode>
        <dgm:layoutNode name="dotArrow5" styleLbl="alignNode1">
          <dgm:alg type="sp"/>
          <dgm:shape xmlns:r="http://schemas.openxmlformats.org/officeDocument/2006/relationships" type="ellipse" r:blip="">
            <dgm:adjLst/>
          </dgm:shape>
          <dgm:presOf/>
        </dgm:layoutNode>
        <dgm:layoutNode name="dotArrow6" styleLbl="alignNode1">
          <dgm:alg type="sp"/>
          <dgm:shape xmlns:r="http://schemas.openxmlformats.org/officeDocument/2006/relationships" type="ellipse" r:blip="">
            <dgm:adjLst/>
          </dgm:shape>
          <dgm:presOf/>
        </dgm:layoutNode>
        <dgm:layoutNode name="dotArrow7" styleLbl="alignNode1">
          <dgm:alg type="sp"/>
          <dgm:shape xmlns:r="http://schemas.openxmlformats.org/officeDocument/2006/relationships" type="ellipse" r:blip="">
            <dgm:adjLst/>
          </dgm:shape>
          <dgm:presOf/>
        </dgm:layoutNode>
      </dgm:if>
      <dgm:else name="Name92"/>
    </dgm:choose>
    <dgm:forEach name="Name93" axis="ch" ptType="node" cnt="1">
      <dgm:layoutNode name="parTx1">
        <dgm:choose name="Name94">
          <dgm:if name="Name95" func="var" arg="dir" op="equ" val="norm">
            <dgm:alg type="tx">
              <dgm:param type="parTxLTRAlign" val="l"/>
              <dgm:param type="parTxRTLAlign" val="r"/>
            </dgm:alg>
          </dgm:if>
          <dgm:else name="Name96">
            <dgm:alg type="tx">
              <dgm:param type="parTxLTRAlign" val="r"/>
              <dgm:param type="parTxRTLAlign" val="l"/>
            </dgm:alg>
          </dgm:else>
        </dgm:choose>
        <dgm:shape xmlns:r="http://schemas.openxmlformats.org/officeDocument/2006/relationships" type="roundRect" r:blip="">
          <dgm:adjLst/>
        </dgm:shape>
        <dgm:presOf axis="self" ptType="node"/>
        <dgm:choose name="Name97">
          <dgm:if name="Name98" func="var" arg="dir" op="equ" val="norm">
            <dgm:constrLst>
              <dgm:constr type="lMarg" refType="w" fact="0.6"/>
              <dgm:constr type="rMarg" refType="primFontSz" fact="0.3"/>
              <dgm:constr type="tMarg" refType="primFontSz" fact="0.3"/>
              <dgm:constr type="bMarg" refType="primFontSz" fact="0.3"/>
            </dgm:constrLst>
          </dgm:if>
          <dgm:else name="Name99">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00">
        <dgm:if name="Name101" axis="ch" ptType="node" func="cnt" op="gte" val="1">
          <dgm:layoutNode name="desTx1" styleLbl="revTx">
            <dgm:varLst>
              <dgm:bulletEnabled val="1"/>
            </dgm:varLst>
            <dgm:choose name="Name102">
              <dgm:if name="Name103" func="var" arg="dir" op="equ" val="norm">
                <dgm:choose name="Name104">
                  <dgm:if name="Name105" axis="ch" ptType="node" func="cnt" op="gte" val="2">
                    <dgm:alg type="tx">
                      <dgm:param type="parTxLTRAlign" val="l"/>
                      <dgm:param type="parTxRTLAlign" val="l"/>
                      <dgm:param type="stBulletLvl" val="1"/>
                    </dgm:alg>
                  </dgm:if>
                  <dgm:else name="Name106">
                    <dgm:alg type="tx">
                      <dgm:param type="parTxLTRAlign" val="l"/>
                      <dgm:param type="parTxRTLAlign" val="l"/>
                    </dgm:alg>
                  </dgm:else>
                </dgm:choose>
              </dgm:if>
              <dgm:else name="Name107">
                <dgm:choose name="Name108">
                  <dgm:if name="Name109" axis="ch" ptType="node" func="cnt" op="gte" val="2">
                    <dgm:alg type="tx">
                      <dgm:param type="parTxLTRAlign" val="r"/>
                      <dgm:param type="parTxRTLAlign" val="r"/>
                      <dgm:param type="shpTxLTRAlignCh" val="r"/>
                      <dgm:param type="shpTxRTLAlignCh" val="r"/>
                      <dgm:param type="stBulletLvl" val="1"/>
                    </dgm:alg>
                  </dgm:if>
                  <dgm:else name="Name110">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11"/>
      </dgm:choose>
    </dgm:forEach>
    <dgm:forEach name="Name112" axis="ch" ptType="sibTrans" hideLastTrans="0" cnt="1">
      <dgm:layoutNode name="picture1">
        <dgm:alg type="sp"/>
        <dgm:shape xmlns:r="http://schemas.openxmlformats.org/officeDocument/2006/relationships" r:blip="">
          <dgm:adjLst/>
        </dgm:shape>
        <dgm:presOf/>
        <dgm:constrLst/>
        <dgm:forEach name="Name113" ref="imageRepeat"/>
      </dgm:layoutNode>
    </dgm:forEach>
    <dgm:forEach name="Name114" axis="ch" ptType="node" st="2" cnt="1">
      <dgm:layoutNode name="parTx2">
        <dgm:choose name="Name115">
          <dgm:if name="Name116" func="var" arg="dir" op="equ" val="norm">
            <dgm:alg type="tx">
              <dgm:param type="parTxLTRAlign" val="l"/>
              <dgm:param type="parTxRTLAlign" val="r"/>
            </dgm:alg>
          </dgm:if>
          <dgm:else name="Name117">
            <dgm:alg type="tx">
              <dgm:param type="parTxLTRAlign" val="r"/>
              <dgm:param type="parTxRTLAlign" val="l"/>
            </dgm:alg>
          </dgm:else>
        </dgm:choose>
        <dgm:shape xmlns:r="http://schemas.openxmlformats.org/officeDocument/2006/relationships" type="roundRect" r:blip="">
          <dgm:adjLst/>
        </dgm:shape>
        <dgm:presOf axis="self" ptType="node"/>
        <dgm:choose name="Name118">
          <dgm:if name="Name119" func="var" arg="dir" op="equ" val="norm">
            <dgm:constrLst>
              <dgm:constr type="lMarg" refType="w" fact="0.6"/>
              <dgm:constr type="rMarg" refType="primFontSz" fact="0.3"/>
              <dgm:constr type="tMarg" refType="primFontSz" fact="0.3"/>
              <dgm:constr type="bMarg" refType="primFontSz" fact="0.3"/>
            </dgm:constrLst>
          </dgm:if>
          <dgm:else name="Name120">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21">
        <dgm:if name="Name122" axis="ch" ptType="node" func="cnt" op="gte" val="1">
          <dgm:layoutNode name="desTx2" styleLbl="revTx">
            <dgm:varLst>
              <dgm:bulletEnabled val="1"/>
            </dgm:varLst>
            <dgm:choose name="Name123">
              <dgm:if name="Name124" func="var" arg="dir" op="equ" val="norm">
                <dgm:choose name="Name125">
                  <dgm:if name="Name126" axis="ch" ptType="node" func="cnt" op="gte" val="2">
                    <dgm:alg type="tx">
                      <dgm:param type="parTxLTRAlign" val="l"/>
                      <dgm:param type="parTxRTLAlign" val="l"/>
                      <dgm:param type="stBulletLvl" val="1"/>
                    </dgm:alg>
                  </dgm:if>
                  <dgm:else name="Name127">
                    <dgm:alg type="tx">
                      <dgm:param type="parTxLTRAlign" val="l"/>
                      <dgm:param type="parTxRTLAlign" val="l"/>
                    </dgm:alg>
                  </dgm:else>
                </dgm:choose>
              </dgm:if>
              <dgm:else name="Name128">
                <dgm:choose name="Name129">
                  <dgm:if name="Name130" axis="ch" ptType="node" func="cnt" op="gte" val="2">
                    <dgm:alg type="tx">
                      <dgm:param type="parTxLTRAlign" val="r"/>
                      <dgm:param type="parTxRTLAlign" val="r"/>
                      <dgm:param type="shpTxLTRAlignCh" val="r"/>
                      <dgm:param type="shpTxRTLAlignCh" val="r"/>
                      <dgm:param type="stBulletLvl" val="1"/>
                    </dgm:alg>
                  </dgm:if>
                  <dgm:else name="Name131">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32"/>
      </dgm:choose>
    </dgm:forEach>
    <dgm:forEach name="Name133" axis="ch" ptType="sibTrans" hideLastTrans="0" st="2" cnt="1">
      <dgm:layoutNode name="picture2">
        <dgm:alg type="sp"/>
        <dgm:shape xmlns:r="http://schemas.openxmlformats.org/officeDocument/2006/relationships" r:blip="">
          <dgm:adjLst/>
        </dgm:shape>
        <dgm:presOf/>
        <dgm:constrLst/>
        <dgm:forEach name="Name134" ref="imageRepeat"/>
      </dgm:layoutNode>
    </dgm:forEach>
    <dgm:forEach name="Name135" axis="ch" ptType="node" st="3" cnt="1">
      <dgm:layoutNode name="parTx3">
        <dgm:choose name="Name136">
          <dgm:if name="Name137" func="var" arg="dir" op="equ" val="norm">
            <dgm:alg type="tx">
              <dgm:param type="parTxLTRAlign" val="l"/>
              <dgm:param type="parTxRTLAlign" val="r"/>
            </dgm:alg>
          </dgm:if>
          <dgm:else name="Name138">
            <dgm:alg type="tx">
              <dgm:param type="parTxLTRAlign" val="r"/>
              <dgm:param type="parTxRTLAlign" val="l"/>
            </dgm:alg>
          </dgm:else>
        </dgm:choose>
        <dgm:shape xmlns:r="http://schemas.openxmlformats.org/officeDocument/2006/relationships" type="roundRect" r:blip="">
          <dgm:adjLst/>
        </dgm:shape>
        <dgm:presOf axis="self" ptType="node"/>
        <dgm:choose name="Name139">
          <dgm:if name="Name140" func="var" arg="dir" op="equ" val="norm">
            <dgm:constrLst>
              <dgm:constr type="lMarg" refType="w" fact="0.6"/>
              <dgm:constr type="rMarg" refType="primFontSz" fact="0.3"/>
              <dgm:constr type="tMarg" refType="primFontSz" fact="0.3"/>
              <dgm:constr type="bMarg" refType="primFontSz" fact="0.3"/>
            </dgm:constrLst>
          </dgm:if>
          <dgm:else name="Name141">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42">
        <dgm:if name="Name143" axis="ch" ptType="node" func="cnt" op="gte" val="1">
          <dgm:layoutNode name="desTx3" styleLbl="revTx">
            <dgm:varLst>
              <dgm:bulletEnabled val="1"/>
            </dgm:varLst>
            <dgm:choose name="Name144">
              <dgm:if name="Name145" func="var" arg="dir" op="equ" val="norm">
                <dgm:choose name="Name146">
                  <dgm:if name="Name147" axis="ch" ptType="node" func="cnt" op="gte" val="2">
                    <dgm:alg type="tx">
                      <dgm:param type="parTxLTRAlign" val="l"/>
                      <dgm:param type="parTxRTLAlign" val="l"/>
                      <dgm:param type="stBulletLvl" val="1"/>
                    </dgm:alg>
                  </dgm:if>
                  <dgm:else name="Name148">
                    <dgm:alg type="tx">
                      <dgm:param type="parTxLTRAlign" val="l"/>
                      <dgm:param type="parTxRTLAlign" val="l"/>
                    </dgm:alg>
                  </dgm:else>
                </dgm:choose>
              </dgm:if>
              <dgm:else name="Name149">
                <dgm:choose name="Name150">
                  <dgm:if name="Name151" axis="ch" ptType="node" func="cnt" op="gte" val="2">
                    <dgm:alg type="tx">
                      <dgm:param type="parTxLTRAlign" val="r"/>
                      <dgm:param type="parTxRTLAlign" val="r"/>
                      <dgm:param type="shpTxLTRAlignCh" val="r"/>
                      <dgm:param type="shpTxRTLAlignCh" val="r"/>
                      <dgm:param type="stBulletLvl" val="1"/>
                    </dgm:alg>
                  </dgm:if>
                  <dgm:else name="Name152">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53"/>
      </dgm:choose>
    </dgm:forEach>
    <dgm:forEach name="Name154" axis="ch" ptType="sibTrans" hideLastTrans="0" st="3" cnt="1">
      <dgm:layoutNode name="picture3">
        <dgm:alg type="sp"/>
        <dgm:shape xmlns:r="http://schemas.openxmlformats.org/officeDocument/2006/relationships" r:blip="">
          <dgm:adjLst/>
        </dgm:shape>
        <dgm:presOf/>
        <dgm:constrLst/>
        <dgm:forEach name="Name155" ref="imageRepeat"/>
      </dgm:layoutNode>
    </dgm:forEach>
    <dgm:forEach name="Name156" axis="ch" ptType="node" st="4" cnt="1">
      <dgm:layoutNode name="parTx4">
        <dgm:choose name="Name157">
          <dgm:if name="Name158" func="var" arg="dir" op="equ" val="norm">
            <dgm:alg type="tx">
              <dgm:param type="parTxLTRAlign" val="l"/>
              <dgm:param type="parTxRTLAlign" val="r"/>
            </dgm:alg>
          </dgm:if>
          <dgm:else name="Name159">
            <dgm:alg type="tx">
              <dgm:param type="parTxLTRAlign" val="r"/>
              <dgm:param type="parTxRTLAlign" val="l"/>
            </dgm:alg>
          </dgm:else>
        </dgm:choose>
        <dgm:shape xmlns:r="http://schemas.openxmlformats.org/officeDocument/2006/relationships" type="roundRect" r:blip="">
          <dgm:adjLst/>
        </dgm:shape>
        <dgm:presOf axis="self" ptType="node"/>
        <dgm:choose name="Name160">
          <dgm:if name="Name161" func="var" arg="dir" op="equ" val="norm">
            <dgm:constrLst>
              <dgm:constr type="lMarg" refType="w" fact="0.6"/>
              <dgm:constr type="rMarg" refType="primFontSz" fact="0.3"/>
              <dgm:constr type="tMarg" refType="primFontSz" fact="0.3"/>
              <dgm:constr type="bMarg" refType="primFontSz" fact="0.3"/>
            </dgm:constrLst>
          </dgm:if>
          <dgm:else name="Name162">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63">
        <dgm:if name="Name164" axis="ch" ptType="node" func="cnt" op="gte" val="1">
          <dgm:layoutNode name="desTx4" styleLbl="revTx">
            <dgm:varLst>
              <dgm:bulletEnabled val="1"/>
            </dgm:varLst>
            <dgm:choose name="Name165">
              <dgm:if name="Name166" func="var" arg="dir" op="equ" val="norm">
                <dgm:choose name="Name167">
                  <dgm:if name="Name168" axis="ch" ptType="node" func="cnt" op="gte" val="2">
                    <dgm:alg type="tx">
                      <dgm:param type="parTxLTRAlign" val="l"/>
                      <dgm:param type="parTxRTLAlign" val="l"/>
                      <dgm:param type="stBulletLvl" val="1"/>
                    </dgm:alg>
                  </dgm:if>
                  <dgm:else name="Name169">
                    <dgm:alg type="tx">
                      <dgm:param type="parTxLTRAlign" val="l"/>
                      <dgm:param type="parTxRTLAlign" val="l"/>
                    </dgm:alg>
                  </dgm:else>
                </dgm:choose>
              </dgm:if>
              <dgm:else name="Name170">
                <dgm:choose name="Name171">
                  <dgm:if name="Name172" axis="ch" ptType="node" func="cnt" op="gte" val="2">
                    <dgm:alg type="tx">
                      <dgm:param type="parTxLTRAlign" val="r"/>
                      <dgm:param type="parTxRTLAlign" val="r"/>
                      <dgm:param type="shpTxLTRAlignCh" val="r"/>
                      <dgm:param type="shpTxRTLAlignCh" val="r"/>
                      <dgm:param type="stBulletLvl" val="1"/>
                    </dgm:alg>
                  </dgm:if>
                  <dgm:else name="Name173">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74"/>
      </dgm:choose>
    </dgm:forEach>
    <dgm:forEach name="Name175" axis="ch" ptType="sibTrans" hideLastTrans="0" st="4" cnt="1">
      <dgm:layoutNode name="picture4">
        <dgm:alg type="sp"/>
        <dgm:shape xmlns:r="http://schemas.openxmlformats.org/officeDocument/2006/relationships" r:blip="">
          <dgm:adjLst/>
        </dgm:shape>
        <dgm:presOf/>
        <dgm:constrLst/>
        <dgm:forEach name="Name176" ref="imageRepeat"/>
      </dgm:layoutNode>
    </dgm:forEach>
    <dgm:forEach name="Name177" axis="ch" ptType="node" st="5" cnt="1">
      <dgm:layoutNode name="parTx5">
        <dgm:choose name="Name178">
          <dgm:if name="Name179" func="var" arg="dir" op="equ" val="norm">
            <dgm:alg type="tx">
              <dgm:param type="parTxLTRAlign" val="l"/>
              <dgm:param type="parTxRTLAlign" val="r"/>
            </dgm:alg>
          </dgm:if>
          <dgm:else name="Name180">
            <dgm:alg type="tx">
              <dgm:param type="parTxLTRAlign" val="r"/>
              <dgm:param type="parTxRTLAlign" val="l"/>
            </dgm:alg>
          </dgm:else>
        </dgm:choose>
        <dgm:shape xmlns:r="http://schemas.openxmlformats.org/officeDocument/2006/relationships" type="roundRect" r:blip="">
          <dgm:adjLst/>
        </dgm:shape>
        <dgm:presOf axis="self" ptType="node"/>
        <dgm:choose name="Name181">
          <dgm:if name="Name182" func="var" arg="dir" op="equ" val="norm">
            <dgm:constrLst>
              <dgm:constr type="lMarg" refType="w" fact="0.6"/>
              <dgm:constr type="rMarg" refType="primFontSz" fact="0.3"/>
              <dgm:constr type="tMarg" refType="primFontSz" fact="0.3"/>
              <dgm:constr type="bMarg" refType="primFontSz" fact="0.3"/>
            </dgm:constrLst>
          </dgm:if>
          <dgm:else name="Name183">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84">
        <dgm:if name="Name185" axis="ch" ptType="node" func="cnt" op="gte" val="1">
          <dgm:layoutNode name="desTx5" styleLbl="revTx">
            <dgm:varLst>
              <dgm:bulletEnabled val="1"/>
            </dgm:varLst>
            <dgm:choose name="Name186">
              <dgm:if name="Name187" func="var" arg="dir" op="equ" val="norm">
                <dgm:choose name="Name188">
                  <dgm:if name="Name189" axis="ch" ptType="node" func="cnt" op="gte" val="2">
                    <dgm:alg type="tx">
                      <dgm:param type="parTxLTRAlign" val="l"/>
                      <dgm:param type="parTxRTLAlign" val="l"/>
                      <dgm:param type="stBulletLvl" val="1"/>
                    </dgm:alg>
                  </dgm:if>
                  <dgm:else name="Name190">
                    <dgm:alg type="tx">
                      <dgm:param type="parTxLTRAlign" val="l"/>
                      <dgm:param type="parTxRTLAlign" val="l"/>
                    </dgm:alg>
                  </dgm:else>
                </dgm:choose>
              </dgm:if>
              <dgm:else name="Name191">
                <dgm:choose name="Name192">
                  <dgm:if name="Name193" axis="ch" ptType="node" func="cnt" op="gte" val="2">
                    <dgm:alg type="tx">
                      <dgm:param type="parTxLTRAlign" val="r"/>
                      <dgm:param type="parTxRTLAlign" val="r"/>
                      <dgm:param type="shpTxLTRAlignCh" val="r"/>
                      <dgm:param type="shpTxRTLAlignCh" val="r"/>
                      <dgm:param type="stBulletLvl" val="1"/>
                    </dgm:alg>
                  </dgm:if>
                  <dgm:else name="Name194">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95"/>
      </dgm:choose>
    </dgm:forEach>
    <dgm:forEach name="Name196" axis="ch" ptType="sibTrans" hideLastTrans="0" st="5" cnt="1">
      <dgm:layoutNode name="picture5">
        <dgm:alg type="sp"/>
        <dgm:shape xmlns:r="http://schemas.openxmlformats.org/officeDocument/2006/relationships" r:blip="">
          <dgm:adjLst/>
        </dgm:shape>
        <dgm:presOf/>
        <dgm:constrLst/>
        <dgm:forEach name="Name197" ref="imageRepeat"/>
      </dgm:layoutNode>
    </dgm:forEach>
    <dgm:forEach name="Name198" axis="ch" ptType="node" st="6" cnt="1">
      <dgm:layoutNode name="parTx6">
        <dgm:choose name="Name199">
          <dgm:if name="Name200" func="var" arg="dir" op="equ" val="norm">
            <dgm:alg type="tx">
              <dgm:param type="parTxLTRAlign" val="l"/>
              <dgm:param type="parTxRTLAlign" val="r"/>
            </dgm:alg>
          </dgm:if>
          <dgm:else name="Name201">
            <dgm:alg type="tx">
              <dgm:param type="parTxLTRAlign" val="r"/>
              <dgm:param type="parTxRTLAlign" val="l"/>
            </dgm:alg>
          </dgm:else>
        </dgm:choose>
        <dgm:shape xmlns:r="http://schemas.openxmlformats.org/officeDocument/2006/relationships" type="roundRect" r:blip="">
          <dgm:adjLst/>
        </dgm:shape>
        <dgm:presOf axis="self" ptType="node"/>
        <dgm:choose name="Name202">
          <dgm:if name="Name203" func="var" arg="dir" op="equ" val="norm">
            <dgm:constrLst>
              <dgm:constr type="lMarg" refType="w" fact="0.6"/>
              <dgm:constr type="rMarg" refType="primFontSz" fact="0.3"/>
              <dgm:constr type="tMarg" refType="primFontSz" fact="0.3"/>
              <dgm:constr type="bMarg" refType="primFontSz" fact="0.3"/>
            </dgm:constrLst>
          </dgm:if>
          <dgm:else name="Name204">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05">
        <dgm:if name="Name206" axis="ch" ptType="node" func="cnt" op="gte" val="1">
          <dgm:layoutNode name="desTx6" styleLbl="revTx">
            <dgm:varLst>
              <dgm:bulletEnabled val="1"/>
            </dgm:varLst>
            <dgm:choose name="Name207">
              <dgm:if name="Name208" func="var" arg="dir" op="equ" val="norm">
                <dgm:choose name="Name209">
                  <dgm:if name="Name210" axis="ch" ptType="node" func="cnt" op="gte" val="2">
                    <dgm:alg type="tx">
                      <dgm:param type="parTxLTRAlign" val="l"/>
                      <dgm:param type="parTxRTLAlign" val="l"/>
                      <dgm:param type="stBulletLvl" val="1"/>
                    </dgm:alg>
                  </dgm:if>
                  <dgm:else name="Name211">
                    <dgm:alg type="tx">
                      <dgm:param type="parTxLTRAlign" val="l"/>
                      <dgm:param type="parTxRTLAlign" val="l"/>
                    </dgm:alg>
                  </dgm:else>
                </dgm:choose>
              </dgm:if>
              <dgm:else name="Name212">
                <dgm:choose name="Name213">
                  <dgm:if name="Name214" axis="ch" ptType="node" func="cnt" op="gte" val="2">
                    <dgm:alg type="tx">
                      <dgm:param type="parTxLTRAlign" val="r"/>
                      <dgm:param type="parTxRTLAlign" val="r"/>
                      <dgm:param type="shpTxLTRAlignCh" val="r"/>
                      <dgm:param type="shpTxRTLAlignCh" val="r"/>
                      <dgm:param type="stBulletLvl" val="1"/>
                    </dgm:alg>
                  </dgm:if>
                  <dgm:else name="Name215">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16"/>
      </dgm:choose>
    </dgm:forEach>
    <dgm:forEach name="Name217" axis="ch" ptType="sibTrans" hideLastTrans="0" st="6" cnt="1">
      <dgm:layoutNode name="picture6">
        <dgm:alg type="sp"/>
        <dgm:shape xmlns:r="http://schemas.openxmlformats.org/officeDocument/2006/relationships" r:blip="">
          <dgm:adjLst/>
        </dgm:shape>
        <dgm:presOf/>
        <dgm:constrLst/>
        <dgm:forEach name="Name218" ref="imageRepeat"/>
      </dgm:layoutNode>
    </dgm:forEach>
    <dgm:forEach name="Name219" axis="ch" ptType="node" st="7" cnt="1">
      <dgm:layoutNode name="parTx7">
        <dgm:choose name="Name220">
          <dgm:if name="Name221" func="var" arg="dir" op="equ" val="norm">
            <dgm:alg type="tx">
              <dgm:param type="parTxLTRAlign" val="l"/>
              <dgm:param type="parTxRTLAlign" val="r"/>
            </dgm:alg>
          </dgm:if>
          <dgm:else name="Name222">
            <dgm:alg type="tx">
              <dgm:param type="parTxLTRAlign" val="r"/>
              <dgm:param type="parTxRTLAlign" val="l"/>
            </dgm:alg>
          </dgm:else>
        </dgm:choose>
        <dgm:shape xmlns:r="http://schemas.openxmlformats.org/officeDocument/2006/relationships" type="roundRect" r:blip="">
          <dgm:adjLst/>
        </dgm:shape>
        <dgm:presOf axis="self" ptType="node"/>
        <dgm:choose name="Name223">
          <dgm:if name="Name224" func="var" arg="dir" op="equ" val="norm">
            <dgm:constrLst>
              <dgm:constr type="lMarg" refType="w" fact="0.6"/>
              <dgm:constr type="rMarg" refType="primFontSz" fact="0.3"/>
              <dgm:constr type="tMarg" refType="primFontSz" fact="0.3"/>
              <dgm:constr type="bMarg" refType="primFontSz" fact="0.3"/>
            </dgm:constrLst>
          </dgm:if>
          <dgm:else name="Name225">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26">
        <dgm:if name="Name227" axis="ch" ptType="node" func="cnt" op="gte" val="1">
          <dgm:layoutNode name="desTx7" styleLbl="revTx">
            <dgm:varLst>
              <dgm:bulletEnabled val="1"/>
            </dgm:varLst>
            <dgm:choose name="Name228">
              <dgm:if name="Name229" func="var" arg="dir" op="equ" val="norm">
                <dgm:choose name="Name230">
                  <dgm:if name="Name231" axis="ch" ptType="node" func="cnt" op="gte" val="2">
                    <dgm:alg type="tx">
                      <dgm:param type="parTxLTRAlign" val="l"/>
                      <dgm:param type="parTxRTLAlign" val="l"/>
                      <dgm:param type="stBulletLvl" val="1"/>
                    </dgm:alg>
                  </dgm:if>
                  <dgm:else name="Name232">
                    <dgm:alg type="tx">
                      <dgm:param type="parTxLTRAlign" val="l"/>
                      <dgm:param type="parTxRTLAlign" val="l"/>
                    </dgm:alg>
                  </dgm:else>
                </dgm:choose>
              </dgm:if>
              <dgm:else name="Name233">
                <dgm:choose name="Name234">
                  <dgm:if name="Name235" axis="ch" ptType="node" func="cnt" op="gte" val="2">
                    <dgm:alg type="tx">
                      <dgm:param type="parTxLTRAlign" val="r"/>
                      <dgm:param type="parTxRTLAlign" val="r"/>
                      <dgm:param type="shpTxLTRAlignCh" val="r"/>
                      <dgm:param type="shpTxRTLAlignCh" val="r"/>
                      <dgm:param type="stBulletLvl" val="1"/>
                    </dgm:alg>
                  </dgm:if>
                  <dgm:else name="Name236">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37"/>
      </dgm:choose>
    </dgm:forEach>
    <dgm:forEach name="Name238" axis="ch" ptType="sibTrans" hideLastTrans="0" st="7" cnt="1">
      <dgm:layoutNode name="picture7">
        <dgm:alg type="sp"/>
        <dgm:shape xmlns:r="http://schemas.openxmlformats.org/officeDocument/2006/relationships" r:blip="">
          <dgm:adjLst/>
        </dgm:shape>
        <dgm:presOf/>
        <dgm:constrLst/>
        <dgm:forEach name="Name239" ref="imageRepeat"/>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AscendingPictureAccentProcess">
  <dgm:title val=""/>
  <dgm:desc val=""/>
  <dgm:catLst>
    <dgm:cat type="process" pri="22500"/>
    <dgm:cat type="picture" pri="16000"/>
    <dgm:cat type="pictureconvert" pri="16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shape xmlns:r="http://schemas.openxmlformats.org/officeDocument/2006/relationships" r:blip="">
      <dgm:adjLst/>
    </dgm:shape>
    <dgm:choose name="Name1">
      <dgm:if name="Name2" axis="ch" ptType="node" func="cnt" op="equ" val="1">
        <dgm:choose name="Name3">
          <dgm:if name="Name4" func="var" arg="dir" op="equ" val="norm">
            <dgm:choose name="Name5">
              <dgm:if name="Name6" axis="des" func="maxDepth" op="gt" val="1">
                <dgm:alg type="composite">
                  <dgm:param type="ar" val="2.7"/>
                </dgm:alg>
                <dgm:constrLst>
                  <dgm:constr type="primFontSz" for="ch" forName="parTx1" op="equ" val="65"/>
                  <dgm:constr type="primFontSz" for="ch" forName="desTx1" op="equ" val="65"/>
                  <dgm:constr type="userD" refType="w" fact="0.0247"/>
                  <dgm:constr type="l" for="ch" forName="parTx1" refType="w" fact="0.2711"/>
                  <dgm:constr type="t" for="ch" forName="parTx1" refType="h" fact="0.9603"/>
                  <dgm:constr type="w" for="ch" forName="parTx1" refType="w" fact="0.5325"/>
                  <dgm:constr type="h" for="ch" forName="parTx1" refType="h" fact="0.3856"/>
                  <dgm:constr type="ctrX" for="ch" forName="picture1" refType="w" fact="0.2469"/>
                  <dgm:constr type="ctrY" for="ch" forName="picture1" refType="h" fact="0.9"/>
                  <dgm:constr type="w" for="ch" forName="picture1" refType="w" fact="0.2469"/>
                  <dgm:constr type="h" for="ch" forName="picture1" refType="h" fact="0.6667"/>
                  <dgm:constr type="l" for="ch" forName="desTx1" refType="r" refFor="ch" refForName="parTx1"/>
                  <dgm:constr type="r" for="ch" forName="desTx1" refType="w"/>
                  <dgm:constr type="t" for="ch" forName="desTx1" refType="t" refFor="ch" refForName="parTx1"/>
                  <dgm:constr type="h" for="ch" forName="desTx1" refType="h" refFor="ch" refForName="parTx1"/>
                </dgm:constrLst>
              </dgm:if>
              <dgm:else name="Name7">
                <dgm:alg type="composite">
                  <dgm:param type="ar" val="2"/>
                </dgm:alg>
                <dgm:constrLst>
                  <dgm:constr type="primFontSz" for="ch" forName="parTx1" op="equ" val="65"/>
                  <dgm:constr type="userD" refType="w" fact="0.0333"/>
                  <dgm:constr type="l" for="ch" forName="parTx1" refType="w" fact="0.366"/>
                  <dgm:constr type="t" for="ch" forName="parTx1" refType="h" fact="0.7113"/>
                  <dgm:constr type="w" for="ch" forName="parTx1" refType="w" fact="0.7189"/>
                  <dgm:constr type="h" for="ch" forName="parTx1" refType="h" fact="0.3856"/>
                  <dgm:constr type="ctrX" for="ch" forName="picture1" refType="w" fact="0.3333"/>
                  <dgm:constr type="ctrY" for="ch" forName="picture1" refType="h" fact="0.6667"/>
                  <dgm:constr type="w" for="ch" forName="picture1" refType="w" fact="0.3333"/>
                  <dgm:constr type="h" for="ch" forName="picture1" refType="h" fact="0.6667"/>
                </dgm:constrLst>
              </dgm:else>
            </dgm:choose>
          </dgm:if>
          <dgm:else name="Name8">
            <dgm:choose name="Name9">
              <dgm:if name="Name10" axis="des" func="maxDepth" op="gt" val="1">
                <dgm:alg type="composite">
                  <dgm:param type="ar" val="2.7"/>
                </dgm:alg>
                <dgm:constrLst>
                  <dgm:constr type="primFontSz" for="ch" forName="parTx1" op="equ" val="65"/>
                  <dgm:constr type="primFontSz" for="ch" forName="desTx1" op="equ" val="65"/>
                  <dgm:constr type="userD" refType="w" fact="0.0247"/>
                  <dgm:constr type="r" for="ch" forName="parTx1" refType="w" fact="0.7289"/>
                  <dgm:constr type="t" for="ch" forName="parTx1" refType="h" fact="0.9603"/>
                  <dgm:constr type="w" for="ch" forName="parTx1" refType="w" fact="0.5325"/>
                  <dgm:constr type="h" for="ch" forName="parTx1" refType="h" fact="0.3856"/>
                  <dgm:constr type="ctrX" for="ch" forName="picture1" refType="w" fact="0.7531"/>
                  <dgm:constr type="ctrY" for="ch" forName="picture1" refType="h" fact="0.9"/>
                  <dgm:constr type="w" for="ch" forName="picture1" refType="w" fact="0.2469"/>
                  <dgm:constr type="h" for="ch" forName="picture1" refType="h" fact="0.6667"/>
                  <dgm:constr type="r" for="ch" forName="desTx1" refType="l" refFor="ch" refForName="parTx1"/>
                  <dgm:constr type="l" for="ch" forName="desTx1"/>
                  <dgm:constr type="t" for="ch" forName="desTx1" refType="t" refFor="ch" refForName="parTx1"/>
                  <dgm:constr type="h" for="ch" forName="desTx1" refType="h" refFor="ch" refForName="parTx1"/>
                </dgm:constrLst>
              </dgm:if>
              <dgm:else name="Name11">
                <dgm:alg type="composite">
                  <dgm:param type="ar" val="2"/>
                </dgm:alg>
                <dgm:constrLst>
                  <dgm:constr type="primFontSz" for="ch" forName="parTx1" op="equ" val="65"/>
                  <dgm:constr type="userD" refType="w" fact="0.0333"/>
                  <dgm:constr type="r" for="ch" forName="parTx1" refType="w" fact="0.634"/>
                  <dgm:constr type="t" for="ch" forName="parTx1" refType="h" fact="0.7113"/>
                  <dgm:constr type="w" for="ch" forName="parTx1" refType="w" fact="0.7189"/>
                  <dgm:constr type="h" for="ch" forName="parTx1" refType="h" fact="0.3856"/>
                  <dgm:constr type="ctrX" for="ch" forName="picture1" refType="w" fact="0.6667"/>
                  <dgm:constr type="ctrY" for="ch" forName="picture1" refType="h" fact="0.6667"/>
                  <dgm:constr type="w" for="ch" forName="picture1" refType="w" fact="0.3333"/>
                  <dgm:constr type="h" for="ch" forName="picture1" refType="h" fact="0.6667"/>
                </dgm:constrLst>
              </dgm:else>
            </dgm:choose>
          </dgm:else>
        </dgm:choose>
      </dgm:if>
      <dgm:if name="Name12" axis="ch" ptType="node" func="cnt" op="equ" val="2">
        <dgm:choose name="Name13">
          <dgm:if name="Name14" func="var" arg="dir" op="equ" val="norm">
            <dgm:choose name="Name15">
              <dgm:if name="Name16"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3221"/>
                  <dgm:constr type="ctrY" for="ch" forName="dot1" refType="h" fact="0.5911"/>
                  <dgm:constr type="w" for="ch" forName="dot1" refType="userD"/>
                  <dgm:constr type="h" for="ch" forName="dot1" refType="userD"/>
                  <dgm:constr type="ctrX" for="ch" forName="dot2" refType="w" fact="0.3056"/>
                  <dgm:constr type="ctrY" for="ch" forName="dot2" refType="h" fact="0.644"/>
                  <dgm:constr type="w" for="ch" forName="dot2" refType="userD"/>
                  <dgm:constr type="h" for="ch" forName="dot2" refType="userD"/>
                  <dgm:constr type="ctrX" for="ch" forName="dot3" refType="w" fact="0.2859"/>
                  <dgm:constr type="ctrY" for="ch" forName="dot3" refType="h" fact="0.6898"/>
                  <dgm:constr type="w" for="ch" forName="dot3" refType="userD"/>
                  <dgm:constr type="h" for="ch" forName="dot3" refType="userD"/>
                  <dgm:constr type="ctrX" for="ch" forName="dotArrow1" refType="w" fact="0.3095"/>
                  <dgm:constr type="ctrY" for="ch" forName="dotArrow1" refType="h" fact="0.0587"/>
                  <dgm:constr type="w" for="ch" forName="dotArrow1" refType="userD"/>
                  <dgm:constr type="h" for="ch" forName="dotArrow1" refType="userD"/>
                  <dgm:constr type="ctrX" for="ch" forName="dotArrow2" refType="w" fact="0.3346"/>
                  <dgm:constr type="ctrY" for="ch" forName="dotArrow2" refType="h" fact="0.0287"/>
                  <dgm:constr type="w" for="ch" forName="dotArrow2" refType="userD"/>
                  <dgm:constr type="h" for="ch" forName="dotArrow2" refType="userD"/>
                  <dgm:constr type="ctrX" for="ch" forName="dotArrow3" refType="w" fact="0.3597"/>
                  <dgm:constr type="ctrY" for="ch" forName="dotArrow3" refType="h" fact="-0.0013"/>
                  <dgm:constr type="w" for="ch" forName="dotArrow3" refType="userD"/>
                  <dgm:constr type="h" for="ch" forName="dotArrow3" refType="userD"/>
                  <dgm:constr type="ctrX" for="ch" forName="dotArrow4" refType="w" fact="0.3848"/>
                  <dgm:constr type="ctrY" for="ch" forName="dotArrow4" refType="h" fact="0.0287"/>
                  <dgm:constr type="w" for="ch" forName="dotArrow4" refType="userD"/>
                  <dgm:constr type="h" for="ch" forName="dotArrow4" refType="userD"/>
                  <dgm:constr type="ctrX" for="ch" forName="dotArrow5" refType="w" fact="0.41"/>
                  <dgm:constr type="ctrY" for="ch" forName="dotArrow5" refType="h" fact="0.0587"/>
                  <dgm:constr type="w" for="ch" forName="dotArrow5" refType="userD"/>
                  <dgm:constr type="h" for="ch" forName="dotArrow5" refType="userD"/>
                  <dgm:constr type="ctrX" for="ch" forName="dotArrow6" refType="w" fact="0.3597"/>
                  <dgm:constr type="ctrY" for="ch" forName="dotArrow6" refType="h" fact="0.062"/>
                  <dgm:constr type="w" for="ch" forName="dotArrow6" refType="userD"/>
                  <dgm:constr type="h" for="ch" forName="dotArrow6" refType="userD"/>
                  <dgm:constr type="ctrX" for="ch" forName="dotArrow7" refType="w" fact="0.3597"/>
                  <dgm:constr type="ctrY" for="ch" forName="dotArrow7" refType="h" fact="0.1253"/>
                  <dgm:constr type="w" for="ch" forName="dotArrow7" refType="userD"/>
                  <dgm:constr type="h" for="ch" forName="dotArrow7" refType="userD"/>
                  <dgm:constr type="l" for="ch" forName="parTx1" refType="w" fact="0.197"/>
                  <dgm:constr type="t" for="ch" forName="parTx1" refType="h" fact="0.8169"/>
                  <dgm:constr type="w" for="ch" forName="parTx1" refType="w" fact="0.4064"/>
                  <dgm:constr type="h" for="ch" forName="parTx1" refType="h" fact="0.218"/>
                  <dgm:constr type="ctrX" for="ch" forName="picture1" refType="w" fact="0.1785"/>
                  <dgm:constr type="ctrY" for="ch" forName="picture1" refType="h" fact="0.7834"/>
                  <dgm:constr type="w" for="ch" forName="picture1" refType="w" fact="0.1884"/>
                  <dgm:constr type="h" for="ch" forName="picture1" refType="h" fact="0.376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688"/>
                  <dgm:constr type="t" for="ch" forName="parTx2" refType="h" fact="0.3905"/>
                  <dgm:constr type="w" for="ch" forName="parTx2" refType="w" fact="0.4064"/>
                  <dgm:constr type="h" for="ch" forName="parTx2" refType="h" fact="0.218"/>
                  <dgm:constr type="ctrX" for="ch" forName="picture2" refType="w" fact="0.3503"/>
                  <dgm:constr type="ctrY" for="ch" forName="picture2" refType="h" fact="0.357"/>
                  <dgm:constr type="w" for="ch" forName="picture2" refType="w" fact="0.1884"/>
                  <dgm:constr type="h" for="ch" forName="picture2" refType="h" fact="0.3768"/>
                  <dgm:constr type="l" for="ch" forName="desTx2" refType="r" refFor="ch" refForName="parTx2"/>
                  <dgm:constr type="r" for="ch" forName="desTx2" refType="w"/>
                  <dgm:constr type="t" for="ch" forName="desTx2" refType="t" refFor="ch" refForName="parTx2"/>
                  <dgm:constr type="h" for="ch" forName="desTx2" refType="h" refFor="ch" refForName="parTx2"/>
                </dgm:constrLst>
              </dgm:if>
              <dgm:else name="Name17">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4274"/>
                  <dgm:constr type="ctrY" for="ch" forName="dot1" refType="h" fact="0.5911"/>
                  <dgm:constr type="w" for="ch" forName="dot1" refType="userD"/>
                  <dgm:constr type="h" for="ch" forName="dot1" refType="userD"/>
                  <dgm:constr type="ctrX" for="ch" forName="dot2" refType="w" fact="0.4055"/>
                  <dgm:constr type="ctrY" for="ch" forName="dot2" refType="h" fact="0.644"/>
                  <dgm:constr type="w" for="ch" forName="dot2" refType="userD"/>
                  <dgm:constr type="h" for="ch" forName="dot2" refType="userD"/>
                  <dgm:constr type="ctrX" for="ch" forName="dot3" refType="w" fact="0.3794"/>
                  <dgm:constr type="ctrY" for="ch" forName="dot3" refType="h" fact="0.6898"/>
                  <dgm:constr type="w" for="ch" forName="dot3" refType="userD"/>
                  <dgm:constr type="h" for="ch" forName="dot3" refType="userD"/>
                  <dgm:constr type="ctrX" for="ch" forName="dotArrow1" refType="w" fact="0.4106"/>
                  <dgm:constr type="ctrY" for="ch" forName="dotArrow1" refType="h" fact="0.0587"/>
                  <dgm:constr type="w" for="ch" forName="dotArrow1" refType="userD"/>
                  <dgm:constr type="h" for="ch" forName="dotArrow1" refType="userD"/>
                  <dgm:constr type="ctrX" for="ch" forName="dotArrow2" refType="w" fact="0.444"/>
                  <dgm:constr type="ctrY" for="ch" forName="dotArrow2" refType="h" fact="0.0287"/>
                  <dgm:constr type="w" for="ch" forName="dotArrow2" refType="userD"/>
                  <dgm:constr type="h" for="ch" forName="dotArrow2" refType="userD"/>
                  <dgm:constr type="ctrX" for="ch" forName="dotArrow3" refType="w" fact="0.4773"/>
                  <dgm:constr type="ctrY" for="ch" forName="dotArrow3" refType="h" fact="-0.0013"/>
                  <dgm:constr type="w" for="ch" forName="dotArrow3" refType="userD"/>
                  <dgm:constr type="h" for="ch" forName="dotArrow3" refType="userD"/>
                  <dgm:constr type="ctrX" for="ch" forName="dotArrow4" refType="w" fact="0.5106"/>
                  <dgm:constr type="ctrY" for="ch" forName="dotArrow4" refType="h" fact="0.0287"/>
                  <dgm:constr type="w" for="ch" forName="dotArrow4" refType="userD"/>
                  <dgm:constr type="h" for="ch" forName="dotArrow4" refType="userD"/>
                  <dgm:constr type="ctrX" for="ch" forName="dotArrow5" refType="w" fact="0.544"/>
                  <dgm:constr type="ctrY" for="ch" forName="dotArrow5" refType="h" fact="0.0587"/>
                  <dgm:constr type="w" for="ch" forName="dotArrow5" refType="userD"/>
                  <dgm:constr type="h" for="ch" forName="dotArrow5" refType="userD"/>
                  <dgm:constr type="ctrX" for="ch" forName="dotArrow6" refType="w" fact="0.4773"/>
                  <dgm:constr type="ctrY" for="ch" forName="dotArrow6" refType="h" fact="0.062"/>
                  <dgm:constr type="w" for="ch" forName="dotArrow6" refType="userD"/>
                  <dgm:constr type="h" for="ch" forName="dotArrow6" refType="userD"/>
                  <dgm:constr type="ctrX" for="ch" forName="dotArrow7" refType="w" fact="0.4773"/>
                  <dgm:constr type="ctrY" for="ch" forName="dotArrow7" refType="h" fact="0.1253"/>
                  <dgm:constr type="w" for="ch" forName="dotArrow7" refType="userD"/>
                  <dgm:constr type="h" for="ch" forName="dotArrow7" refType="userD"/>
                  <dgm:constr type="l" for="ch" forName="parTx1" refType="w" fact="0.2614"/>
                  <dgm:constr type="t" for="ch" forName="parTx1" refType="h" fact="0.8086"/>
                  <dgm:constr type="w" for="ch" forName="parTx1" refType="w" fact="0.5392"/>
                  <dgm:constr type="h" for="ch" forName="parTx1" refType="h" fact="0.218"/>
                  <dgm:constr type="ctrX" for="ch" forName="picture1" refType="w" fact="0.2369"/>
                  <dgm:constr type="ctrY" for="ch" forName="picture1" refType="h" fact="0.7834"/>
                  <dgm:constr type="w" for="ch" forName="picture1" refType="w" fact="0.25"/>
                  <dgm:constr type="h" for="ch" forName="picture1" refType="h" fact="0.3768"/>
                  <dgm:constr type="l" for="ch" forName="parTx2" refType="w" fact="0.4893"/>
                  <dgm:constr type="t" for="ch" forName="parTx2" refType="h" fact="0.3822"/>
                  <dgm:constr type="w" for="ch" forName="parTx2" refType="w" fact="0.5392"/>
                  <dgm:constr type="h" for="ch" forName="parTx2" refType="h" fact="0.218"/>
                  <dgm:constr type="ctrX" for="ch" forName="picture2" refType="w" fact="0.4648"/>
                  <dgm:constr type="ctrY" for="ch" forName="picture2" refType="h" fact="0.357"/>
                  <dgm:constr type="w" for="ch" forName="picture2" refType="w" fact="0.25"/>
                  <dgm:constr type="h" for="ch" forName="picture2" refType="h" fact="0.3768"/>
                </dgm:constrLst>
              </dgm:else>
            </dgm:choose>
          </dgm:if>
          <dgm:else name="Name18">
            <dgm:choose name="Name19">
              <dgm:if name="Name20"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6779"/>
                  <dgm:constr type="ctrY" for="ch" forName="dot1" refType="h" fact="0.5911"/>
                  <dgm:constr type="w" for="ch" forName="dot1" refType="userD"/>
                  <dgm:constr type="h" for="ch" forName="dot1" refType="userD"/>
                  <dgm:constr type="ctrX" for="ch" forName="dot2" refType="w" fact="0.6944"/>
                  <dgm:constr type="ctrY" for="ch" forName="dot2" refType="h" fact="0.644"/>
                  <dgm:constr type="w" for="ch" forName="dot2" refType="userD"/>
                  <dgm:constr type="h" for="ch" forName="dot2" refType="userD"/>
                  <dgm:constr type="ctrX" for="ch" forName="dot3" refType="w" fact="0.7141"/>
                  <dgm:constr type="ctrY" for="ch" forName="dot3" refType="h" fact="0.6898"/>
                  <dgm:constr type="w" for="ch" forName="dot3" refType="userD"/>
                  <dgm:constr type="h" for="ch" forName="dot3" refType="userD"/>
                  <dgm:constr type="ctrX" for="ch" forName="dotArrow1" refType="w" fact="0.6905"/>
                  <dgm:constr type="ctrY" for="ch" forName="dotArrow1" refType="h" fact="0.0587"/>
                  <dgm:constr type="w" for="ch" forName="dotArrow1" refType="userD"/>
                  <dgm:constr type="h" for="ch" forName="dotArrow1" refType="userD"/>
                  <dgm:constr type="ctrX" for="ch" forName="dotArrow2" refType="w" fact="0.6654"/>
                  <dgm:constr type="ctrY" for="ch" forName="dotArrow2" refType="h" fact="0.0287"/>
                  <dgm:constr type="w" for="ch" forName="dotArrow2" refType="userD"/>
                  <dgm:constr type="h" for="ch" forName="dotArrow2" refType="userD"/>
                  <dgm:constr type="ctrX" for="ch" forName="dotArrow3" refType="w" fact="0.6403"/>
                  <dgm:constr type="ctrY" for="ch" forName="dotArrow3" refType="h" fact="-0.0013"/>
                  <dgm:constr type="w" for="ch" forName="dotArrow3" refType="userD"/>
                  <dgm:constr type="h" for="ch" forName="dotArrow3" refType="userD"/>
                  <dgm:constr type="ctrX" for="ch" forName="dotArrow4" refType="w" fact="0.6152"/>
                  <dgm:constr type="ctrY" for="ch" forName="dotArrow4" refType="h" fact="0.0287"/>
                  <dgm:constr type="w" for="ch" forName="dotArrow4" refType="userD"/>
                  <dgm:constr type="h" for="ch" forName="dotArrow4" refType="userD"/>
                  <dgm:constr type="ctrX" for="ch" forName="dotArrow5" refType="w" fact="0.59"/>
                  <dgm:constr type="ctrY" for="ch" forName="dotArrow5" refType="h" fact="0.0587"/>
                  <dgm:constr type="w" for="ch" forName="dotArrow5" refType="userD"/>
                  <dgm:constr type="h" for="ch" forName="dotArrow5" refType="userD"/>
                  <dgm:constr type="ctrX" for="ch" forName="dotArrow6" refType="w" fact="0.6403"/>
                  <dgm:constr type="ctrY" for="ch" forName="dotArrow6" refType="h" fact="0.062"/>
                  <dgm:constr type="w" for="ch" forName="dotArrow6" refType="userD"/>
                  <dgm:constr type="h" for="ch" forName="dotArrow6" refType="userD"/>
                  <dgm:constr type="ctrX" for="ch" forName="dotArrow7" refType="w" fact="0.6403"/>
                  <dgm:constr type="ctrY" for="ch" forName="dotArrow7" refType="h" fact="0.1253"/>
                  <dgm:constr type="w" for="ch" forName="dotArrow7" refType="userD"/>
                  <dgm:constr type="h" for="ch" forName="dotArrow7" refType="userD"/>
                  <dgm:constr type="r" for="ch" forName="parTx1" refType="w" fact="0.803"/>
                  <dgm:constr type="t" for="ch" forName="parTx1" refType="h" fact="0.8169"/>
                  <dgm:constr type="w" for="ch" forName="parTx1" refType="w" fact="0.4064"/>
                  <dgm:constr type="h" for="ch" forName="parTx1" refType="h" fact="0.218"/>
                  <dgm:constr type="ctrX" for="ch" forName="picture1" refType="w" fact="0.8215"/>
                  <dgm:constr type="ctrY" for="ch" forName="picture1" refType="h" fact="0.7834"/>
                  <dgm:constr type="w" for="ch" forName="picture1" refType="w" fact="0.1884"/>
                  <dgm:constr type="h" for="ch" forName="picture1" refType="h" fact="0.376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312"/>
                  <dgm:constr type="t" for="ch" forName="parTx2" refType="h" fact="0.3905"/>
                  <dgm:constr type="w" for="ch" forName="parTx2" refType="w" fact="0.4064"/>
                  <dgm:constr type="h" for="ch" forName="parTx2" refType="h" fact="0.218"/>
                  <dgm:constr type="ctrX" for="ch" forName="picture2" refType="w" fact="0.6497"/>
                  <dgm:constr type="ctrY" for="ch" forName="picture2" refType="h" fact="0.357"/>
                  <dgm:constr type="w" for="ch" forName="picture2" refType="w" fact="0.1884"/>
                  <dgm:constr type="h" for="ch" forName="picture2" refType="h" fact="0.3768"/>
                  <dgm:constr type="r" for="ch" forName="desTx2" refType="l" refFor="ch" refForName="parTx2"/>
                  <dgm:constr type="l" for="ch" forName="desTx2"/>
                  <dgm:constr type="t" for="ch" forName="desTx2" refType="t" refFor="ch" refForName="parTx2"/>
                  <dgm:constr type="h" for="ch" forName="desTx2" refType="h" refFor="ch" refForName="parTx2"/>
                </dgm:constrLst>
              </dgm:if>
              <dgm:else name="Name21">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5726"/>
                  <dgm:constr type="ctrY" for="ch" forName="dot1" refType="h" fact="0.5911"/>
                  <dgm:constr type="w" for="ch" forName="dot1" refType="userD"/>
                  <dgm:constr type="h" for="ch" forName="dot1" refType="userD"/>
                  <dgm:constr type="ctrX" for="ch" forName="dot2" refType="w" fact="0.5945"/>
                  <dgm:constr type="ctrY" for="ch" forName="dot2" refType="h" fact="0.644"/>
                  <dgm:constr type="w" for="ch" forName="dot2" refType="userD"/>
                  <dgm:constr type="h" for="ch" forName="dot2" refType="userD"/>
                  <dgm:constr type="ctrX" for="ch" forName="dot3" refType="w" fact="0.6206"/>
                  <dgm:constr type="ctrY" for="ch" forName="dot3" refType="h" fact="0.6898"/>
                  <dgm:constr type="w" for="ch" forName="dot3" refType="userD"/>
                  <dgm:constr type="h" for="ch" forName="dot3" refType="userD"/>
                  <dgm:constr type="ctrX" for="ch" forName="dotArrow1" refType="w" fact="0.5894"/>
                  <dgm:constr type="ctrY" for="ch" forName="dotArrow1" refType="h" fact="0.0587"/>
                  <dgm:constr type="w" for="ch" forName="dotArrow1" refType="userD"/>
                  <dgm:constr type="h" for="ch" forName="dotArrow1" refType="userD"/>
                  <dgm:constr type="ctrX" for="ch" forName="dotArrow2" refType="w" fact="0.556"/>
                  <dgm:constr type="ctrY" for="ch" forName="dotArrow2" refType="h" fact="0.0287"/>
                  <dgm:constr type="w" for="ch" forName="dotArrow2" refType="userD"/>
                  <dgm:constr type="h" for="ch" forName="dotArrow2" refType="userD"/>
                  <dgm:constr type="ctrX" for="ch" forName="dotArrow3" refType="w" fact="0.5227"/>
                  <dgm:constr type="ctrY" for="ch" forName="dotArrow3" refType="h" fact="-0.0013"/>
                  <dgm:constr type="w" for="ch" forName="dotArrow3" refType="userD"/>
                  <dgm:constr type="h" for="ch" forName="dotArrow3" refType="userD"/>
                  <dgm:constr type="ctrX" for="ch" forName="dotArrow4" refType="w" fact="0.4894"/>
                  <dgm:constr type="ctrY" for="ch" forName="dotArrow4" refType="h" fact="0.0287"/>
                  <dgm:constr type="w" for="ch" forName="dotArrow4" refType="userD"/>
                  <dgm:constr type="h" for="ch" forName="dotArrow4" refType="userD"/>
                  <dgm:constr type="ctrX" for="ch" forName="dotArrow5" refType="w" fact="0.456"/>
                  <dgm:constr type="ctrY" for="ch" forName="dotArrow5" refType="h" fact="0.0587"/>
                  <dgm:constr type="w" for="ch" forName="dotArrow5" refType="userD"/>
                  <dgm:constr type="h" for="ch" forName="dotArrow5" refType="userD"/>
                  <dgm:constr type="ctrX" for="ch" forName="dotArrow6" refType="w" fact="0.5227"/>
                  <dgm:constr type="ctrY" for="ch" forName="dotArrow6" refType="h" fact="0.062"/>
                  <dgm:constr type="w" for="ch" forName="dotArrow6" refType="userD"/>
                  <dgm:constr type="h" for="ch" forName="dotArrow6" refType="userD"/>
                  <dgm:constr type="ctrX" for="ch" forName="dotArrow7" refType="w" fact="0.5227"/>
                  <dgm:constr type="ctrY" for="ch" forName="dotArrow7" refType="h" fact="0.1253"/>
                  <dgm:constr type="w" for="ch" forName="dotArrow7" refType="userD"/>
                  <dgm:constr type="h" for="ch" forName="dotArrow7" refType="userD"/>
                  <dgm:constr type="r" for="ch" forName="parTx1" refType="w" fact="0.7386"/>
                  <dgm:constr type="t" for="ch" forName="parTx1" refType="h" fact="0.8086"/>
                  <dgm:constr type="w" for="ch" forName="parTx1" refType="w" fact="0.5392"/>
                  <dgm:constr type="h" for="ch" forName="parTx1" refType="h" fact="0.218"/>
                  <dgm:constr type="ctrX" for="ch" forName="picture1" refType="w" fact="0.7631"/>
                  <dgm:constr type="ctrY" for="ch" forName="picture1" refType="h" fact="0.7834"/>
                  <dgm:constr type="w" for="ch" forName="picture1" refType="w" fact="0.25"/>
                  <dgm:constr type="h" for="ch" forName="picture1" refType="h" fact="0.3768"/>
                  <dgm:constr type="r" for="ch" forName="parTx2" refType="w" fact="0.5107"/>
                  <dgm:constr type="t" for="ch" forName="parTx2" refType="h" fact="0.3822"/>
                  <dgm:constr type="w" for="ch" forName="parTx2" refType="w" fact="0.5392"/>
                  <dgm:constr type="h" for="ch" forName="parTx2" refType="h" fact="0.218"/>
                  <dgm:constr type="ctrX" for="ch" forName="picture2" refType="w" fact="0.5352"/>
                  <dgm:constr type="ctrY" for="ch" forName="picture2" refType="h" fact="0.357"/>
                  <dgm:constr type="w" for="ch" forName="picture2" refType="w" fact="0.25"/>
                  <dgm:constr type="h" for="ch" forName="picture2" refType="h" fact="0.3768"/>
                </dgm:constrLst>
              </dgm:else>
            </dgm:choose>
          </dgm:else>
        </dgm:choose>
      </dgm:if>
      <dgm:if name="Name22" axis="ch" ptType="node" func="cnt" op="equ" val="3">
        <dgm:choose name="Name23">
          <dgm:if name="Name24" func="var" arg="dir" op="equ" val="norm">
            <dgm:choose name="Name25">
              <dgm:if name="Name26"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2981"/>
                  <dgm:constr type="ctrY" for="ch" forName="dot1" refType="h" fact="0.763"/>
                  <dgm:constr type="w" for="ch" forName="dot1" refType="userD"/>
                  <dgm:constr type="h" for="ch" forName="dot1" refType="userD"/>
                  <dgm:constr type="ctrX" for="ch" forName="dot2" refType="w" fact="0.2676"/>
                  <dgm:constr type="ctrY" for="ch" forName="dot2" refType="h" fact="0.7887"/>
                  <dgm:constr type="w" for="ch" forName="dot2" refType="userD"/>
                  <dgm:constr type="h" for="ch" forName="dot2" refType="userD"/>
                  <dgm:constr type="ctrX" for="ch" forName="dot3" refType="w" fact="0.2357"/>
                  <dgm:constr type="ctrY" for="ch" forName="dot3" refType="h" fact="0.809"/>
                  <dgm:constr type="w" for="ch" forName="dot3" refType="userD"/>
                  <dgm:constr type="h" for="ch" forName="dot3" refType="userD"/>
                  <dgm:constr type="ctrX" for="ch" forName="dot4" refType="w" fact="0.4445"/>
                  <dgm:constr type="ctrY" for="ch" forName="dot4" refType="h" fact="0.4655"/>
                  <dgm:constr type="w" for="ch" forName="dot4" refType="userD"/>
                  <dgm:constr type="h" for="ch" forName="dot4" refType="userD"/>
                  <dgm:constr type="ctrX" for="ch" forName="dot5" refType="w" fact="0.4323"/>
                  <dgm:constr type="ctrY" for="ch" forName="dot5" refType="h" fact="0.5178"/>
                  <dgm:constr type="w" for="ch" forName="dot5" refType="userD"/>
                  <dgm:constr type="h" for="ch" forName="dot5" refType="userD"/>
                  <dgm:constr type="ctrX" for="ch" forName="dotArrow1" refType="w" fact="0.4236"/>
                  <dgm:constr type="ctrY" for="ch" forName="dotArrow1" refType="h" fact="0.0718"/>
                  <dgm:constr type="w" for="ch" forName="dotArrow1" refType="userD"/>
                  <dgm:constr type="h" for="ch" forName="dotArrow1" refType="userD"/>
                  <dgm:constr type="ctrX" for="ch" forName="dotArrow2" refType="w" fact="0.446"/>
                  <dgm:constr type="ctrY" for="ch" forName="dotArrow2" refType="h" fact="0.0468"/>
                  <dgm:constr type="w" for="ch" forName="dotArrow2" refType="userD"/>
                  <dgm:constr type="h" for="ch" forName="dotArrow2" refType="userD"/>
                  <dgm:constr type="ctrX" for="ch" forName="dotArrow3" refType="w" fact="0.4685"/>
                  <dgm:constr type="ctrY" for="ch" forName="dotArrow3" refType="h" fact="0.0218"/>
                  <dgm:constr type="w" for="ch" forName="dotArrow3" refType="userD"/>
                  <dgm:constr type="h" for="ch" forName="dotArrow3" refType="userD"/>
                  <dgm:constr type="ctrX" for="ch" forName="dotArrow4" refType="w" fact="0.491"/>
                  <dgm:constr type="ctrY" for="ch" forName="dotArrow4" refType="h" fact="0.0468"/>
                  <dgm:constr type="w" for="ch" forName="dotArrow4" refType="userD"/>
                  <dgm:constr type="h" for="ch" forName="dotArrow4" refType="userD"/>
                  <dgm:constr type="ctrX" for="ch" forName="dotArrow5" refType="w" fact="0.5135"/>
                  <dgm:constr type="ctrY" for="ch" forName="dotArrow5" refType="h" fact="0.0718"/>
                  <dgm:constr type="w" for="ch" forName="dotArrow5" refType="userD"/>
                  <dgm:constr type="h" for="ch" forName="dotArrow5" refType="userD"/>
                  <dgm:constr type="ctrX" for="ch" forName="dotArrow6" refType="w" fact="0.4685"/>
                  <dgm:constr type="ctrY" for="ch" forName="dotArrow6" refType="h" fact="0.0745"/>
                  <dgm:constr type="w" for="ch" forName="dotArrow6" refType="userD"/>
                  <dgm:constr type="h" for="ch" forName="dotArrow6" refType="userD"/>
                  <dgm:constr type="ctrX" for="ch" forName="dotArrow7" refType="w" fact="0.4685"/>
                  <dgm:constr type="ctrY" for="ch" forName="dotArrow7" refType="h" fact="0.1273"/>
                  <dgm:constr type="w" for="ch" forName="dotArrow7" refType="userD"/>
                  <dgm:constr type="h" for="ch" forName="dotArrow7" refType="userD"/>
                  <dgm:constr type="l" for="ch" forName="parTx1" refType="w" fact="0.1487"/>
                  <dgm:constr type="t" for="ch" forName="parTx1" refType="h" fact="0.8596"/>
                  <dgm:constr type="w" for="ch" forName="parTx1" refType="w" fact="0.3491"/>
                  <dgm:constr type="h" for="ch" forName="parTx1" refType="h" fact="0.1638"/>
                  <dgm:constr type="ctrX" for="ch" forName="picture1" refType="w" fact="0.1328"/>
                  <dgm:constr type="ctrY" for="ch" forName="picture1" refType="h" fact="0.8361"/>
                  <dgm:constr type="w" for="ch" forName="picture1" refType="w" fact="0.1618"/>
                  <dgm:constr type="h" for="ch" forName="picture1" refType="h" fact="0.2832"/>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732"/>
                  <dgm:constr type="t" for="ch" forName="parTx2" refType="h" fact="0.6469"/>
                  <dgm:constr type="w" for="ch" forName="parTx2" refType="w" fact="0.3491"/>
                  <dgm:constr type="h" for="ch" forName="parTx2" refType="h" fact="0.1638"/>
                  <dgm:constr type="ctrX" for="ch" forName="picture2" refType="w" fact="0.3573"/>
                  <dgm:constr type="ctrY" for="ch" forName="picture2" refType="h" fact="0.6234"/>
                  <dgm:constr type="w" for="ch" forName="picture2" refType="w" fact="0.1618"/>
                  <dgm:constr type="h" for="ch" forName="picture2" refType="h" fact="0.2832"/>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4763"/>
                  <dgm:constr type="t" for="ch" forName="parTx3" refType="h" fact="0.3243"/>
                  <dgm:constr type="w" for="ch" forName="parTx3" refType="w" fact="0.3491"/>
                  <dgm:constr type="h" for="ch" forName="parTx3" refType="h" fact="0.1638"/>
                  <dgm:constr type="ctrX" for="ch" forName="picture3" refType="w" fact="0.4604"/>
                  <dgm:constr type="ctrY" for="ch" forName="picture3" refType="h" fact="0.3008"/>
                  <dgm:constr type="w" for="ch" forName="picture3" refType="w" fact="0.1618"/>
                  <dgm:constr type="h" for="ch" forName="picture3" refType="h" fact="0.2832"/>
                  <dgm:constr type="l" for="ch" forName="desTx3" refType="r" refFor="ch" refForName="parTx3"/>
                  <dgm:constr type="r" for="ch" forName="desTx3" refType="w"/>
                  <dgm:constr type="t" for="ch" forName="desTx3" refType="t" refFor="ch" refForName="parTx3"/>
                  <dgm:constr type="h" for="ch" forName="desTx3" refType="h" refFor="ch" refForName="parTx3"/>
                </dgm:constrLst>
              </dgm:if>
              <dgm:else name="Name27">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3684"/>
                  <dgm:constr type="ctrY" for="ch" forName="dot1" refType="h" fact="0.763"/>
                  <dgm:constr type="w" for="ch" forName="dot1" refType="userD"/>
                  <dgm:constr type="h" for="ch" forName="dot1" refType="userD"/>
                  <dgm:constr type="ctrX" for="ch" forName="dot2" refType="w" fact="0.3307"/>
                  <dgm:constr type="ctrY" for="ch" forName="dot2" refType="h" fact="0.7887"/>
                  <dgm:constr type="w" for="ch" forName="dot2" refType="userD"/>
                  <dgm:constr type="h" for="ch" forName="dot2" refType="userD"/>
                  <dgm:constr type="ctrX" for="ch" forName="dot3" refType="w" fact="0.2912"/>
                  <dgm:constr type="ctrY" for="ch" forName="dot3" refType="h" fact="0.809"/>
                  <dgm:constr type="w" for="ch" forName="dot3" refType="userD"/>
                  <dgm:constr type="h" for="ch" forName="dot3" refType="userD"/>
                  <dgm:constr type="ctrX" for="ch" forName="dot4" refType="w" fact="0.5494"/>
                  <dgm:constr type="ctrY" for="ch" forName="dot4" refType="h" fact="0.4655"/>
                  <dgm:constr type="w" for="ch" forName="dot4" refType="userD"/>
                  <dgm:constr type="h" for="ch" forName="dot4" refType="userD"/>
                  <dgm:constr type="ctrX" for="ch" forName="dot5" refType="w" fact="0.5342"/>
                  <dgm:constr type="ctrY" for="ch" forName="dot5" refType="h" fact="0.5178"/>
                  <dgm:constr type="w" for="ch" forName="dot5" refType="userD"/>
                  <dgm:constr type="h" for="ch" forName="dot5" refType="userD"/>
                  <dgm:constr type="ctrX" for="ch" forName="dotArrow1" refType="w" fact="0.5234"/>
                  <dgm:constr type="ctrY" for="ch" forName="dotArrow1" refType="h" fact="0.0718"/>
                  <dgm:constr type="w" for="ch" forName="dotArrow1" refType="userD"/>
                  <dgm:constr type="h" for="ch" forName="dotArrow1" refType="userD"/>
                  <dgm:constr type="ctrX" for="ch" forName="dotArrow2" refType="w" fact="0.5512"/>
                  <dgm:constr type="ctrY" for="ch" forName="dotArrow2" refType="h" fact="0.0468"/>
                  <dgm:constr type="w" for="ch" forName="dotArrow2" refType="userD"/>
                  <dgm:constr type="h" for="ch" forName="dotArrow2" refType="userD"/>
                  <dgm:constr type="ctrX" for="ch" forName="dotArrow3" refType="w" fact="0.579"/>
                  <dgm:constr type="ctrY" for="ch" forName="dotArrow3" refType="h" fact="0.0218"/>
                  <dgm:constr type="w" for="ch" forName="dotArrow3" refType="userD"/>
                  <dgm:constr type="h" for="ch" forName="dotArrow3" refType="userD"/>
                  <dgm:constr type="ctrX" for="ch" forName="dotArrow4" refType="w" fact="0.6068"/>
                  <dgm:constr type="ctrY" for="ch" forName="dotArrow4" refType="h" fact="0.0468"/>
                  <dgm:constr type="w" for="ch" forName="dotArrow4" refType="userD"/>
                  <dgm:constr type="h" for="ch" forName="dotArrow4" refType="userD"/>
                  <dgm:constr type="ctrX" for="ch" forName="dotArrow5" refType="w" fact="0.6346"/>
                  <dgm:constr type="ctrY" for="ch" forName="dotArrow5" refType="h" fact="0.0718"/>
                  <dgm:constr type="w" for="ch" forName="dotArrow5" refType="userD"/>
                  <dgm:constr type="h" for="ch" forName="dotArrow5" refType="userD"/>
                  <dgm:constr type="ctrX" for="ch" forName="dotArrow6" refType="w" fact="0.579"/>
                  <dgm:constr type="ctrY" for="ch" forName="dotArrow6" refType="h" fact="0.0745"/>
                  <dgm:constr type="w" for="ch" forName="dotArrow6" refType="userD"/>
                  <dgm:constr type="h" for="ch" forName="dotArrow6" refType="userD"/>
                  <dgm:constr type="ctrX" for="ch" forName="dotArrow7" refType="w" fact="0.579"/>
                  <dgm:constr type="ctrY" for="ch" forName="dotArrow7" refType="h" fact="0.1273"/>
                  <dgm:constr type="w" for="ch" forName="dotArrow7" refType="userD"/>
                  <dgm:constr type="h" for="ch" forName="dotArrow7" refType="userD"/>
                  <dgm:constr type="l" for="ch" forName="parTx1" refType="w" fact="0.1837"/>
                  <dgm:constr type="t" for="ch" forName="parTx1" refType="h" fact="0.8551"/>
                  <dgm:constr type="w" for="ch" forName="parTx1" refType="w" fact="0.4314"/>
                  <dgm:constr type="h" for="ch" forName="parTx1" refType="h" fact="0.1638"/>
                  <dgm:constr type="ctrX" for="ch" forName="picture1" refType="w" fact="0.1641"/>
                  <dgm:constr type="ctrY" for="ch" forName="picture1" refType="h" fact="0.8361"/>
                  <dgm:constr type="w" for="ch" forName="picture1" refType="w" fact="0.2"/>
                  <dgm:constr type="h" for="ch" forName="picture1" refType="h" fact="0.2832"/>
                  <dgm:constr type="l" for="ch" forName="parTx2" refType="w" fact="0.4612"/>
                  <dgm:constr type="t" for="ch" forName="parTx2" refType="h" fact="0.6424"/>
                  <dgm:constr type="w" for="ch" forName="parTx2" refType="w" fact="0.4314"/>
                  <dgm:constr type="h" for="ch" forName="parTx2" refType="h" fact="0.1638"/>
                  <dgm:constr type="ctrX" for="ch" forName="picture2" refType="w" fact="0.4416"/>
                  <dgm:constr type="ctrY" for="ch" forName="picture2" refType="h" fact="0.6234"/>
                  <dgm:constr type="w" for="ch" forName="picture2" refType="w" fact="0.2"/>
                  <dgm:constr type="h" for="ch" forName="picture2" refType="h" fact="0.2832"/>
                  <dgm:constr type="l" for="ch" forName="parTx3" refType="w" fact="0.5886"/>
                  <dgm:constr type="t" for="ch" forName="parTx3" refType="h" fact="0.3198"/>
                  <dgm:constr type="w" for="ch" forName="parTx3" refType="w" fact="0.4314"/>
                  <dgm:constr type="h" for="ch" forName="parTx3" refType="h" fact="0.1638"/>
                  <dgm:constr type="ctrX" for="ch" forName="picture3" refType="w" fact="0.569"/>
                  <dgm:constr type="ctrY" for="ch" forName="picture3" refType="h" fact="0.3008"/>
                  <dgm:constr type="w" for="ch" forName="picture3" refType="w" fact="0.2"/>
                  <dgm:constr type="h" for="ch" forName="picture3" refType="h" fact="0.2832"/>
                </dgm:constrLst>
              </dgm:else>
            </dgm:choose>
          </dgm:if>
          <dgm:else name="Name28">
            <dgm:choose name="Name29">
              <dgm:if name="Name30"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7019"/>
                  <dgm:constr type="ctrY" for="ch" forName="dot1" refType="h" fact="0.763"/>
                  <dgm:constr type="w" for="ch" forName="dot1" refType="userD"/>
                  <dgm:constr type="h" for="ch" forName="dot1" refType="userD"/>
                  <dgm:constr type="ctrX" for="ch" forName="dot2" refType="w" fact="0.7324"/>
                  <dgm:constr type="ctrY" for="ch" forName="dot2" refType="h" fact="0.7887"/>
                  <dgm:constr type="w" for="ch" forName="dot2" refType="userD"/>
                  <dgm:constr type="h" for="ch" forName="dot2" refType="userD"/>
                  <dgm:constr type="ctrX" for="ch" forName="dot3" refType="w" fact="0.7643"/>
                  <dgm:constr type="ctrY" for="ch" forName="dot3" refType="h" fact="0.809"/>
                  <dgm:constr type="w" for="ch" forName="dot3" refType="userD"/>
                  <dgm:constr type="h" for="ch" forName="dot3" refType="userD"/>
                  <dgm:constr type="ctrX" for="ch" forName="dot4" refType="w" fact="0.5555"/>
                  <dgm:constr type="ctrY" for="ch" forName="dot4" refType="h" fact="0.4655"/>
                  <dgm:constr type="w" for="ch" forName="dot4" refType="userD"/>
                  <dgm:constr type="h" for="ch" forName="dot4" refType="userD"/>
                  <dgm:constr type="ctrX" for="ch" forName="dot5" refType="w" fact="0.5677"/>
                  <dgm:constr type="ctrY" for="ch" forName="dot5" refType="h" fact="0.5178"/>
                  <dgm:constr type="w" for="ch" forName="dot5" refType="userD"/>
                  <dgm:constr type="h" for="ch" forName="dot5" refType="userD"/>
                  <dgm:constr type="ctrX" for="ch" forName="dotArrow1" refType="w" fact="0.5764"/>
                  <dgm:constr type="ctrY" for="ch" forName="dotArrow1" refType="h" fact="0.0718"/>
                  <dgm:constr type="w" for="ch" forName="dotArrow1" refType="userD"/>
                  <dgm:constr type="h" for="ch" forName="dotArrow1" refType="userD"/>
                  <dgm:constr type="ctrX" for="ch" forName="dotArrow2" refType="w" fact="0.554"/>
                  <dgm:constr type="ctrY" for="ch" forName="dotArrow2" refType="h" fact="0.0468"/>
                  <dgm:constr type="w" for="ch" forName="dotArrow2" refType="userD"/>
                  <dgm:constr type="h" for="ch" forName="dotArrow2" refType="userD"/>
                  <dgm:constr type="ctrX" for="ch" forName="dotArrow3" refType="w" fact="0.5315"/>
                  <dgm:constr type="ctrY" for="ch" forName="dotArrow3" refType="h" fact="0.0218"/>
                  <dgm:constr type="w" for="ch" forName="dotArrow3" refType="userD"/>
                  <dgm:constr type="h" for="ch" forName="dotArrow3" refType="userD"/>
                  <dgm:constr type="ctrX" for="ch" forName="dotArrow4" refType="w" fact="0.509"/>
                  <dgm:constr type="ctrY" for="ch" forName="dotArrow4" refType="h" fact="0.0468"/>
                  <dgm:constr type="w" for="ch" forName="dotArrow4" refType="userD"/>
                  <dgm:constr type="h" for="ch" forName="dotArrow4" refType="userD"/>
                  <dgm:constr type="ctrX" for="ch" forName="dotArrow5" refType="w" fact="0.4865"/>
                  <dgm:constr type="ctrY" for="ch" forName="dotArrow5" refType="h" fact="0.0718"/>
                  <dgm:constr type="w" for="ch" forName="dotArrow5" refType="userD"/>
                  <dgm:constr type="h" for="ch" forName="dotArrow5" refType="userD"/>
                  <dgm:constr type="ctrX" for="ch" forName="dotArrow6" refType="w" fact="0.5315"/>
                  <dgm:constr type="ctrY" for="ch" forName="dotArrow6" refType="h" fact="0.0745"/>
                  <dgm:constr type="w" for="ch" forName="dotArrow6" refType="userD"/>
                  <dgm:constr type="h" for="ch" forName="dotArrow6" refType="userD"/>
                  <dgm:constr type="ctrX" for="ch" forName="dotArrow7" refType="w" fact="0.5315"/>
                  <dgm:constr type="ctrY" for="ch" forName="dotArrow7" refType="h" fact="0.1273"/>
                  <dgm:constr type="w" for="ch" forName="dotArrow7" refType="userD"/>
                  <dgm:constr type="h" for="ch" forName="dotArrow7" refType="userD"/>
                  <dgm:constr type="r" for="ch" forName="parTx1" refType="w" fact="0.8513"/>
                  <dgm:constr type="t" for="ch" forName="parTx1" refType="h" fact="0.8596"/>
                  <dgm:constr type="w" for="ch" forName="parTx1" refType="w" fact="0.3491"/>
                  <dgm:constr type="h" for="ch" forName="parTx1" refType="h" fact="0.1638"/>
                  <dgm:constr type="ctrX" for="ch" forName="picture1" refType="w" fact="0.8672"/>
                  <dgm:constr type="ctrY" for="ch" forName="picture1" refType="h" fact="0.8361"/>
                  <dgm:constr type="w" for="ch" forName="picture1" refType="w" fact="0.1618"/>
                  <dgm:constr type="h" for="ch" forName="picture1" refType="h" fact="0.2832"/>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268"/>
                  <dgm:constr type="t" for="ch" forName="parTx2" refType="h" fact="0.6469"/>
                  <dgm:constr type="w" for="ch" forName="parTx2" refType="w" fact="0.3491"/>
                  <dgm:constr type="h" for="ch" forName="parTx2" refType="h" fact="0.1638"/>
                  <dgm:constr type="ctrX" for="ch" forName="picture2" refType="w" fact="0.6427"/>
                  <dgm:constr type="ctrY" for="ch" forName="picture2" refType="h" fact="0.6234"/>
                  <dgm:constr type="w" for="ch" forName="picture2" refType="w" fact="0.1618"/>
                  <dgm:constr type="h" for="ch" forName="picture2" refType="h" fact="0.2832"/>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5237"/>
                  <dgm:constr type="t" for="ch" forName="parTx3" refType="h" fact="0.3243"/>
                  <dgm:constr type="w" for="ch" forName="parTx3" refType="w" fact="0.3491"/>
                  <dgm:constr type="h" for="ch" forName="parTx3" refType="h" fact="0.1638"/>
                  <dgm:constr type="ctrX" for="ch" forName="picture3" refType="w" fact="0.5396"/>
                  <dgm:constr type="ctrY" for="ch" forName="picture3" refType="h" fact="0.3008"/>
                  <dgm:constr type="w" for="ch" forName="picture3" refType="w" fact="0.1618"/>
                  <dgm:constr type="h" for="ch" forName="picture3" refType="h" fact="0.2832"/>
                  <dgm:constr type="r" for="ch" forName="desTx3" refType="l" refFor="ch" refForName="parTx3"/>
                  <dgm:constr type="l" for="ch" forName="desTx3"/>
                  <dgm:constr type="t" for="ch" forName="desTx3" refType="t" refFor="ch" refForName="parTx3"/>
                  <dgm:constr type="h" for="ch" forName="desTx3" refType="h" refFor="ch" refForName="parTx3"/>
                </dgm:constrLst>
              </dgm:if>
              <dgm:else name="Name31">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6316"/>
                  <dgm:constr type="ctrY" for="ch" forName="dot1" refType="h" fact="0.763"/>
                  <dgm:constr type="w" for="ch" forName="dot1" refType="userD"/>
                  <dgm:constr type="h" for="ch" forName="dot1" refType="userD"/>
                  <dgm:constr type="ctrX" for="ch" forName="dot2" refType="w" fact="0.6693"/>
                  <dgm:constr type="ctrY" for="ch" forName="dot2" refType="h" fact="0.7887"/>
                  <dgm:constr type="w" for="ch" forName="dot2" refType="userD"/>
                  <dgm:constr type="h" for="ch" forName="dot2" refType="userD"/>
                  <dgm:constr type="ctrX" for="ch" forName="dot3" refType="w" fact="0.7088"/>
                  <dgm:constr type="ctrY" for="ch" forName="dot3" refType="h" fact="0.809"/>
                  <dgm:constr type="w" for="ch" forName="dot3" refType="userD"/>
                  <dgm:constr type="h" for="ch" forName="dot3" refType="userD"/>
                  <dgm:constr type="ctrX" for="ch" forName="dot4" refType="w" fact="0.4506"/>
                  <dgm:constr type="ctrY" for="ch" forName="dot4" refType="h" fact="0.4655"/>
                  <dgm:constr type="w" for="ch" forName="dot4" refType="userD"/>
                  <dgm:constr type="h" for="ch" forName="dot4" refType="userD"/>
                  <dgm:constr type="ctrX" for="ch" forName="dot5" refType="w" fact="0.4658"/>
                  <dgm:constr type="ctrY" for="ch" forName="dot5" refType="h" fact="0.5178"/>
                  <dgm:constr type="w" for="ch" forName="dot5" refType="userD"/>
                  <dgm:constr type="h" for="ch" forName="dot5" refType="userD"/>
                  <dgm:constr type="ctrX" for="ch" forName="dotArrow1" refType="w" fact="0.4766"/>
                  <dgm:constr type="ctrY" for="ch" forName="dotArrow1" refType="h" fact="0.0718"/>
                  <dgm:constr type="w" for="ch" forName="dotArrow1" refType="userD"/>
                  <dgm:constr type="h" for="ch" forName="dotArrow1" refType="userD"/>
                  <dgm:constr type="ctrX" for="ch" forName="dotArrow2" refType="w" fact="0.4488"/>
                  <dgm:constr type="ctrY" for="ch" forName="dotArrow2" refType="h" fact="0.0468"/>
                  <dgm:constr type="w" for="ch" forName="dotArrow2" refType="userD"/>
                  <dgm:constr type="h" for="ch" forName="dotArrow2" refType="userD"/>
                  <dgm:constr type="ctrX" for="ch" forName="dotArrow3" refType="w" fact="0.421"/>
                  <dgm:constr type="ctrY" for="ch" forName="dotArrow3" refType="h" fact="0.0218"/>
                  <dgm:constr type="w" for="ch" forName="dotArrow3" refType="userD"/>
                  <dgm:constr type="h" for="ch" forName="dotArrow3" refType="userD"/>
                  <dgm:constr type="ctrX" for="ch" forName="dotArrow4" refType="w" fact="0.3932"/>
                  <dgm:constr type="ctrY" for="ch" forName="dotArrow4" refType="h" fact="0.0468"/>
                  <dgm:constr type="w" for="ch" forName="dotArrow4" refType="userD"/>
                  <dgm:constr type="h" for="ch" forName="dotArrow4" refType="userD"/>
                  <dgm:constr type="ctrX" for="ch" forName="dotArrow5" refType="w" fact="0.3654"/>
                  <dgm:constr type="ctrY" for="ch" forName="dotArrow5" refType="h" fact="0.0718"/>
                  <dgm:constr type="w" for="ch" forName="dotArrow5" refType="userD"/>
                  <dgm:constr type="h" for="ch" forName="dotArrow5" refType="userD"/>
                  <dgm:constr type="ctrX" for="ch" forName="dotArrow6" refType="w" fact="0.421"/>
                  <dgm:constr type="ctrY" for="ch" forName="dotArrow6" refType="h" fact="0.0745"/>
                  <dgm:constr type="w" for="ch" forName="dotArrow6" refType="userD"/>
                  <dgm:constr type="h" for="ch" forName="dotArrow6" refType="userD"/>
                  <dgm:constr type="ctrX" for="ch" forName="dotArrow7" refType="w" fact="0.421"/>
                  <dgm:constr type="ctrY" for="ch" forName="dotArrow7" refType="h" fact="0.1273"/>
                  <dgm:constr type="w" for="ch" forName="dotArrow7" refType="userD"/>
                  <dgm:constr type="h" for="ch" forName="dotArrow7" refType="userD"/>
                  <dgm:constr type="r" for="ch" forName="parTx1" refType="w" fact="0.8163"/>
                  <dgm:constr type="t" for="ch" forName="parTx1" refType="h" fact="0.8551"/>
                  <dgm:constr type="w" for="ch" forName="parTx1" refType="w" fact="0.4314"/>
                  <dgm:constr type="h" for="ch" forName="parTx1" refType="h" fact="0.1638"/>
                  <dgm:constr type="ctrX" for="ch" forName="picture1" refType="w" fact="0.8359"/>
                  <dgm:constr type="ctrY" for="ch" forName="picture1" refType="h" fact="0.8361"/>
                  <dgm:constr type="w" for="ch" forName="picture1" refType="w" fact="0.2"/>
                  <dgm:constr type="h" for="ch" forName="picture1" refType="h" fact="0.2832"/>
                  <dgm:constr type="r" for="ch" forName="parTx2" refType="w" fact="0.5388"/>
                  <dgm:constr type="t" for="ch" forName="parTx2" refType="h" fact="0.6424"/>
                  <dgm:constr type="w" for="ch" forName="parTx2" refType="w" fact="0.4314"/>
                  <dgm:constr type="h" for="ch" forName="parTx2" refType="h" fact="0.1638"/>
                  <dgm:constr type="ctrX" for="ch" forName="picture2" refType="w" fact="0.5584"/>
                  <dgm:constr type="ctrY" for="ch" forName="picture2" refType="h" fact="0.6234"/>
                  <dgm:constr type="w" for="ch" forName="picture2" refType="w" fact="0.2"/>
                  <dgm:constr type="h" for="ch" forName="picture2" refType="h" fact="0.2832"/>
                  <dgm:constr type="r" for="ch" forName="parTx3" refType="w" fact="0.4114"/>
                  <dgm:constr type="t" for="ch" forName="parTx3" refType="h" fact="0.3198"/>
                  <dgm:constr type="w" for="ch" forName="parTx3" refType="w" fact="0.4314"/>
                  <dgm:constr type="h" for="ch" forName="parTx3" refType="h" fact="0.1638"/>
                  <dgm:constr type="ctrX" for="ch" forName="picture3" refType="w" fact="0.431"/>
                  <dgm:constr type="ctrY" for="ch" forName="picture3" refType="h" fact="0.3008"/>
                  <dgm:constr type="w" for="ch" forName="picture3" refType="w" fact="0.2"/>
                  <dgm:constr type="h" for="ch" forName="picture3" refType="h" fact="0.2832"/>
                </dgm:constrLst>
              </dgm:else>
            </dgm:choose>
          </dgm:else>
        </dgm:choose>
      </dgm:if>
      <dgm:if name="Name32" axis="ch" ptType="node" func="cnt" op="equ" val="4">
        <dgm:choose name="Name33">
          <dgm:if name="Name34" func="var" arg="dir" op="equ" val="norm">
            <dgm:choose name="Name35">
              <dgm:if name="Name36"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3253"/>
                  <dgm:constr type="ctrY" for="ch" forName="dot1" refType="h" fact="0.8215"/>
                  <dgm:constr type="w" for="ch" forName="dot1" refType="userD"/>
                  <dgm:constr type="h" for="ch" forName="dot1" refType="userD"/>
                  <dgm:constr type="ctrX" for="ch" forName="dot2" refType="w" fact="0.2949"/>
                  <dgm:constr type="ctrY" for="ch" forName="dot2" refType="h" fact="0.843"/>
                  <dgm:constr type="w" for="ch" forName="dot2" refType="userD"/>
                  <dgm:constr type="h" for="ch" forName="dot2" refType="userD"/>
                  <dgm:constr type="ctrX" for="ch" forName="dot3" refType="w" fact="0.2635"/>
                  <dgm:constr type="ctrY" for="ch" forName="dot3" refType="h" fact="0.8607"/>
                  <dgm:constr type="w" for="ch" forName="dot3" refType="userD"/>
                  <dgm:constr type="h" for="ch" forName="dot3" refType="userD"/>
                  <dgm:constr type="ctrX" for="ch" forName="dot4" refType="w" fact="0.2313"/>
                  <dgm:constr type="ctrY" for="ch" forName="dot4" refType="h" fact="0.8745"/>
                  <dgm:constr type="w" for="ch" forName="dot4" refType="userD"/>
                  <dgm:constr type="h" for="ch" forName="dot4" refType="userD"/>
                  <dgm:constr type="ctrX" for="ch" forName="dot5" refType="w" fact="0.4675"/>
                  <dgm:constr type="ctrY" for="ch" forName="dot5" refType="h" fact="0.6419"/>
                  <dgm:constr type="w" for="ch" forName="dot5" refType="userD"/>
                  <dgm:constr type="h" for="ch" forName="dot5" refType="userD"/>
                  <dgm:constr type="ctrX" for="ch" forName="dot6" refType="w" fact="0.5486"/>
                  <dgm:constr type="ctrY" for="ch" forName="dot6" refType="h" fact="0.3784"/>
                  <dgm:constr type="w" for="ch" forName="dot6" refType="userD"/>
                  <dgm:constr type="h" for="ch" forName="dot6" refType="userD"/>
                  <dgm:constr type="ctrX" for="ch" forName="dotArrow1" refType="w" fact="0.5267"/>
                  <dgm:constr type="ctrY" for="ch" forName="dotArrow1" refType="h" fact="0.0496"/>
                  <dgm:constr type="w" for="ch" forName="dotArrow1" refType="userD"/>
                  <dgm:constr type="h" for="ch" forName="dotArrow1" refType="userD"/>
                  <dgm:constr type="ctrX" for="ch" forName="dotArrow2" refType="w" fact="0.5462"/>
                  <dgm:constr type="ctrY" for="ch" forName="dotArrow2" refType="h" fact="0.0282"/>
                  <dgm:constr type="w" for="ch" forName="dotArrow2" refType="userD"/>
                  <dgm:constr type="h" for="ch" forName="dotArrow2" refType="userD"/>
                  <dgm:constr type="ctrX" for="ch" forName="dotArrow3" refType="w" fact="0.5657"/>
                  <dgm:constr type="ctrY" for="ch" forName="dotArrow3" refType="h" fact="0.0068"/>
                  <dgm:constr type="w" for="ch" forName="dotArrow3" refType="userD"/>
                  <dgm:constr type="h" for="ch" forName="dotArrow3" refType="userD"/>
                  <dgm:constr type="ctrX" for="ch" forName="dotArrow4" refType="w" fact="0.5851"/>
                  <dgm:constr type="ctrY" for="ch" forName="dotArrow4" refType="h" fact="0.0282"/>
                  <dgm:constr type="w" for="ch" forName="dotArrow4" refType="userD"/>
                  <dgm:constr type="h" for="ch" forName="dotArrow4" refType="userD"/>
                  <dgm:constr type="ctrX" for="ch" forName="dotArrow5" refType="w" fact="0.6046"/>
                  <dgm:constr type="ctrY" for="ch" forName="dotArrow5" refType="h" fact="0.0496"/>
                  <dgm:constr type="w" for="ch" forName="dotArrow5" refType="userD"/>
                  <dgm:constr type="h" for="ch" forName="dotArrow5" refType="userD"/>
                  <dgm:constr type="ctrX" for="ch" forName="dotArrow6" refType="w" fact="0.5657"/>
                  <dgm:constr type="ctrY" for="ch" forName="dotArrow6" refType="h" fact="0.052"/>
                  <dgm:constr type="w" for="ch" forName="dotArrow6" refType="userD"/>
                  <dgm:constr type="h" for="ch" forName="dotArrow6" refType="userD"/>
                  <dgm:constr type="ctrX" for="ch" forName="dotArrow7" refType="w" fact="0.5657"/>
                  <dgm:constr type="ctrY" for="ch" forName="dotArrow7" refType="h" fact="0.0972"/>
                  <dgm:constr type="w" for="ch" forName="dotArrow7" refType="userD"/>
                  <dgm:constr type="h" for="ch" forName="dotArrow7" refType="userD"/>
                  <dgm:constr type="l" for="ch" forName="parTx1" refType="w" fact="0.1466"/>
                  <dgm:constr type="t" for="ch" forName="parTx1" refType="h" fact="0.9095"/>
                  <dgm:constr type="w" for="ch" forName="parTx1" refType="w" fact="0.294"/>
                  <dgm:constr type="h" for="ch" forName="parTx1" refType="h" fact="0.1222"/>
                  <dgm:constr type="ctrX" for="ch" forName="picture1" refType="w" fact="0.1333"/>
                  <dgm:constr type="ctrY" for="ch" forName="picture1" refType="h" fact="0.8922"/>
                  <dgm:constr type="w" for="ch" forName="picture1" refType="w" fact="0.1363"/>
                  <dgm:constr type="h" for="ch" forName="picture1" refType="h" fact="0.211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105"/>
                  <dgm:constr type="t" for="ch" forName="parTx2" refType="h" fact="0.762"/>
                  <dgm:constr type="w" for="ch" forName="parTx2" refType="w" fact="0.294"/>
                  <dgm:constr type="h" for="ch" forName="parTx2" refType="h" fact="0.1222"/>
                  <dgm:constr type="ctrX" for="ch" forName="picture2" refType="w" fact="0.3972"/>
                  <dgm:constr type="ctrY" for="ch" forName="picture2" refType="h" fact="0.7447"/>
                  <dgm:constr type="w" for="ch" forName="picture2" refType="w" fact="0.1363"/>
                  <dgm:constr type="h" for="ch" forName="picture2" refType="h" fact="0.211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229"/>
                  <dgm:constr type="t" for="ch" forName="parTx3" refType="h" fact="0.5294"/>
                  <dgm:constr type="w" for="ch" forName="parTx3" refType="w" fact="0.294"/>
                  <dgm:constr type="h" for="ch" forName="parTx3" refType="h" fact="0.1222"/>
                  <dgm:constr type="ctrX" for="ch" forName="picture3" refType="w" fact="0.5095"/>
                  <dgm:constr type="ctrY" for="ch" forName="picture3" refType="h" fact="0.5121"/>
                  <dgm:constr type="w" for="ch" forName="picture3" refType="w" fact="0.1363"/>
                  <dgm:constr type="h" for="ch" forName="picture3" refType="h" fact="0.211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722"/>
                  <dgm:constr type="t" for="ch" forName="parTx4" refType="h" fact="0.2523"/>
                  <dgm:constr type="w" for="ch" forName="parTx4" refType="w" fact="0.294"/>
                  <dgm:constr type="h" for="ch" forName="parTx4" refType="h" fact="0.1222"/>
                  <dgm:constr type="ctrX" for="ch" forName="picture4" refType="w" fact="0.5588"/>
                  <dgm:constr type="ctrY" for="ch" forName="picture4" refType="h" fact="0.235"/>
                  <dgm:constr type="w" for="ch" forName="picture4" refType="w" fact="0.1363"/>
                  <dgm:constr type="h" for="ch" forName="picture4" refType="h" fact="0.2113"/>
                  <dgm:constr type="l" for="ch" forName="desTx4" refType="r" refFor="ch" refForName="parTx4"/>
                  <dgm:constr type="r" for="ch" forName="desTx4" refType="w"/>
                  <dgm:constr type="t" for="ch" forName="desTx4" refType="t" refFor="ch" refForName="parTx4"/>
                  <dgm:constr type="h" for="ch" forName="desTx4" refType="h" refFor="ch" refForName="parTx4"/>
                </dgm:constrLst>
              </dgm:if>
              <dgm:else name="Name37">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3978"/>
                  <dgm:constr type="ctrY" for="ch" forName="dot1" refType="h" fact="0.8215"/>
                  <dgm:constr type="w" for="ch" forName="dot1" refType="userD"/>
                  <dgm:constr type="h" for="ch" forName="dot1" refType="userD"/>
                  <dgm:constr type="ctrX" for="ch" forName="dot2" refType="w" fact="0.3606"/>
                  <dgm:constr type="ctrY" for="ch" forName="dot2" refType="h" fact="0.843"/>
                  <dgm:constr type="w" for="ch" forName="dot2" refType="userD"/>
                  <dgm:constr type="h" for="ch" forName="dot2" refType="userD"/>
                  <dgm:constr type="ctrX" for="ch" forName="dot3" refType="w" fact="0.3223"/>
                  <dgm:constr type="ctrY" for="ch" forName="dot3" refType="h" fact="0.8607"/>
                  <dgm:constr type="w" for="ch" forName="dot3" refType="userD"/>
                  <dgm:constr type="h" for="ch" forName="dot3" refType="userD"/>
                  <dgm:constr type="ctrX" for="ch" forName="dot4" refType="w" fact="0.2829"/>
                  <dgm:constr type="ctrY" for="ch" forName="dot4" refType="h" fact="0.8745"/>
                  <dgm:constr type="w" for="ch" forName="dot4" refType="userD"/>
                  <dgm:constr type="h" for="ch" forName="dot4" refType="userD"/>
                  <dgm:constr type="ctrX" for="ch" forName="dot5" refType="w" fact="0.5717"/>
                  <dgm:constr type="ctrY" for="ch" forName="dot5" refType="h" fact="0.6419"/>
                  <dgm:constr type="w" for="ch" forName="dot5" refType="userD"/>
                  <dgm:constr type="h" for="ch" forName="dot5" refType="userD"/>
                  <dgm:constr type="ctrX" for="ch" forName="dot6" refType="w" fact="0.6709"/>
                  <dgm:constr type="ctrY" for="ch" forName="dot6" refType="h" fact="0.3784"/>
                  <dgm:constr type="w" for="ch" forName="dot6" refType="userD"/>
                  <dgm:constr type="h" for="ch" forName="dot6" refType="userD"/>
                  <dgm:constr type="ctrX" for="ch" forName="dotArrow1" refType="w" fact="0.6441"/>
                  <dgm:constr type="ctrY" for="ch" forName="dotArrow1" refType="h" fact="0.0496"/>
                  <dgm:constr type="w" for="ch" forName="dotArrow1" refType="userD"/>
                  <dgm:constr type="h" for="ch" forName="dotArrow1" refType="userD"/>
                  <dgm:constr type="ctrX" for="ch" forName="dotArrow2" refType="w" fact="0.6679"/>
                  <dgm:constr type="ctrY" for="ch" forName="dotArrow2" refType="h" fact="0.0282"/>
                  <dgm:constr type="w" for="ch" forName="dotArrow2" refType="userD"/>
                  <dgm:constr type="h" for="ch" forName="dotArrow2" refType="userD"/>
                  <dgm:constr type="ctrX" for="ch" forName="dotArrow3" refType="w" fact="0.6917"/>
                  <dgm:constr type="ctrY" for="ch" forName="dotArrow3" refType="h" fact="0.0068"/>
                  <dgm:constr type="w" for="ch" forName="dotArrow3" refType="userD"/>
                  <dgm:constr type="h" for="ch" forName="dotArrow3" refType="userD"/>
                  <dgm:constr type="ctrX" for="ch" forName="dotArrow4" refType="w" fact="0.7155"/>
                  <dgm:constr type="ctrY" for="ch" forName="dotArrow4" refType="h" fact="0.0282"/>
                  <dgm:constr type="w" for="ch" forName="dotArrow4" refType="userD"/>
                  <dgm:constr type="h" for="ch" forName="dotArrow4" refType="userD"/>
                  <dgm:constr type="ctrX" for="ch" forName="dotArrow5" refType="w" fact="0.7394"/>
                  <dgm:constr type="ctrY" for="ch" forName="dotArrow5" refType="h" fact="0.0496"/>
                  <dgm:constr type="w" for="ch" forName="dotArrow5" refType="userD"/>
                  <dgm:constr type="h" for="ch" forName="dotArrow5" refType="userD"/>
                  <dgm:constr type="ctrX" for="ch" forName="dotArrow6" refType="w" fact="0.6917"/>
                  <dgm:constr type="ctrY" for="ch" forName="dotArrow6" refType="h" fact="0.052"/>
                  <dgm:constr type="w" for="ch" forName="dotArrow6" refType="userD"/>
                  <dgm:constr type="h" for="ch" forName="dotArrow6" refType="userD"/>
                  <dgm:constr type="ctrX" for="ch" forName="dotArrow7" refType="w" fact="0.6917"/>
                  <dgm:constr type="ctrY" for="ch" forName="dotArrow7" refType="h" fact="0.0972"/>
                  <dgm:constr type="w" for="ch" forName="dotArrow7" refType="userD"/>
                  <dgm:constr type="h" for="ch" forName="dotArrow7" refType="userD"/>
                  <dgm:constr type="l" for="ch" forName="parTx1" refType="w" fact="0.1793"/>
                  <dgm:constr type="t" for="ch" forName="parTx1" refType="h" fact="0.9064"/>
                  <dgm:constr type="w" for="ch" forName="parTx1" refType="w" fact="0.3595"/>
                  <dgm:constr type="h" for="ch" forName="parTx1" refType="h" fact="0.1222"/>
                  <dgm:constr type="ctrX" for="ch" forName="picture1" refType="w" fact="0.163"/>
                  <dgm:constr type="ctrY" for="ch" forName="picture1" refType="h" fact="0.8922"/>
                  <dgm:constr type="w" for="ch" forName="picture1" refType="w" fact="0.1667"/>
                  <dgm:constr type="h" for="ch" forName="picture1" refType="h" fact="0.2113"/>
                  <dgm:constr type="l" for="ch" forName="parTx2" refType="w" fact="0.502"/>
                  <dgm:constr type="t" for="ch" forName="parTx2" refType="h" fact="0.7589"/>
                  <dgm:constr type="w" for="ch" forName="parTx2" refType="w" fact="0.3595"/>
                  <dgm:constr type="h" for="ch" forName="parTx2" refType="h" fact="0.1222"/>
                  <dgm:constr type="ctrX" for="ch" forName="picture2" refType="w" fact="0.4857"/>
                  <dgm:constr type="ctrY" for="ch" forName="picture2" refType="h" fact="0.7447"/>
                  <dgm:constr type="w" for="ch" forName="picture2" refType="w" fact="0.1667"/>
                  <dgm:constr type="h" for="ch" forName="picture2" refType="h" fact="0.2113"/>
                  <dgm:constr type="l" for="ch" forName="parTx3" refType="w" fact="0.6394"/>
                  <dgm:constr type="t" for="ch" forName="parTx3" refType="h" fact="0.5263"/>
                  <dgm:constr type="w" for="ch" forName="parTx3" refType="w" fact="0.3595"/>
                  <dgm:constr type="h" for="ch" forName="parTx3" refType="h" fact="0.1222"/>
                  <dgm:constr type="ctrX" for="ch" forName="picture3" refType="w" fact="0.6231"/>
                  <dgm:constr type="ctrY" for="ch" forName="picture3" refType="h" fact="0.5121"/>
                  <dgm:constr type="w" for="ch" forName="picture3" refType="w" fact="0.1667"/>
                  <dgm:constr type="h" for="ch" forName="picture3" refType="h" fact="0.2113"/>
                  <dgm:constr type="l" for="ch" forName="parTx4" refType="w" fact="0.6997"/>
                  <dgm:constr type="t" for="ch" forName="parTx4" refType="h" fact="0.2492"/>
                  <dgm:constr type="w" for="ch" forName="parTx4" refType="w" fact="0.3595"/>
                  <dgm:constr type="h" for="ch" forName="parTx4" refType="h" fact="0.1222"/>
                  <dgm:constr type="ctrX" for="ch" forName="picture4" refType="w" fact="0.6834"/>
                  <dgm:constr type="ctrY" for="ch" forName="picture4" refType="h" fact="0.235"/>
                  <dgm:constr type="w" for="ch" forName="picture4" refType="w" fact="0.1667"/>
                  <dgm:constr type="h" for="ch" forName="picture4" refType="h" fact="0.2113"/>
                </dgm:constrLst>
              </dgm:else>
            </dgm:choose>
          </dgm:if>
          <dgm:else name="Name38">
            <dgm:choose name="Name39">
              <dgm:if name="Name40"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6747"/>
                  <dgm:constr type="ctrY" for="ch" forName="dot1" refType="h" fact="0.8215"/>
                  <dgm:constr type="w" for="ch" forName="dot1" refType="userD"/>
                  <dgm:constr type="h" for="ch" forName="dot1" refType="userD"/>
                  <dgm:constr type="ctrX" for="ch" forName="dot2" refType="w" fact="0.7051"/>
                  <dgm:constr type="ctrY" for="ch" forName="dot2" refType="h" fact="0.843"/>
                  <dgm:constr type="w" for="ch" forName="dot2" refType="userD"/>
                  <dgm:constr type="h" for="ch" forName="dot2" refType="userD"/>
                  <dgm:constr type="ctrX" for="ch" forName="dot3" refType="w" fact="0.7365"/>
                  <dgm:constr type="ctrY" for="ch" forName="dot3" refType="h" fact="0.8607"/>
                  <dgm:constr type="w" for="ch" forName="dot3" refType="userD"/>
                  <dgm:constr type="h" for="ch" forName="dot3" refType="userD"/>
                  <dgm:constr type="ctrX" for="ch" forName="dot4" refType="w" fact="0.7687"/>
                  <dgm:constr type="ctrY" for="ch" forName="dot4" refType="h" fact="0.8745"/>
                  <dgm:constr type="w" for="ch" forName="dot4" refType="userD"/>
                  <dgm:constr type="h" for="ch" forName="dot4" refType="userD"/>
                  <dgm:constr type="ctrX" for="ch" forName="dot5" refType="w" fact="0.5325"/>
                  <dgm:constr type="ctrY" for="ch" forName="dot5" refType="h" fact="0.6419"/>
                  <dgm:constr type="w" for="ch" forName="dot5" refType="userD"/>
                  <dgm:constr type="h" for="ch" forName="dot5" refType="userD"/>
                  <dgm:constr type="ctrX" for="ch" forName="dot6" refType="w" fact="0.4514"/>
                  <dgm:constr type="ctrY" for="ch" forName="dot6" refType="h" fact="0.3784"/>
                  <dgm:constr type="w" for="ch" forName="dot6" refType="userD"/>
                  <dgm:constr type="h" for="ch" forName="dot6" refType="userD"/>
                  <dgm:constr type="ctrX" for="ch" forName="dotArrow1" refType="w" fact="0.4733"/>
                  <dgm:constr type="ctrY" for="ch" forName="dotArrow1" refType="h" fact="0.0496"/>
                  <dgm:constr type="w" for="ch" forName="dotArrow1" refType="userD"/>
                  <dgm:constr type="h" for="ch" forName="dotArrow1" refType="userD"/>
                  <dgm:constr type="ctrX" for="ch" forName="dotArrow2" refType="w" fact="0.4538"/>
                  <dgm:constr type="ctrY" for="ch" forName="dotArrow2" refType="h" fact="0.0282"/>
                  <dgm:constr type="w" for="ch" forName="dotArrow2" refType="userD"/>
                  <dgm:constr type="h" for="ch" forName="dotArrow2" refType="userD"/>
                  <dgm:constr type="ctrX" for="ch" forName="dotArrow3" refType="w" fact="0.4343"/>
                  <dgm:constr type="ctrY" for="ch" forName="dotArrow3" refType="h" fact="0.0068"/>
                  <dgm:constr type="w" for="ch" forName="dotArrow3" refType="userD"/>
                  <dgm:constr type="h" for="ch" forName="dotArrow3" refType="userD"/>
                  <dgm:constr type="ctrX" for="ch" forName="dotArrow4" refType="w" fact="0.4149"/>
                  <dgm:constr type="ctrY" for="ch" forName="dotArrow4" refType="h" fact="0.0282"/>
                  <dgm:constr type="w" for="ch" forName="dotArrow4" refType="userD"/>
                  <dgm:constr type="h" for="ch" forName="dotArrow4" refType="userD"/>
                  <dgm:constr type="ctrX" for="ch" forName="dotArrow5" refType="w" fact="0.3954"/>
                  <dgm:constr type="ctrY" for="ch" forName="dotArrow5" refType="h" fact="0.0496"/>
                  <dgm:constr type="w" for="ch" forName="dotArrow5" refType="userD"/>
                  <dgm:constr type="h" for="ch" forName="dotArrow5" refType="userD"/>
                  <dgm:constr type="ctrX" for="ch" forName="dotArrow6" refType="w" fact="0.4343"/>
                  <dgm:constr type="ctrY" for="ch" forName="dotArrow6" refType="h" fact="0.052"/>
                  <dgm:constr type="w" for="ch" forName="dotArrow6" refType="userD"/>
                  <dgm:constr type="h" for="ch" forName="dotArrow6" refType="userD"/>
                  <dgm:constr type="ctrX" for="ch" forName="dotArrow7" refType="w" fact="0.4343"/>
                  <dgm:constr type="ctrY" for="ch" forName="dotArrow7" refType="h" fact="0.0972"/>
                  <dgm:constr type="w" for="ch" forName="dotArrow7" refType="userD"/>
                  <dgm:constr type="h" for="ch" forName="dotArrow7" refType="userD"/>
                  <dgm:constr type="r" for="ch" forName="parTx1" refType="w" fact="0.8534"/>
                  <dgm:constr type="t" for="ch" forName="parTx1" refType="h" fact="0.9095"/>
                  <dgm:constr type="w" for="ch" forName="parTx1" refType="w" fact="0.294"/>
                  <dgm:constr type="h" for="ch" forName="parTx1" refType="h" fact="0.1222"/>
                  <dgm:constr type="ctrX" for="ch" forName="picture1" refType="w" fact="0.8667"/>
                  <dgm:constr type="ctrY" for="ch" forName="picture1" refType="h" fact="0.8922"/>
                  <dgm:constr type="w" for="ch" forName="picture1" refType="w" fact="0.1363"/>
                  <dgm:constr type="h" for="ch" forName="picture1" refType="h" fact="0.211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895"/>
                  <dgm:constr type="t" for="ch" forName="parTx2" refType="h" fact="0.762"/>
                  <dgm:constr type="w" for="ch" forName="parTx2" refType="w" fact="0.294"/>
                  <dgm:constr type="h" for="ch" forName="parTx2" refType="h" fact="0.1222"/>
                  <dgm:constr type="ctrX" for="ch" forName="picture2" refType="w" fact="0.6028"/>
                  <dgm:constr type="ctrY" for="ch" forName="picture2" refType="h" fact="0.7447"/>
                  <dgm:constr type="w" for="ch" forName="picture2" refType="w" fact="0.1363"/>
                  <dgm:constr type="h" for="ch" forName="picture2" refType="h" fact="0.211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771"/>
                  <dgm:constr type="t" for="ch" forName="parTx3" refType="h" fact="0.5294"/>
                  <dgm:constr type="w" for="ch" forName="parTx3" refType="w" fact="0.294"/>
                  <dgm:constr type="h" for="ch" forName="parTx3" refType="h" fact="0.1222"/>
                  <dgm:constr type="ctrX" for="ch" forName="picture3" refType="w" fact="0.4905"/>
                  <dgm:constr type="ctrY" for="ch" forName="picture3" refType="h" fact="0.5121"/>
                  <dgm:constr type="w" for="ch" forName="picture3" refType="w" fact="0.1363"/>
                  <dgm:constr type="h" for="ch" forName="picture3" refType="h" fact="0.211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278"/>
                  <dgm:constr type="t" for="ch" forName="parTx4" refType="h" fact="0.2523"/>
                  <dgm:constr type="w" for="ch" forName="parTx4" refType="w" fact="0.294"/>
                  <dgm:constr type="h" for="ch" forName="parTx4" refType="h" fact="0.1222"/>
                  <dgm:constr type="ctrX" for="ch" forName="picture4" refType="w" fact="0.4412"/>
                  <dgm:constr type="ctrY" for="ch" forName="picture4" refType="h" fact="0.235"/>
                  <dgm:constr type="w" for="ch" forName="picture4" refType="w" fact="0.1363"/>
                  <dgm:constr type="h" for="ch" forName="picture4" refType="h" fact="0.2113"/>
                  <dgm:constr type="r" for="ch" forName="desTx4" refType="l" refFor="ch" refForName="parTx4"/>
                  <dgm:constr type="l" for="ch" forName="desTx4"/>
                  <dgm:constr type="t" for="ch" forName="desTx4" refType="t" refFor="ch" refForName="parTx4"/>
                  <dgm:constr type="h" for="ch" forName="desTx4" refType="h" refFor="ch" refForName="parTx4"/>
                </dgm:constrLst>
              </dgm:if>
              <dgm:else name="Name41">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6022"/>
                  <dgm:constr type="ctrY" for="ch" forName="dot1" refType="h" fact="0.8215"/>
                  <dgm:constr type="w" for="ch" forName="dot1" refType="userD"/>
                  <dgm:constr type="h" for="ch" forName="dot1" refType="userD"/>
                  <dgm:constr type="ctrX" for="ch" forName="dot2" refType="w" fact="0.6394"/>
                  <dgm:constr type="ctrY" for="ch" forName="dot2" refType="h" fact="0.843"/>
                  <dgm:constr type="w" for="ch" forName="dot2" refType="userD"/>
                  <dgm:constr type="h" for="ch" forName="dot2" refType="userD"/>
                  <dgm:constr type="ctrX" for="ch" forName="dot3" refType="w" fact="0.6777"/>
                  <dgm:constr type="ctrY" for="ch" forName="dot3" refType="h" fact="0.8607"/>
                  <dgm:constr type="w" for="ch" forName="dot3" refType="userD"/>
                  <dgm:constr type="h" for="ch" forName="dot3" refType="userD"/>
                  <dgm:constr type="ctrX" for="ch" forName="dot4" refType="w" fact="0.7171"/>
                  <dgm:constr type="ctrY" for="ch" forName="dot4" refType="h" fact="0.8745"/>
                  <dgm:constr type="w" for="ch" forName="dot4" refType="userD"/>
                  <dgm:constr type="h" for="ch" forName="dot4" refType="userD"/>
                  <dgm:constr type="ctrX" for="ch" forName="dot5" refType="w" fact="0.4283"/>
                  <dgm:constr type="ctrY" for="ch" forName="dot5" refType="h" fact="0.6419"/>
                  <dgm:constr type="w" for="ch" forName="dot5" refType="userD"/>
                  <dgm:constr type="h" for="ch" forName="dot5" refType="userD"/>
                  <dgm:constr type="ctrX" for="ch" forName="dot6" refType="w" fact="0.3291"/>
                  <dgm:constr type="ctrY" for="ch" forName="dot6" refType="h" fact="0.3784"/>
                  <dgm:constr type="w" for="ch" forName="dot6" refType="userD"/>
                  <dgm:constr type="h" for="ch" forName="dot6" refType="userD"/>
                  <dgm:constr type="ctrX" for="ch" forName="dotArrow1" refType="w" fact="0.3559"/>
                  <dgm:constr type="ctrY" for="ch" forName="dotArrow1" refType="h" fact="0.0496"/>
                  <dgm:constr type="w" for="ch" forName="dotArrow1" refType="userD"/>
                  <dgm:constr type="h" for="ch" forName="dotArrow1" refType="userD"/>
                  <dgm:constr type="ctrX" for="ch" forName="dotArrow2" refType="w" fact="0.3321"/>
                  <dgm:constr type="ctrY" for="ch" forName="dotArrow2" refType="h" fact="0.0282"/>
                  <dgm:constr type="w" for="ch" forName="dotArrow2" refType="userD"/>
                  <dgm:constr type="h" for="ch" forName="dotArrow2" refType="userD"/>
                  <dgm:constr type="ctrX" for="ch" forName="dotArrow3" refType="w" fact="0.3083"/>
                  <dgm:constr type="ctrY" for="ch" forName="dotArrow3" refType="h" fact="0.0068"/>
                  <dgm:constr type="w" for="ch" forName="dotArrow3" refType="userD"/>
                  <dgm:constr type="h" for="ch" forName="dotArrow3" refType="userD"/>
                  <dgm:constr type="ctrX" for="ch" forName="dotArrow4" refType="w" fact="0.2845"/>
                  <dgm:constr type="ctrY" for="ch" forName="dotArrow4" refType="h" fact="0.0282"/>
                  <dgm:constr type="w" for="ch" forName="dotArrow4" refType="userD"/>
                  <dgm:constr type="h" for="ch" forName="dotArrow4" refType="userD"/>
                  <dgm:constr type="ctrX" for="ch" forName="dotArrow5" refType="w" fact="0.2606"/>
                  <dgm:constr type="ctrY" for="ch" forName="dotArrow5" refType="h" fact="0.0496"/>
                  <dgm:constr type="w" for="ch" forName="dotArrow5" refType="userD"/>
                  <dgm:constr type="h" for="ch" forName="dotArrow5" refType="userD"/>
                  <dgm:constr type="ctrX" for="ch" forName="dotArrow6" refType="w" fact="0.3083"/>
                  <dgm:constr type="ctrY" for="ch" forName="dotArrow6" refType="h" fact="0.052"/>
                  <dgm:constr type="w" for="ch" forName="dotArrow6" refType="userD"/>
                  <dgm:constr type="h" for="ch" forName="dotArrow6" refType="userD"/>
                  <dgm:constr type="ctrX" for="ch" forName="dotArrow7" refType="w" fact="0.3083"/>
                  <dgm:constr type="ctrY" for="ch" forName="dotArrow7" refType="h" fact="0.0972"/>
                  <dgm:constr type="w" for="ch" forName="dotArrow7" refType="userD"/>
                  <dgm:constr type="h" for="ch" forName="dotArrow7" refType="userD"/>
                  <dgm:constr type="r" for="ch" forName="parTx1" refType="w" fact="0.8207"/>
                  <dgm:constr type="t" for="ch" forName="parTx1" refType="h" fact="0.9064"/>
                  <dgm:constr type="w" for="ch" forName="parTx1" refType="w" fact="0.3595"/>
                  <dgm:constr type="h" for="ch" forName="parTx1" refType="h" fact="0.1222"/>
                  <dgm:constr type="ctrX" for="ch" forName="picture1" refType="w" fact="0.837"/>
                  <dgm:constr type="ctrY" for="ch" forName="picture1" refType="h" fact="0.8922"/>
                  <dgm:constr type="w" for="ch" forName="picture1" refType="w" fact="0.1667"/>
                  <dgm:constr type="h" for="ch" forName="picture1" refType="h" fact="0.2113"/>
                  <dgm:constr type="r" for="ch" forName="parTx2" refType="w" fact="0.498"/>
                  <dgm:constr type="t" for="ch" forName="parTx2" refType="h" fact="0.7589"/>
                  <dgm:constr type="w" for="ch" forName="parTx2" refType="w" fact="0.3595"/>
                  <dgm:constr type="h" for="ch" forName="parTx2" refType="h" fact="0.1222"/>
                  <dgm:constr type="ctrX" for="ch" forName="picture2" refType="w" fact="0.5143"/>
                  <dgm:constr type="ctrY" for="ch" forName="picture2" refType="h" fact="0.7447"/>
                  <dgm:constr type="w" for="ch" forName="picture2" refType="w" fact="0.1667"/>
                  <dgm:constr type="h" for="ch" forName="picture2" refType="h" fact="0.2113"/>
                  <dgm:constr type="r" for="ch" forName="parTx3" refType="w" fact="0.3606"/>
                  <dgm:constr type="t" for="ch" forName="parTx3" refType="h" fact="0.5263"/>
                  <dgm:constr type="w" for="ch" forName="parTx3" refType="w" fact="0.3595"/>
                  <dgm:constr type="h" for="ch" forName="parTx3" refType="h" fact="0.1222"/>
                  <dgm:constr type="ctrX" for="ch" forName="picture3" refType="w" fact="0.3769"/>
                  <dgm:constr type="ctrY" for="ch" forName="picture3" refType="h" fact="0.5121"/>
                  <dgm:constr type="w" for="ch" forName="picture3" refType="w" fact="0.1667"/>
                  <dgm:constr type="h" for="ch" forName="picture3" refType="h" fact="0.2113"/>
                  <dgm:constr type="r" for="ch" forName="parTx4" refType="w" fact="0.3003"/>
                  <dgm:constr type="t" for="ch" forName="parTx4" refType="h" fact="0.2492"/>
                  <dgm:constr type="w" for="ch" forName="parTx4" refType="w" fact="0.3595"/>
                  <dgm:constr type="h" for="ch" forName="parTx4" refType="h" fact="0.1222"/>
                  <dgm:constr type="ctrX" for="ch" forName="picture4" refType="w" fact="0.3166"/>
                  <dgm:constr type="ctrY" for="ch" forName="picture4" refType="h" fact="0.235"/>
                  <dgm:constr type="w" for="ch" forName="picture4" refType="w" fact="0.1667"/>
                  <dgm:constr type="h" for="ch" forName="picture4" refType="h" fact="0.2113"/>
                </dgm:constrLst>
              </dgm:else>
            </dgm:choose>
          </dgm:else>
        </dgm:choose>
      </dgm:if>
      <dgm:if name="Name42" axis="ch" ptType="node" func="cnt" op="equ" val="5">
        <dgm:choose name="Name43">
          <dgm:if name="Name44" func="var" arg="dir" op="equ" val="norm">
            <dgm:choose name="Name45">
              <dgm:if name="Name46"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3263"/>
                  <dgm:constr type="ctrY" for="ch" forName="dot1" refType="h" fact="0.8674"/>
                  <dgm:constr type="w" for="ch" forName="dot1" refType="userD"/>
                  <dgm:constr type="h" for="ch" forName="dot1" refType="userD"/>
                  <dgm:constr type="ctrX" for="ch" forName="dot2" refType="w" fact="0.3001"/>
                  <dgm:constr type="ctrY" for="ch" forName="dot2" refType="h" fact="0.8824"/>
                  <dgm:constr type="w" for="ch" forName="dot2" refType="userD"/>
                  <dgm:constr type="h" for="ch" forName="dot2" refType="userD"/>
                  <dgm:constr type="ctrX" for="ch" forName="dot3" refType="w" fact="0.2733"/>
                  <dgm:constr type="ctrY" for="ch" forName="dot3" refType="h" fact="0.8948"/>
                  <dgm:constr type="w" for="ch" forName="dot3" refType="userD"/>
                  <dgm:constr type="h" for="ch" forName="dot3" refType="userD"/>
                  <dgm:constr type="ctrX" for="ch" forName="dot4" refType="w" fact="0.2462"/>
                  <dgm:constr type="ctrY" for="ch" forName="dot4" refType="h" fact="0.9044"/>
                  <dgm:constr type="w" for="ch" forName="dot4" refType="userD"/>
                  <dgm:constr type="h" for="ch" forName="dot4" refType="userD"/>
                  <dgm:constr type="ctrX" for="ch" forName="dot5" refType="w" fact="0.4691"/>
                  <dgm:constr type="ctrY" for="ch" forName="dot5" refType="h" fact="0.7222"/>
                  <dgm:constr type="w" for="ch" forName="dot5" refType="userD"/>
                  <dgm:constr type="h" for="ch" forName="dot5" refType="userD"/>
                  <dgm:constr type="ctrX" for="ch" forName="dot6" refType="w" fact="0.4484"/>
                  <dgm:constr type="ctrY" for="ch" forName="dot6" refType="h" fact="0.7518"/>
                  <dgm:constr type="w" for="ch" forName="dot6" refType="userD"/>
                  <dgm:constr type="h" for="ch" forName="dot6" refType="userD"/>
                  <dgm:constr type="ctrX" for="ch" forName="dot7" refType="w" fact="0.5549"/>
                  <dgm:constr type="ctrY" for="ch" forName="dot7" refType="h" fact="0.5422"/>
                  <dgm:constr type="w" for="ch" forName="dot7" refType="userD"/>
                  <dgm:constr type="h" for="ch" forName="dot7" refType="userD"/>
                  <dgm:constr type="ctrX" for="ch" forName="dot8" refType="w" fact="0.601"/>
                  <dgm:constr type="ctrY" for="ch" forName="dot8" refType="h" fact="0.3229"/>
                  <dgm:constr type="w" for="ch" forName="dot8" refType="userD"/>
                  <dgm:constr type="h" for="ch" forName="dot8" refType="userD"/>
                  <dgm:constr type="ctrX" for="ch" forName="dotArrow1" refType="w" fact="0.5779"/>
                  <dgm:constr type="ctrY" for="ch" forName="dotArrow1" refType="h" fact="0.0635"/>
                  <dgm:constr type="w" for="ch" forName="dotArrow1" refType="userD"/>
                  <dgm:constr type="h" for="ch" forName="dotArrow1" refType="userD"/>
                  <dgm:constr type="ctrX" for="ch" forName="dotArrow2" refType="w" fact="0.5951"/>
                  <dgm:constr type="ctrY" for="ch" forName="dotArrow2" refType="h" fact="0.0448"/>
                  <dgm:constr type="w" for="ch" forName="dotArrow2" refType="userD"/>
                  <dgm:constr type="h" for="ch" forName="dotArrow2" refType="userD"/>
                  <dgm:constr type="ctrX" for="ch" forName="dotArrow3" refType="w" fact="0.6123"/>
                  <dgm:constr type="ctrY" for="ch" forName="dotArrow3" refType="h" fact="0.026"/>
                  <dgm:constr type="w" for="ch" forName="dotArrow3" refType="userD"/>
                  <dgm:constr type="h" for="ch" forName="dotArrow3" refType="userD"/>
                  <dgm:constr type="ctrX" for="ch" forName="dotArrow4" refType="w" fact="0.6295"/>
                  <dgm:constr type="ctrY" for="ch" forName="dotArrow4" refType="h" fact="0.0448"/>
                  <dgm:constr type="w" for="ch" forName="dotArrow4" refType="userD"/>
                  <dgm:constr type="h" for="ch" forName="dotArrow4" refType="userD"/>
                  <dgm:constr type="ctrX" for="ch" forName="dotArrow5" refType="w" fact="0.6467"/>
                  <dgm:constr type="ctrY" for="ch" forName="dotArrow5" refType="h" fact="0.0635"/>
                  <dgm:constr type="w" for="ch" forName="dotArrow5" refType="userD"/>
                  <dgm:constr type="h" for="ch" forName="dotArrow5" refType="userD"/>
                  <dgm:constr type="ctrX" for="ch" forName="dotArrow6" refType="w" fact="0.6123"/>
                  <dgm:constr type="ctrY" for="ch" forName="dotArrow6" refType="h" fact="0.0656"/>
                  <dgm:constr type="w" for="ch" forName="dotArrow6" refType="userD"/>
                  <dgm:constr type="h" for="ch" forName="dotArrow6" refType="userD"/>
                  <dgm:constr type="ctrX" for="ch" forName="dotArrow7" refType="w" fact="0.6123"/>
                  <dgm:constr type="ctrY" for="ch" forName="dotArrow7" refType="h" fact="0.1052"/>
                  <dgm:constr type="w" for="ch" forName="dotArrow7" refType="userD"/>
                  <dgm:constr type="h" for="ch" forName="dotArrow7" refType="userD"/>
                  <dgm:constr type="l" for="ch" forName="parTx1" refType="w" fact="0.1746"/>
                  <dgm:constr type="t" for="ch" forName="parTx1" refType="h" fact="0.9304"/>
                  <dgm:constr type="w" for="ch" forName="parTx1" refType="w" fact="0.2544"/>
                  <dgm:constr type="h" for="ch" forName="parTx1" refType="h" fact="0.0962"/>
                  <dgm:constr type="ctrX" for="ch" forName="picture1" refType="w" fact="0.1631"/>
                  <dgm:constr type="ctrY" for="ch" forName="picture1" refType="h" fact="0.9169"/>
                  <dgm:constr type="w" for="ch" forName="picture1" refType="w" fact="0.118"/>
                  <dgm:constr type="h" for="ch" forName="picture1" refType="h" fact="0.166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982"/>
                  <dgm:constr type="t" for="ch" forName="parTx2" refType="h" fact="0.8167"/>
                  <dgm:constr type="w" for="ch" forName="parTx2" refType="w" fact="0.2544"/>
                  <dgm:constr type="h" for="ch" forName="parTx2" refType="h" fact="0.0962"/>
                  <dgm:constr type="ctrX" for="ch" forName="picture2" refType="w" fact="0.3866"/>
                  <dgm:constr type="ctrY" for="ch" forName="picture2" refType="h" fact="0.8032"/>
                  <dgm:constr type="w" for="ch" forName="picture2" refType="w" fact="0.118"/>
                  <dgm:constr type="h" for="ch" forName="picture2" refType="h" fact="0.166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194"/>
                  <dgm:constr type="t" for="ch" forName="parTx3" refType="h" fact="0.6524"/>
                  <dgm:constr type="w" for="ch" forName="parTx3" refType="w" fact="0.2544"/>
                  <dgm:constr type="h" for="ch" forName="parTx3" refType="h" fact="0.0962"/>
                  <dgm:constr type="ctrX" for="ch" forName="picture3" refType="w" fact="0.5078"/>
                  <dgm:constr type="ctrY" for="ch" forName="picture3" refType="h" fact="0.6389"/>
                  <dgm:constr type="w" for="ch" forName="picture3" refType="w" fact="0.118"/>
                  <dgm:constr type="h" for="ch" forName="picture3" refType="h" fact="0.166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827"/>
                  <dgm:constr type="t" for="ch" forName="parTx4" refType="h" fact="0.4412"/>
                  <dgm:constr type="w" for="ch" forName="parTx4" refType="w" fact="0.2544"/>
                  <dgm:constr type="h" for="ch" forName="parTx4" refType="h" fact="0.0962"/>
                  <dgm:constr type="ctrX" for="ch" forName="picture4" refType="w" fact="0.5712"/>
                  <dgm:constr type="ctrY" for="ch" forName="picture4" refType="h" fact="0.4277"/>
                  <dgm:constr type="w" for="ch" forName="picture4" refType="w" fact="0.118"/>
                  <dgm:constr type="h" for="ch" forName="picture4" refType="h" fact="0.166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18"/>
                  <dgm:constr type="t" for="ch" forName="parTx5" refType="h" fact="0.2262"/>
                  <dgm:constr type="w" for="ch" forName="parTx5" refType="w" fact="0.2544"/>
                  <dgm:constr type="h" for="ch" forName="parTx5" refType="h" fact="0.0962"/>
                  <dgm:constr type="ctrX" for="ch" forName="picture5" refType="w" fact="0.6064"/>
                  <dgm:constr type="ctrY" for="ch" forName="picture5" refType="h" fact="0.2127"/>
                  <dgm:constr type="w" for="ch" forName="picture5" refType="w" fact="0.118"/>
                  <dgm:constr type="h" for="ch" forName="picture5" refType="h" fact="0.1663"/>
                  <dgm:constr type="l" for="ch" forName="desTx5" refType="r" refFor="ch" refForName="parTx5"/>
                  <dgm:constr type="r" for="ch" forName="desTx5" refType="w"/>
                  <dgm:constr type="t" for="ch" forName="desTx5" refType="t" refFor="ch" refForName="parTx5"/>
                  <dgm:constr type="h" for="ch" forName="desTx5" refType="h" refFor="ch" refForName="parTx5"/>
                </dgm:constrLst>
              </dgm:if>
              <dgm:else name="Name47">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3951"/>
                  <dgm:constr type="ctrY" for="ch" forName="dot1" refType="h" fact="0.8674"/>
                  <dgm:constr type="w" for="ch" forName="dot1" refType="userD"/>
                  <dgm:constr type="h" for="ch" forName="dot1" refType="userD"/>
                  <dgm:constr type="ctrX" for="ch" forName="dot2" refType="w" fact="0.3634"/>
                  <dgm:constr type="ctrY" for="ch" forName="dot2" refType="h" fact="0.8824"/>
                  <dgm:constr type="w" for="ch" forName="dot2" refType="userD"/>
                  <dgm:constr type="h" for="ch" forName="dot2" refType="userD"/>
                  <dgm:constr type="ctrX" for="ch" forName="dot3" refType="w" fact="0.331"/>
                  <dgm:constr type="ctrY" for="ch" forName="dot3" refType="h" fact="0.8948"/>
                  <dgm:constr type="w" for="ch" forName="dot3" refType="userD"/>
                  <dgm:constr type="h" for="ch" forName="dot3" refType="userD"/>
                  <dgm:constr type="ctrX" for="ch" forName="dot4" refType="w" fact="0.2981"/>
                  <dgm:constr type="ctrY" for="ch" forName="dot4" refType="h" fact="0.9044"/>
                  <dgm:constr type="w" for="ch" forName="dot4" refType="userD"/>
                  <dgm:constr type="h" for="ch" forName="dot4" refType="userD"/>
                  <dgm:constr type="ctrX" for="ch" forName="dot5" refType="w" fact="0.5681"/>
                  <dgm:constr type="ctrY" for="ch" forName="dot5" refType="h" fact="0.7222"/>
                  <dgm:constr type="w" for="ch" forName="dot5" refType="userD"/>
                  <dgm:constr type="h" for="ch" forName="dot5" refType="userD"/>
                  <dgm:constr type="ctrX" for="ch" forName="dot6" refType="w" fact="0.543"/>
                  <dgm:constr type="ctrY" for="ch" forName="dot6" refType="h" fact="0.7518"/>
                  <dgm:constr type="w" for="ch" forName="dot6" refType="userD"/>
                  <dgm:constr type="h" for="ch" forName="dot6" refType="userD"/>
                  <dgm:constr type="ctrX" for="ch" forName="dot7" refType="w" fact="0.672"/>
                  <dgm:constr type="ctrY" for="ch" forName="dot7" refType="h" fact="0.5422"/>
                  <dgm:constr type="w" for="ch" forName="dot7" refType="userD"/>
                  <dgm:constr type="h" for="ch" forName="dot7" refType="userD"/>
                  <dgm:constr type="ctrX" for="ch" forName="dot8" refType="w" fact="0.7278"/>
                  <dgm:constr type="ctrY" for="ch" forName="dot8" refType="h" fact="0.3229"/>
                  <dgm:constr type="w" for="ch" forName="dot8" refType="userD"/>
                  <dgm:constr type="h" for="ch" forName="dot8" refType="userD"/>
                  <dgm:constr type="ctrX" for="ch" forName="dotArrow1" refType="w" fact="0.6999"/>
                  <dgm:constr type="ctrY" for="ch" forName="dotArrow1" refType="h" fact="0.0635"/>
                  <dgm:constr type="w" for="ch" forName="dotArrow1" refType="userD"/>
                  <dgm:constr type="h" for="ch" forName="dotArrow1" refType="userD"/>
                  <dgm:constr type="ctrX" for="ch" forName="dotArrow2" refType="w" fact="0.7207"/>
                  <dgm:constr type="ctrY" for="ch" forName="dotArrow2" refType="h" fact="0.0448"/>
                  <dgm:constr type="w" for="ch" forName="dotArrow2" refType="userD"/>
                  <dgm:constr type="h" for="ch" forName="dotArrow2" refType="userD"/>
                  <dgm:constr type="ctrX" for="ch" forName="dotArrow3" refType="w" fact="0.7415"/>
                  <dgm:constr type="ctrY" for="ch" forName="dotArrow3" refType="h" fact="0.026"/>
                  <dgm:constr type="w" for="ch" forName="dotArrow3" refType="userD"/>
                  <dgm:constr type="h" for="ch" forName="dotArrow3" refType="userD"/>
                  <dgm:constr type="ctrX" for="ch" forName="dotArrow4" refType="w" fact="0.7624"/>
                  <dgm:constr type="ctrY" for="ch" forName="dotArrow4" refType="h" fact="0.0448"/>
                  <dgm:constr type="w" for="ch" forName="dotArrow4" refType="userD"/>
                  <dgm:constr type="h" for="ch" forName="dotArrow4" refType="userD"/>
                  <dgm:constr type="ctrX" for="ch" forName="dotArrow5" refType="w" fact="0.7832"/>
                  <dgm:constr type="ctrY" for="ch" forName="dotArrow5" refType="h" fact="0.0635"/>
                  <dgm:constr type="w" for="ch" forName="dotArrow5" refType="userD"/>
                  <dgm:constr type="h" for="ch" forName="dotArrow5" refType="userD"/>
                  <dgm:constr type="ctrX" for="ch" forName="dotArrow6" refType="w" fact="0.7415"/>
                  <dgm:constr type="ctrY" for="ch" forName="dotArrow6" refType="h" fact="0.0656"/>
                  <dgm:constr type="w" for="ch" forName="dotArrow6" refType="userD"/>
                  <dgm:constr type="h" for="ch" forName="dotArrow6" refType="userD"/>
                  <dgm:constr type="ctrX" for="ch" forName="dotArrow7" refType="w" fact="0.7415"/>
                  <dgm:constr type="ctrY" for="ch" forName="dotArrow7" refType="h" fact="0.1052"/>
                  <dgm:constr type="w" for="ch" forName="dotArrow7" refType="userD"/>
                  <dgm:constr type="h" for="ch" forName="dotArrow7" refType="userD"/>
                  <dgm:constr type="l" for="ch" forName="parTx1" refType="w" fact="0.2115"/>
                  <dgm:constr type="t" for="ch" forName="parTx1" refType="h" fact="0.928"/>
                  <dgm:constr type="w" for="ch" forName="parTx1" refType="w" fact="0.3081"/>
                  <dgm:constr type="h" for="ch" forName="parTx1" refType="h" fact="0.0962"/>
                  <dgm:constr type="ctrX" for="ch" forName="picture1" refType="w" fact="0.1975"/>
                  <dgm:constr type="ctrY" for="ch" forName="picture1" refType="h" fact="0.9169"/>
                  <dgm:constr type="w" for="ch" forName="picture1" refType="w" fact="0.1429"/>
                  <dgm:constr type="h" for="ch" forName="picture1" refType="h" fact="0.1663"/>
                  <dgm:constr type="l" for="ch" forName="parTx2" refType="w" fact="0.4822"/>
                  <dgm:constr type="t" for="ch" forName="parTx2" refType="h" fact="0.8143"/>
                  <dgm:constr type="w" for="ch" forName="parTx2" refType="w" fact="0.3081"/>
                  <dgm:constr type="h" for="ch" forName="parTx2" refType="h" fact="0.0962"/>
                  <dgm:constr type="ctrX" for="ch" forName="picture2" refType="w" fact="0.4682"/>
                  <dgm:constr type="ctrY" for="ch" forName="picture2" refType="h" fact="0.8032"/>
                  <dgm:constr type="w" for="ch" forName="picture2" refType="w" fact="0.1429"/>
                  <dgm:constr type="h" for="ch" forName="picture2" refType="h" fact="0.1663"/>
                  <dgm:constr type="l" for="ch" forName="parTx3" refType="w" fact="0.629"/>
                  <dgm:constr type="t" for="ch" forName="parTx3" refType="h" fact="0.65"/>
                  <dgm:constr type="w" for="ch" forName="parTx3" refType="w" fact="0.3081"/>
                  <dgm:constr type="h" for="ch" forName="parTx3" refType="h" fact="0.0962"/>
                  <dgm:constr type="ctrX" for="ch" forName="picture3" refType="w" fact="0.615"/>
                  <dgm:constr type="ctrY" for="ch" forName="picture3" refType="h" fact="0.6389"/>
                  <dgm:constr type="w" for="ch" forName="picture3" refType="w" fact="0.1429"/>
                  <dgm:constr type="h" for="ch" forName="picture3" refType="h" fact="0.1663"/>
                  <dgm:constr type="l" for="ch" forName="parTx4" refType="w" fact="0.7057"/>
                  <dgm:constr type="t" for="ch" forName="parTx4" refType="h" fact="0.4388"/>
                  <dgm:constr type="w" for="ch" forName="parTx4" refType="w" fact="0.3081"/>
                  <dgm:constr type="h" for="ch" forName="parTx4" refType="h" fact="0.0962"/>
                  <dgm:constr type="ctrX" for="ch" forName="picture4" refType="w" fact="0.6917"/>
                  <dgm:constr type="ctrY" for="ch" forName="picture4" refType="h" fact="0.4277"/>
                  <dgm:constr type="w" for="ch" forName="picture4" refType="w" fact="0.1429"/>
                  <dgm:constr type="h" for="ch" forName="picture4" refType="h" fact="0.1663"/>
                  <dgm:constr type="l" for="ch" forName="parTx5" refType="w" fact="0.7484"/>
                  <dgm:constr type="t" for="ch" forName="parTx5" refType="h" fact="0.2238"/>
                  <dgm:constr type="w" for="ch" forName="parTx5" refType="w" fact="0.3081"/>
                  <dgm:constr type="h" for="ch" forName="parTx5" refType="h" fact="0.0962"/>
                  <dgm:constr type="ctrX" for="ch" forName="picture5" refType="w" fact="0.7344"/>
                  <dgm:constr type="ctrY" for="ch" forName="picture5" refType="h" fact="0.2127"/>
                  <dgm:constr type="w" for="ch" forName="picture5" refType="w" fact="0.1429"/>
                  <dgm:constr type="h" for="ch" forName="picture5" refType="h" fact="0.1663"/>
                </dgm:constrLst>
              </dgm:else>
            </dgm:choose>
          </dgm:if>
          <dgm:else name="Name48">
            <dgm:choose name="Name49">
              <dgm:if name="Name50"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6737"/>
                  <dgm:constr type="ctrY" for="ch" forName="dot1" refType="h" fact="0.8674"/>
                  <dgm:constr type="w" for="ch" forName="dot1" refType="userD"/>
                  <dgm:constr type="h" for="ch" forName="dot1" refType="userD"/>
                  <dgm:constr type="ctrX" for="ch" forName="dot2" refType="w" fact="0.6999"/>
                  <dgm:constr type="ctrY" for="ch" forName="dot2" refType="h" fact="0.8824"/>
                  <dgm:constr type="w" for="ch" forName="dot2" refType="userD"/>
                  <dgm:constr type="h" for="ch" forName="dot2" refType="userD"/>
                  <dgm:constr type="ctrX" for="ch" forName="dot3" refType="w" fact="0.7267"/>
                  <dgm:constr type="ctrY" for="ch" forName="dot3" refType="h" fact="0.8948"/>
                  <dgm:constr type="w" for="ch" forName="dot3" refType="userD"/>
                  <dgm:constr type="h" for="ch" forName="dot3" refType="userD"/>
                  <dgm:constr type="ctrX" for="ch" forName="dot4" refType="w" fact="0.7538"/>
                  <dgm:constr type="ctrY" for="ch" forName="dot4" refType="h" fact="0.9044"/>
                  <dgm:constr type="w" for="ch" forName="dot4" refType="userD"/>
                  <dgm:constr type="h" for="ch" forName="dot4" refType="userD"/>
                  <dgm:constr type="ctrX" for="ch" forName="dot5" refType="w" fact="0.5309"/>
                  <dgm:constr type="ctrY" for="ch" forName="dot5" refType="h" fact="0.7222"/>
                  <dgm:constr type="w" for="ch" forName="dot5" refType="userD"/>
                  <dgm:constr type="h" for="ch" forName="dot5" refType="userD"/>
                  <dgm:constr type="ctrX" for="ch" forName="dot6" refType="w" fact="0.5516"/>
                  <dgm:constr type="ctrY" for="ch" forName="dot6" refType="h" fact="0.7518"/>
                  <dgm:constr type="w" for="ch" forName="dot6" refType="userD"/>
                  <dgm:constr type="h" for="ch" forName="dot6" refType="userD"/>
                  <dgm:constr type="ctrX" for="ch" forName="dot7" refType="w" fact="0.4451"/>
                  <dgm:constr type="ctrY" for="ch" forName="dot7" refType="h" fact="0.5422"/>
                  <dgm:constr type="w" for="ch" forName="dot7" refType="userD"/>
                  <dgm:constr type="h" for="ch" forName="dot7" refType="userD"/>
                  <dgm:constr type="ctrX" for="ch" forName="dot8" refType="w" fact="0.399"/>
                  <dgm:constr type="ctrY" for="ch" forName="dot8" refType="h" fact="0.3229"/>
                  <dgm:constr type="w" for="ch" forName="dot8" refType="userD"/>
                  <dgm:constr type="h" for="ch" forName="dot8" refType="userD"/>
                  <dgm:constr type="ctrX" for="ch" forName="dotArrow1" refType="w" fact="0.4221"/>
                  <dgm:constr type="ctrY" for="ch" forName="dotArrow1" refType="h" fact="0.0635"/>
                  <dgm:constr type="w" for="ch" forName="dotArrow1" refType="userD"/>
                  <dgm:constr type="h" for="ch" forName="dotArrow1" refType="userD"/>
                  <dgm:constr type="ctrX" for="ch" forName="dotArrow2" refType="w" fact="0.4049"/>
                  <dgm:constr type="ctrY" for="ch" forName="dotArrow2" refType="h" fact="0.0448"/>
                  <dgm:constr type="w" for="ch" forName="dotArrow2" refType="userD"/>
                  <dgm:constr type="h" for="ch" forName="dotArrow2" refType="userD"/>
                  <dgm:constr type="ctrX" for="ch" forName="dotArrow3" refType="w" fact="0.3877"/>
                  <dgm:constr type="ctrY" for="ch" forName="dotArrow3" refType="h" fact="0.026"/>
                  <dgm:constr type="w" for="ch" forName="dotArrow3" refType="userD"/>
                  <dgm:constr type="h" for="ch" forName="dotArrow3" refType="userD"/>
                  <dgm:constr type="ctrX" for="ch" forName="dotArrow4" refType="w" fact="0.3705"/>
                  <dgm:constr type="ctrY" for="ch" forName="dotArrow4" refType="h" fact="0.0448"/>
                  <dgm:constr type="w" for="ch" forName="dotArrow4" refType="userD"/>
                  <dgm:constr type="h" for="ch" forName="dotArrow4" refType="userD"/>
                  <dgm:constr type="ctrX" for="ch" forName="dotArrow5" refType="w" fact="0.3533"/>
                  <dgm:constr type="ctrY" for="ch" forName="dotArrow5" refType="h" fact="0.0635"/>
                  <dgm:constr type="w" for="ch" forName="dotArrow5" refType="userD"/>
                  <dgm:constr type="h" for="ch" forName="dotArrow5" refType="userD"/>
                  <dgm:constr type="ctrX" for="ch" forName="dotArrow6" refType="w" fact="0.3877"/>
                  <dgm:constr type="ctrY" for="ch" forName="dotArrow6" refType="h" fact="0.0656"/>
                  <dgm:constr type="w" for="ch" forName="dotArrow6" refType="userD"/>
                  <dgm:constr type="h" for="ch" forName="dotArrow6" refType="userD"/>
                  <dgm:constr type="ctrX" for="ch" forName="dotArrow7" refType="w" fact="0.3877"/>
                  <dgm:constr type="ctrY" for="ch" forName="dotArrow7" refType="h" fact="0.1052"/>
                  <dgm:constr type="w" for="ch" forName="dotArrow7" refType="userD"/>
                  <dgm:constr type="h" for="ch" forName="dotArrow7" refType="userD"/>
                  <dgm:constr type="r" for="ch" forName="parTx1" refType="w" fact="0.8254"/>
                  <dgm:constr type="t" for="ch" forName="parTx1" refType="h" fact="0.9304"/>
                  <dgm:constr type="w" for="ch" forName="parTx1" refType="w" fact="0.2544"/>
                  <dgm:constr type="h" for="ch" forName="parTx1" refType="h" fact="0.0962"/>
                  <dgm:constr type="ctrX" for="ch" forName="picture1" refType="w" fact="0.8369"/>
                  <dgm:constr type="ctrY" for="ch" forName="picture1" refType="h" fact="0.9169"/>
                  <dgm:constr type="w" for="ch" forName="picture1" refType="w" fact="0.118"/>
                  <dgm:constr type="h" for="ch" forName="picture1" refType="h" fact="0.166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018"/>
                  <dgm:constr type="t" for="ch" forName="parTx2" refType="h" fact="0.8167"/>
                  <dgm:constr type="w" for="ch" forName="parTx2" refType="w" fact="0.2544"/>
                  <dgm:constr type="h" for="ch" forName="parTx2" refType="h" fact="0.0962"/>
                  <dgm:constr type="ctrX" for="ch" forName="picture2" refType="w" fact="0.6134"/>
                  <dgm:constr type="ctrY" for="ch" forName="picture2" refType="h" fact="0.8032"/>
                  <dgm:constr type="w" for="ch" forName="picture2" refType="w" fact="0.118"/>
                  <dgm:constr type="h" for="ch" forName="picture2" refType="h" fact="0.166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806"/>
                  <dgm:constr type="t" for="ch" forName="parTx3" refType="h" fact="0.6524"/>
                  <dgm:constr type="w" for="ch" forName="parTx3" refType="w" fact="0.2544"/>
                  <dgm:constr type="h" for="ch" forName="parTx3" refType="h" fact="0.0962"/>
                  <dgm:constr type="ctrX" for="ch" forName="picture3" refType="w" fact="0.4922"/>
                  <dgm:constr type="ctrY" for="ch" forName="picture3" refType="h" fact="0.6389"/>
                  <dgm:constr type="w" for="ch" forName="picture3" refType="w" fact="0.118"/>
                  <dgm:constr type="h" for="ch" forName="picture3" refType="h" fact="0.166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173"/>
                  <dgm:constr type="t" for="ch" forName="parTx4" refType="h" fact="0.4412"/>
                  <dgm:constr type="w" for="ch" forName="parTx4" refType="w" fact="0.2544"/>
                  <dgm:constr type="h" for="ch" forName="parTx4" refType="h" fact="0.0962"/>
                  <dgm:constr type="ctrX" for="ch" forName="picture4" refType="w" fact="0.4288"/>
                  <dgm:constr type="ctrY" for="ch" forName="picture4" refType="h" fact="0.4277"/>
                  <dgm:constr type="w" for="ch" forName="picture4" refType="w" fact="0.118"/>
                  <dgm:constr type="h" for="ch" forName="picture4" refType="h" fact="0.166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82"/>
                  <dgm:constr type="t" for="ch" forName="parTx5" refType="h" fact="0.2262"/>
                  <dgm:constr type="w" for="ch" forName="parTx5" refType="w" fact="0.2544"/>
                  <dgm:constr type="h" for="ch" forName="parTx5" refType="h" fact="0.0962"/>
                  <dgm:constr type="ctrX" for="ch" forName="picture5" refType="w" fact="0.3936"/>
                  <dgm:constr type="ctrY" for="ch" forName="picture5" refType="h" fact="0.2127"/>
                  <dgm:constr type="w" for="ch" forName="picture5" refType="w" fact="0.118"/>
                  <dgm:constr type="h" for="ch" forName="picture5" refType="h" fact="0.1663"/>
                  <dgm:constr type="r" for="ch" forName="desTx5" refType="l" refFor="ch" refForName="parTx5"/>
                  <dgm:constr type="l" for="ch" forName="desTx5"/>
                  <dgm:constr type="t" for="ch" forName="desTx5" refType="t" refFor="ch" refForName="parTx5"/>
                  <dgm:constr type="h" for="ch" forName="desTx5" refType="h" refFor="ch" refForName="parTx5"/>
                </dgm:constrLst>
              </dgm:if>
              <dgm:else name="Name51">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6049"/>
                  <dgm:constr type="ctrY" for="ch" forName="dot1" refType="h" fact="0.8674"/>
                  <dgm:constr type="w" for="ch" forName="dot1" refType="userD"/>
                  <dgm:constr type="h" for="ch" forName="dot1" refType="userD"/>
                  <dgm:constr type="ctrX" for="ch" forName="dot2" refType="w" fact="0.6366"/>
                  <dgm:constr type="ctrY" for="ch" forName="dot2" refType="h" fact="0.8824"/>
                  <dgm:constr type="w" for="ch" forName="dot2" refType="userD"/>
                  <dgm:constr type="h" for="ch" forName="dot2" refType="userD"/>
                  <dgm:constr type="ctrX" for="ch" forName="dot3" refType="w" fact="0.669"/>
                  <dgm:constr type="ctrY" for="ch" forName="dot3" refType="h" fact="0.8948"/>
                  <dgm:constr type="w" for="ch" forName="dot3" refType="userD"/>
                  <dgm:constr type="h" for="ch" forName="dot3" refType="userD"/>
                  <dgm:constr type="ctrX" for="ch" forName="dot4" refType="w" fact="0.7019"/>
                  <dgm:constr type="ctrY" for="ch" forName="dot4" refType="h" fact="0.9044"/>
                  <dgm:constr type="w" for="ch" forName="dot4" refType="userD"/>
                  <dgm:constr type="h" for="ch" forName="dot4" refType="userD"/>
                  <dgm:constr type="ctrX" for="ch" forName="dot5" refType="w" fact="0.4319"/>
                  <dgm:constr type="ctrY" for="ch" forName="dot5" refType="h" fact="0.7222"/>
                  <dgm:constr type="w" for="ch" forName="dot5" refType="userD"/>
                  <dgm:constr type="h" for="ch" forName="dot5" refType="userD"/>
                  <dgm:constr type="ctrX" for="ch" forName="dot6" refType="w" fact="0.457"/>
                  <dgm:constr type="ctrY" for="ch" forName="dot6" refType="h" fact="0.7518"/>
                  <dgm:constr type="w" for="ch" forName="dot6" refType="userD"/>
                  <dgm:constr type="h" for="ch" forName="dot6" refType="userD"/>
                  <dgm:constr type="ctrX" for="ch" forName="dot7" refType="w" fact="0.328"/>
                  <dgm:constr type="ctrY" for="ch" forName="dot7" refType="h" fact="0.5422"/>
                  <dgm:constr type="w" for="ch" forName="dot7" refType="userD"/>
                  <dgm:constr type="h" for="ch" forName="dot7" refType="userD"/>
                  <dgm:constr type="ctrX" for="ch" forName="dot8" refType="w" fact="0.2722"/>
                  <dgm:constr type="ctrY" for="ch" forName="dot8" refType="h" fact="0.3229"/>
                  <dgm:constr type="w" for="ch" forName="dot8" refType="userD"/>
                  <dgm:constr type="h" for="ch" forName="dot8" refType="userD"/>
                  <dgm:constr type="ctrX" for="ch" forName="dotArrow1" refType="w" fact="0.3001"/>
                  <dgm:constr type="ctrY" for="ch" forName="dotArrow1" refType="h" fact="0.0635"/>
                  <dgm:constr type="w" for="ch" forName="dotArrow1" refType="userD"/>
                  <dgm:constr type="h" for="ch" forName="dotArrow1" refType="userD"/>
                  <dgm:constr type="ctrX" for="ch" forName="dotArrow2" refType="w" fact="0.2793"/>
                  <dgm:constr type="ctrY" for="ch" forName="dotArrow2" refType="h" fact="0.0448"/>
                  <dgm:constr type="w" for="ch" forName="dotArrow2" refType="userD"/>
                  <dgm:constr type="h" for="ch" forName="dotArrow2" refType="userD"/>
                  <dgm:constr type="ctrX" for="ch" forName="dotArrow3" refType="w" fact="0.2585"/>
                  <dgm:constr type="ctrY" for="ch" forName="dotArrow3" refType="h" fact="0.026"/>
                  <dgm:constr type="w" for="ch" forName="dotArrow3" refType="userD"/>
                  <dgm:constr type="h" for="ch" forName="dotArrow3" refType="userD"/>
                  <dgm:constr type="ctrX" for="ch" forName="dotArrow4" refType="w" fact="0.2376"/>
                  <dgm:constr type="ctrY" for="ch" forName="dotArrow4" refType="h" fact="0.0448"/>
                  <dgm:constr type="w" for="ch" forName="dotArrow4" refType="userD"/>
                  <dgm:constr type="h" for="ch" forName="dotArrow4" refType="userD"/>
                  <dgm:constr type="ctrX" for="ch" forName="dotArrow5" refType="w" fact="0.2168"/>
                  <dgm:constr type="ctrY" for="ch" forName="dotArrow5" refType="h" fact="0.0635"/>
                  <dgm:constr type="w" for="ch" forName="dotArrow5" refType="userD"/>
                  <dgm:constr type="h" for="ch" forName="dotArrow5" refType="userD"/>
                  <dgm:constr type="ctrX" for="ch" forName="dotArrow6" refType="w" fact="0.2585"/>
                  <dgm:constr type="ctrY" for="ch" forName="dotArrow6" refType="h" fact="0.0656"/>
                  <dgm:constr type="w" for="ch" forName="dotArrow6" refType="userD"/>
                  <dgm:constr type="h" for="ch" forName="dotArrow6" refType="userD"/>
                  <dgm:constr type="ctrX" for="ch" forName="dotArrow7" refType="w" fact="0.2585"/>
                  <dgm:constr type="ctrY" for="ch" forName="dotArrow7" refType="h" fact="0.1052"/>
                  <dgm:constr type="w" for="ch" forName="dotArrow7" refType="userD"/>
                  <dgm:constr type="h" for="ch" forName="dotArrow7" refType="userD"/>
                  <dgm:constr type="r" for="ch" forName="parTx1" refType="w" fact="0.7885"/>
                  <dgm:constr type="t" for="ch" forName="parTx1" refType="h" fact="0.928"/>
                  <dgm:constr type="w" for="ch" forName="parTx1" refType="w" fact="0.3081"/>
                  <dgm:constr type="h" for="ch" forName="parTx1" refType="h" fact="0.0962"/>
                  <dgm:constr type="ctrX" for="ch" forName="picture1" refType="w" fact="0.8025"/>
                  <dgm:constr type="ctrY" for="ch" forName="picture1" refType="h" fact="0.9169"/>
                  <dgm:constr type="w" for="ch" forName="picture1" refType="w" fact="0.1429"/>
                  <dgm:constr type="h" for="ch" forName="picture1" refType="h" fact="0.1663"/>
                  <dgm:constr type="r" for="ch" forName="parTx2" refType="w" fact="0.5178"/>
                  <dgm:constr type="t" for="ch" forName="parTx2" refType="h" fact="0.8143"/>
                  <dgm:constr type="w" for="ch" forName="parTx2" refType="w" fact="0.3081"/>
                  <dgm:constr type="h" for="ch" forName="parTx2" refType="h" fact="0.0962"/>
                  <dgm:constr type="ctrX" for="ch" forName="picture2" refType="w" fact="0.5318"/>
                  <dgm:constr type="ctrY" for="ch" forName="picture2" refType="h" fact="0.8032"/>
                  <dgm:constr type="w" for="ch" forName="picture2" refType="w" fact="0.1429"/>
                  <dgm:constr type="h" for="ch" forName="picture2" refType="h" fact="0.1663"/>
                  <dgm:constr type="r" for="ch" forName="parTx3" refType="w" fact="0.371"/>
                  <dgm:constr type="t" for="ch" forName="parTx3" refType="h" fact="0.65"/>
                  <dgm:constr type="w" for="ch" forName="parTx3" refType="w" fact="0.3081"/>
                  <dgm:constr type="h" for="ch" forName="parTx3" refType="h" fact="0.0962"/>
                  <dgm:constr type="ctrX" for="ch" forName="picture3" refType="w" fact="0.385"/>
                  <dgm:constr type="ctrY" for="ch" forName="picture3" refType="h" fact="0.6389"/>
                  <dgm:constr type="w" for="ch" forName="picture3" refType="w" fact="0.1429"/>
                  <dgm:constr type="h" for="ch" forName="picture3" refType="h" fact="0.1663"/>
                  <dgm:constr type="r" for="ch" forName="parTx4" refType="w" fact="0.2943"/>
                  <dgm:constr type="t" for="ch" forName="parTx4" refType="h" fact="0.4388"/>
                  <dgm:constr type="w" for="ch" forName="parTx4" refType="w" fact="0.3081"/>
                  <dgm:constr type="h" for="ch" forName="parTx4" refType="h" fact="0.0962"/>
                  <dgm:constr type="ctrX" for="ch" forName="picture4" refType="w" fact="0.3083"/>
                  <dgm:constr type="ctrY" for="ch" forName="picture4" refType="h" fact="0.4277"/>
                  <dgm:constr type="w" for="ch" forName="picture4" refType="w" fact="0.1429"/>
                  <dgm:constr type="h" for="ch" forName="picture4" refType="h" fact="0.1663"/>
                  <dgm:constr type="r" for="ch" forName="parTx5" refType="w" fact="0.2516"/>
                  <dgm:constr type="t" for="ch" forName="parTx5" refType="h" fact="0.2238"/>
                  <dgm:constr type="w" for="ch" forName="parTx5" refType="w" fact="0.3081"/>
                  <dgm:constr type="h" for="ch" forName="parTx5" refType="h" fact="0.0962"/>
                  <dgm:constr type="ctrX" for="ch" forName="picture5" refType="w" fact="0.2656"/>
                  <dgm:constr type="ctrY" for="ch" forName="picture5" refType="h" fact="0.2127"/>
                  <dgm:constr type="w" for="ch" forName="picture5" refType="w" fact="0.1429"/>
                  <dgm:constr type="h" for="ch" forName="picture5" refType="h" fact="0.1663"/>
                </dgm:constrLst>
              </dgm:else>
            </dgm:choose>
          </dgm:else>
        </dgm:choose>
      </dgm:if>
      <dgm:if name="Name52" axis="ch" ptType="node" func="cnt" op="equ" val="6">
        <dgm:choose name="Name53">
          <dgm:if name="Name54" func="var" arg="dir" op="equ" val="norm">
            <dgm:choose name="Name55">
              <dgm:if name="Name56"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3608"/>
                  <dgm:constr type="ctrY" for="ch" forName="dot1" refType="h" fact="0.8839"/>
                  <dgm:constr type="w" for="ch" forName="dot1" refType="userD"/>
                  <dgm:constr type="h" for="ch" forName="dot1" refType="userD"/>
                  <dgm:constr type="ctrX" for="ch" forName="dot2" refType="w" fact="0.3384"/>
                  <dgm:constr type="ctrY" for="ch" forName="dot2" refType="h" fact="0.8967"/>
                  <dgm:constr type="w" for="ch" forName="dot2" refType="userD"/>
                  <dgm:constr type="h" for="ch" forName="dot2" refType="userD"/>
                  <dgm:constr type="ctrX" for="ch" forName="dot3" refType="w" fact="0.3155"/>
                  <dgm:constr type="ctrY" for="ch" forName="dot3" refType="h" fact="0.9076"/>
                  <dgm:constr type="w" for="ch" forName="dot3" refType="userD"/>
                  <dgm:constr type="h" for="ch" forName="dot3" refType="userD"/>
                  <dgm:constr type="ctrX" for="ch" forName="dot4" refType="w" fact="0.2923"/>
                  <dgm:constr type="ctrY" for="ch" forName="dot4" refType="h" fact="0.9165"/>
                  <dgm:constr type="w" for="ch" forName="dot4" refType="userD"/>
                  <dgm:constr type="h" for="ch" forName="dot4" refType="userD"/>
                  <dgm:constr type="ctrX" for="ch" forName="dot5" refType="w" fact="0.2688"/>
                  <dgm:constr type="ctrY" for="ch" forName="dot5" refType="h" fact="0.9234"/>
                  <dgm:constr type="w" for="ch" forName="dot5" refType="userD"/>
                  <dgm:constr type="h" for="ch" forName="dot5" refType="userD"/>
                  <dgm:constr type="ctrX" for="ch" forName="dot6" refType="w" fact="0.4883"/>
                  <dgm:constr type="ctrY" for="ch" forName="dot6" refType="h" fact="0.764"/>
                  <dgm:constr type="w" for="ch" forName="dot6" refType="userD"/>
                  <dgm:constr type="h" for="ch" forName="dot6" refType="userD"/>
                  <dgm:constr type="ctrX" for="ch" forName="dot7" refType="w" fact="0.4695"/>
                  <dgm:constr type="ctrY" for="ch" forName="dot7" refType="h" fact="0.7878"/>
                  <dgm:constr type="w" for="ch" forName="dot7" refType="userD"/>
                  <dgm:constr type="h" for="ch" forName="dot7" refType="userD"/>
                  <dgm:constr type="ctrX" for="ch" forName="dot8" refType="w" fact="0.5696"/>
                  <dgm:constr type="ctrY" for="ch" forName="dot8" refType="h" fact="0.6227"/>
                  <dgm:constr type="w" for="ch" forName="dot8" refType="userD"/>
                  <dgm:constr type="h" for="ch" forName="dot8" refType="userD"/>
                  <dgm:constr type="ctrX" for="ch" forName="dot9" refType="w" fact="0.6247"/>
                  <dgm:constr type="ctrY" for="ch" forName="dot9" refType="h" fact="0.4556"/>
                  <dgm:constr type="w" for="ch" forName="dot9" refType="userD"/>
                  <dgm:constr type="h" for="ch" forName="dot9" refType="userD"/>
                  <dgm:constr type="ctrX" for="ch" forName="dot10" refType="w" fact="0.6509"/>
                  <dgm:constr type="ctrY" for="ch" forName="dot10" refType="h" fact="0.2816"/>
                  <dgm:constr type="w" for="ch" forName="dot10" refType="userD"/>
                  <dgm:constr type="h" for="ch" forName="dot10" refType="userD"/>
                  <dgm:constr type="ctrX" for="ch" forName="dotArrow1" refType="w" fact="0.6281"/>
                  <dgm:constr type="ctrY" for="ch" forName="dotArrow1" refType="h" fact="0.0748"/>
                  <dgm:constr type="w" for="ch" forName="dotArrow1" refType="userD"/>
                  <dgm:constr type="h" for="ch" forName="dotArrow1" refType="userD"/>
                  <dgm:constr type="ctrX" for="ch" forName="dotArrow2" refType="w" fact="0.6437"/>
                  <dgm:constr type="ctrY" for="ch" forName="dotArrow2" refType="h" fact="0.0581"/>
                  <dgm:constr type="w" for="ch" forName="dotArrow2" refType="userD"/>
                  <dgm:constr type="h" for="ch" forName="dotArrow2" refType="userD"/>
                  <dgm:constr type="ctrX" for="ch" forName="dotArrow3" refType="w" fact="0.6593"/>
                  <dgm:constr type="ctrY" for="ch" forName="dotArrow3" refType="h" fact="0.0414"/>
                  <dgm:constr type="w" for="ch" forName="dotArrow3" refType="userD"/>
                  <dgm:constr type="h" for="ch" forName="dotArrow3" refType="userD"/>
                  <dgm:constr type="ctrX" for="ch" forName="dotArrow4" refType="w" fact="0.675"/>
                  <dgm:constr type="ctrY" for="ch" forName="dotArrow4" refType="h" fact="0.0581"/>
                  <dgm:constr type="w" for="ch" forName="dotArrow4" refType="userD"/>
                  <dgm:constr type="h" for="ch" forName="dotArrow4" refType="userD"/>
                  <dgm:constr type="ctrX" for="ch" forName="dotArrow5" refType="w" fact="0.6906"/>
                  <dgm:constr type="ctrY" for="ch" forName="dotArrow5" refType="h" fact="0.0748"/>
                  <dgm:constr type="w" for="ch" forName="dotArrow5" refType="userD"/>
                  <dgm:constr type="h" for="ch" forName="dotArrow5" refType="userD"/>
                  <dgm:constr type="ctrX" for="ch" forName="dotArrow6" refType="w" fact="0.6593"/>
                  <dgm:constr type="ctrY" for="ch" forName="dotArrow6" refType="h" fact="0.0766"/>
                  <dgm:constr type="w" for="ch" forName="dotArrow6" refType="userD"/>
                  <dgm:constr type="h" for="ch" forName="dotArrow6" refType="userD"/>
                  <dgm:constr type="ctrX" for="ch" forName="dotArrow7" refType="w" fact="0.6593"/>
                  <dgm:constr type="ctrY" for="ch" forName="dotArrow7" refType="h" fact="0.1118"/>
                  <dgm:constr type="w" for="ch" forName="dotArrow7" refType="userD"/>
                  <dgm:constr type="h" for="ch" forName="dotArrow7" refType="userD"/>
                  <dgm:constr type="l" for="ch" forName="parTx1" refType="w" fact="0.2091"/>
                  <dgm:constr type="t" for="ch" forName="parTx1" refType="h" fact="0.9433"/>
                  <dgm:constr type="w" for="ch" forName="parTx1" refType="w" fact="0.2275"/>
                  <dgm:constr type="h" for="ch" forName="parTx1" refType="h" fact="0.0811"/>
                  <dgm:constr type="ctrX" for="ch" forName="picture1" refType="w" fact="0.1988"/>
                  <dgm:constr type="ctrY" for="ch" forName="picture1" refType="h" fact="0.9322"/>
                  <dgm:constr type="w" for="ch" forName="picture1" refType="w" fact="0.1055"/>
                  <dgm:constr type="h" for="ch" forName="picture1" refType="h" fact="0.140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273"/>
                  <dgm:constr type="t" for="ch" forName="parTx2" refType="h" fact="0.8468"/>
                  <dgm:constr type="w" for="ch" forName="parTx2" refType="w" fact="0.2275"/>
                  <dgm:constr type="h" for="ch" forName="parTx2" refType="h" fact="0.0811"/>
                  <dgm:constr type="ctrX" for="ch" forName="picture2" refType="w" fact="0.4169"/>
                  <dgm:constr type="ctrY" for="ch" forName="picture2" refType="h" fact="0.8357"/>
                  <dgm:constr type="w" for="ch" forName="picture2" refType="w" fact="0.1055"/>
                  <dgm:constr type="h" for="ch" forName="picture2" refType="h" fact="0.140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349"/>
                  <dgm:constr type="t" for="ch" forName="parTx3" refType="h" fact="0.7023"/>
                  <dgm:constr type="w" for="ch" forName="parTx3" refType="w" fact="0.2275"/>
                  <dgm:constr type="h" for="ch" forName="parTx3" refType="h" fact="0.0811"/>
                  <dgm:constr type="ctrX" for="ch" forName="picture3" refType="w" fact="0.5245"/>
                  <dgm:constr type="ctrY" for="ch" forName="picture3" refType="h" fact="0.6912"/>
                  <dgm:constr type="w" for="ch" forName="picture3" refType="w" fact="0.1055"/>
                  <dgm:constr type="h" for="ch" forName="picture3" refType="h" fact="0.140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998"/>
                  <dgm:constr type="t" for="ch" forName="parTx4" refType="h" fact="0.5441"/>
                  <dgm:constr type="w" for="ch" forName="parTx4" refType="w" fact="0.2275"/>
                  <dgm:constr type="h" for="ch" forName="parTx4" refType="h" fact="0.0811"/>
                  <dgm:constr type="ctrX" for="ch" forName="picture4" refType="w" fact="0.5894"/>
                  <dgm:constr type="ctrY" for="ch" forName="picture4" refType="h" fact="0.533"/>
                  <dgm:constr type="w" for="ch" forName="picture4" refType="w" fact="0.1055"/>
                  <dgm:constr type="h" for="ch" forName="picture4" refType="h" fact="0.140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416"/>
                  <dgm:constr type="t" for="ch" forName="parTx5" refType="h" fact="0.3737"/>
                  <dgm:constr type="w" for="ch" forName="parTx5" refType="w" fact="0.2275"/>
                  <dgm:constr type="h" for="ch" forName="parTx5" refType="h" fact="0.0811"/>
                  <dgm:constr type="ctrX" for="ch" forName="picture5" refType="w" fact="0.6313"/>
                  <dgm:constr type="ctrY" for="ch" forName="picture5" refType="h" fact="0.3626"/>
                  <dgm:constr type="w" for="ch" forName="picture5" refType="w" fact="0.1055"/>
                  <dgm:constr type="h" for="ch" forName="picture5" refType="h" fact="0.1403"/>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644"/>
                  <dgm:constr type="t" for="ch" forName="parTx6" refType="h" fact="0.2061"/>
                  <dgm:constr type="w" for="ch" forName="parTx6" refType="w" fact="0.2275"/>
                  <dgm:constr type="h" for="ch" forName="parTx6" refType="h" fact="0.0811"/>
                  <dgm:constr type="ctrX" for="ch" forName="picture6" refType="w" fact="0.6541"/>
                  <dgm:constr type="ctrY" for="ch" forName="picture6" refType="h" fact="0.195"/>
                  <dgm:constr type="w" for="ch" forName="picture6" refType="w" fact="0.1055"/>
                  <dgm:constr type="h" for="ch" forName="picture6" refType="h" fact="0.1403"/>
                  <dgm:constr type="l" for="ch" forName="desTx6" refType="r" refFor="ch" refForName="parTx6"/>
                  <dgm:constr type="r" for="ch" forName="desTx6" refType="w"/>
                  <dgm:constr type="t" for="ch" forName="desTx6" refType="t" refFor="ch" refForName="parTx6"/>
                  <dgm:constr type="h" for="ch" forName="desTx6" refType="h" refFor="ch" refForName="parTx6"/>
                </dgm:constrLst>
              </dgm:if>
              <dgm:else name="Name57">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4276"/>
                  <dgm:constr type="ctrY" for="ch" forName="dot1" refType="h" fact="0.8839"/>
                  <dgm:constr type="w" for="ch" forName="dot1" refType="userD"/>
                  <dgm:constr type="h" for="ch" forName="dot1" refType="userD"/>
                  <dgm:constr type="ctrX" for="ch" forName="dot2" refType="w" fact="0.401"/>
                  <dgm:constr type="ctrY" for="ch" forName="dot2" refType="h" fact="0.8967"/>
                  <dgm:constr type="w" for="ch" forName="dot2" refType="userD"/>
                  <dgm:constr type="h" for="ch" forName="dot2" refType="userD"/>
                  <dgm:constr type="ctrX" for="ch" forName="dot3" refType="w" fact="0.3739"/>
                  <dgm:constr type="ctrY" for="ch" forName="dot3" refType="h" fact="0.9076"/>
                  <dgm:constr type="w" for="ch" forName="dot3" refType="userD"/>
                  <dgm:constr type="h" for="ch" forName="dot3" refType="userD"/>
                  <dgm:constr type="ctrX" for="ch" forName="dot4" refType="w" fact="0.3464"/>
                  <dgm:constr type="ctrY" for="ch" forName="dot4" refType="h" fact="0.9165"/>
                  <dgm:constr type="w" for="ch" forName="dot4" refType="userD"/>
                  <dgm:constr type="h" for="ch" forName="dot4" refType="userD"/>
                  <dgm:constr type="ctrX" for="ch" forName="dot5" refType="w" fact="0.3186"/>
                  <dgm:constr type="ctrY" for="ch" forName="dot5" refType="h" fact="0.9234"/>
                  <dgm:constr type="w" for="ch" forName="dot5" refType="userD"/>
                  <dgm:constr type="h" for="ch" forName="dot5" refType="userD"/>
                  <dgm:constr type="ctrX" for="ch" forName="dot6" refType="w" fact="0.5786"/>
                  <dgm:constr type="ctrY" for="ch" forName="dot6" refType="h" fact="0.764"/>
                  <dgm:constr type="w" for="ch" forName="dot6" refType="userD"/>
                  <dgm:constr type="h" for="ch" forName="dot6" refType="userD"/>
                  <dgm:constr type="ctrX" for="ch" forName="dot7" refType="w" fact="0.5564"/>
                  <dgm:constr type="ctrY" for="ch" forName="dot7" refType="h" fact="0.7878"/>
                  <dgm:constr type="w" for="ch" forName="dot7" refType="userD"/>
                  <dgm:constr type="h" for="ch" forName="dot7" refType="userD"/>
                  <dgm:constr type="ctrX" for="ch" forName="dot8" refType="w" fact="0.675"/>
                  <dgm:constr type="ctrY" for="ch" forName="dot8" refType="h" fact="0.6227"/>
                  <dgm:constr type="w" for="ch" forName="dot8" refType="userD"/>
                  <dgm:constr type="h" for="ch" forName="dot8" refType="userD"/>
                  <dgm:constr type="ctrX" for="ch" forName="dot9" refType="w" fact="0.7403"/>
                  <dgm:constr type="ctrY" for="ch" forName="dot9" refType="h" fact="0.4556"/>
                  <dgm:constr type="w" for="ch" forName="dot9" refType="userD"/>
                  <dgm:constr type="h" for="ch" forName="dot9" refType="userD"/>
                  <dgm:constr type="ctrX" for="ch" forName="dot10" refType="w" fact="0.7714"/>
                  <dgm:constr type="ctrY" for="ch" forName="dot10" refType="h" fact="0.2816"/>
                  <dgm:constr type="w" for="ch" forName="dot10" refType="userD"/>
                  <dgm:constr type="h" for="ch" forName="dot10" refType="userD"/>
                  <dgm:constr type="ctrX" for="ch" forName="dotArrow1" refType="w" fact="0.7443"/>
                  <dgm:constr type="ctrY" for="ch" forName="dotArrow1" refType="h" fact="0.0748"/>
                  <dgm:constr type="w" for="ch" forName="dotArrow1" refType="userD"/>
                  <dgm:constr type="h" for="ch" forName="dotArrow1" refType="userD"/>
                  <dgm:constr type="ctrX" for="ch" forName="dotArrow2" refType="w" fact="0.7628"/>
                  <dgm:constr type="ctrY" for="ch" forName="dotArrow2" refType="h" fact="0.0581"/>
                  <dgm:constr type="w" for="ch" forName="dotArrow2" refType="userD"/>
                  <dgm:constr type="h" for="ch" forName="dotArrow2" refType="userD"/>
                  <dgm:constr type="ctrX" for="ch" forName="dotArrow3" refType="w" fact="0.7814"/>
                  <dgm:constr type="ctrY" for="ch" forName="dotArrow3" refType="h" fact="0.0414"/>
                  <dgm:constr type="w" for="ch" forName="dotArrow3" refType="userD"/>
                  <dgm:constr type="h" for="ch" forName="dotArrow3" refType="userD"/>
                  <dgm:constr type="ctrX" for="ch" forName="dotArrow4" refType="w" fact="0.7999"/>
                  <dgm:constr type="ctrY" for="ch" forName="dotArrow4" refType="h" fact="0.0581"/>
                  <dgm:constr type="w" for="ch" forName="dotArrow4" refType="userD"/>
                  <dgm:constr type="h" for="ch" forName="dotArrow4" refType="userD"/>
                  <dgm:constr type="ctrX" for="ch" forName="dotArrow5" refType="w" fact="0.8184"/>
                  <dgm:constr type="ctrY" for="ch" forName="dotArrow5" refType="h" fact="0.0748"/>
                  <dgm:constr type="w" for="ch" forName="dotArrow5" refType="userD"/>
                  <dgm:constr type="h" for="ch" forName="dotArrow5" refType="userD"/>
                  <dgm:constr type="ctrX" for="ch" forName="dotArrow6" refType="w" fact="0.7814"/>
                  <dgm:constr type="ctrY" for="ch" forName="dotArrow6" refType="h" fact="0.0766"/>
                  <dgm:constr type="w" for="ch" forName="dotArrow6" refType="userD"/>
                  <dgm:constr type="h" for="ch" forName="dotArrow6" refType="userD"/>
                  <dgm:constr type="ctrX" for="ch" forName="dotArrow7" refType="w" fact="0.7814"/>
                  <dgm:constr type="ctrY" for="ch" forName="dotArrow7" refType="h" fact="0.1118"/>
                  <dgm:constr type="w" for="ch" forName="dotArrow7" refType="userD"/>
                  <dgm:constr type="h" for="ch" forName="dotArrow7" refType="userD"/>
                  <dgm:constr type="l" for="ch" forName="parTx1" refType="w" fact="0.2479"/>
                  <dgm:constr type="t" for="ch" forName="parTx1" refType="h" fact="0.9416"/>
                  <dgm:constr type="w" for="ch" forName="parTx1" refType="w" fact="0.2696"/>
                  <dgm:constr type="h" for="ch" forName="parTx1" refType="h" fact="0.0811"/>
                  <dgm:constr type="ctrX" for="ch" forName="picture1" refType="w" fact="0.2356"/>
                  <dgm:constr type="ctrY" for="ch" forName="picture1" refType="h" fact="0.9322"/>
                  <dgm:constr type="w" for="ch" forName="picture1" refType="w" fact="0.125"/>
                  <dgm:constr type="h" for="ch" forName="picture1" refType="h" fact="0.1403"/>
                  <dgm:constr type="l" for="ch" forName="parTx2" refType="w" fact="0.5064"/>
                  <dgm:constr type="t" for="ch" forName="parTx2" refType="h" fact="0.8451"/>
                  <dgm:constr type="w" for="ch" forName="parTx2" refType="w" fact="0.2696"/>
                  <dgm:constr type="h" for="ch" forName="parTx2" refType="h" fact="0.0811"/>
                  <dgm:constr type="ctrX" for="ch" forName="picture2" refType="w" fact="0.4941"/>
                  <dgm:constr type="ctrY" for="ch" forName="picture2" refType="h" fact="0.8357"/>
                  <dgm:constr type="w" for="ch" forName="picture2" refType="w" fact="0.125"/>
                  <dgm:constr type="h" for="ch" forName="picture2" refType="h" fact="0.1403"/>
                  <dgm:constr type="l" for="ch" forName="parTx3" refType="w" fact="0.6339"/>
                  <dgm:constr type="t" for="ch" forName="parTx3" refType="h" fact="0.7006"/>
                  <dgm:constr type="w" for="ch" forName="parTx3" refType="w" fact="0.2696"/>
                  <dgm:constr type="h" for="ch" forName="parTx3" refType="h" fact="0.0811"/>
                  <dgm:constr type="ctrX" for="ch" forName="picture3" refType="w" fact="0.6216"/>
                  <dgm:constr type="ctrY" for="ch" forName="picture3" refType="h" fact="0.6912"/>
                  <dgm:constr type="w" for="ch" forName="picture3" refType="w" fact="0.125"/>
                  <dgm:constr type="h" for="ch" forName="picture3" refType="h" fact="0.1403"/>
                  <dgm:constr type="l" for="ch" forName="parTx4" refType="w" fact="0.7108"/>
                  <dgm:constr type="t" for="ch" forName="parTx4" refType="h" fact="0.5424"/>
                  <dgm:constr type="w" for="ch" forName="parTx4" refType="w" fact="0.2696"/>
                  <dgm:constr type="h" for="ch" forName="parTx4" refType="h" fact="0.0811"/>
                  <dgm:constr type="ctrX" for="ch" forName="picture4" refType="w" fact="0.6985"/>
                  <dgm:constr type="ctrY" for="ch" forName="picture4" refType="h" fact="0.533"/>
                  <dgm:constr type="w" for="ch" forName="picture4" refType="w" fact="0.125"/>
                  <dgm:constr type="h" for="ch" forName="picture4" refType="h" fact="0.1403"/>
                  <dgm:constr type="l" for="ch" forName="parTx5" refType="w" fact="0.7604"/>
                  <dgm:constr type="t" for="ch" forName="parTx5" refType="h" fact="0.372"/>
                  <dgm:constr type="w" for="ch" forName="parTx5" refType="w" fact="0.2696"/>
                  <dgm:constr type="h" for="ch" forName="parTx5" refType="h" fact="0.0811"/>
                  <dgm:constr type="ctrX" for="ch" forName="picture5" refType="w" fact="0.7481"/>
                  <dgm:constr type="ctrY" for="ch" forName="picture5" refType="h" fact="0.3626"/>
                  <dgm:constr type="w" for="ch" forName="picture5" refType="w" fact="0.125"/>
                  <dgm:constr type="h" for="ch" forName="picture5" refType="h" fact="0.1403"/>
                  <dgm:constr type="l" for="ch" forName="parTx6" refType="w" fact="0.7874"/>
                  <dgm:constr type="t" for="ch" forName="parTx6" refType="h" fact="0.2044"/>
                  <dgm:constr type="w" for="ch" forName="parTx6" refType="w" fact="0.2696"/>
                  <dgm:constr type="h" for="ch" forName="parTx6" refType="h" fact="0.0811"/>
                  <dgm:constr type="ctrX" for="ch" forName="picture6" refType="w" fact="0.7751"/>
                  <dgm:constr type="ctrY" for="ch" forName="picture6" refType="h" fact="0.195"/>
                  <dgm:constr type="w" for="ch" forName="picture6" refType="w" fact="0.125"/>
                  <dgm:constr type="h" for="ch" forName="picture6" refType="h" fact="0.1403"/>
                </dgm:constrLst>
              </dgm:else>
            </dgm:choose>
          </dgm:if>
          <dgm:else name="Name58">
            <dgm:choose name="Name59">
              <dgm:if name="Name60"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6392"/>
                  <dgm:constr type="ctrY" for="ch" forName="dot1" refType="h" fact="0.8839"/>
                  <dgm:constr type="w" for="ch" forName="dot1" refType="userD"/>
                  <dgm:constr type="h" for="ch" forName="dot1" refType="userD"/>
                  <dgm:constr type="ctrX" for="ch" forName="dot2" refType="w" fact="0.6616"/>
                  <dgm:constr type="ctrY" for="ch" forName="dot2" refType="h" fact="0.8967"/>
                  <dgm:constr type="w" for="ch" forName="dot2" refType="userD"/>
                  <dgm:constr type="h" for="ch" forName="dot2" refType="userD"/>
                  <dgm:constr type="ctrX" for="ch" forName="dot3" refType="w" fact="0.6845"/>
                  <dgm:constr type="ctrY" for="ch" forName="dot3" refType="h" fact="0.9076"/>
                  <dgm:constr type="w" for="ch" forName="dot3" refType="userD"/>
                  <dgm:constr type="h" for="ch" forName="dot3" refType="userD"/>
                  <dgm:constr type="ctrX" for="ch" forName="dot4" refType="w" fact="0.7077"/>
                  <dgm:constr type="ctrY" for="ch" forName="dot4" refType="h" fact="0.9165"/>
                  <dgm:constr type="w" for="ch" forName="dot4" refType="userD"/>
                  <dgm:constr type="h" for="ch" forName="dot4" refType="userD"/>
                  <dgm:constr type="ctrX" for="ch" forName="dot5" refType="w" fact="0.7312"/>
                  <dgm:constr type="ctrY" for="ch" forName="dot5" refType="h" fact="0.9234"/>
                  <dgm:constr type="w" for="ch" forName="dot5" refType="userD"/>
                  <dgm:constr type="h" for="ch" forName="dot5" refType="userD"/>
                  <dgm:constr type="ctrX" for="ch" forName="dot6" refType="w" fact="0.5117"/>
                  <dgm:constr type="ctrY" for="ch" forName="dot6" refType="h" fact="0.764"/>
                  <dgm:constr type="w" for="ch" forName="dot6" refType="userD"/>
                  <dgm:constr type="h" for="ch" forName="dot6" refType="userD"/>
                  <dgm:constr type="ctrX" for="ch" forName="dot7" refType="w" fact="0.5305"/>
                  <dgm:constr type="ctrY" for="ch" forName="dot7" refType="h" fact="0.7878"/>
                  <dgm:constr type="w" for="ch" forName="dot7" refType="userD"/>
                  <dgm:constr type="h" for="ch" forName="dot7" refType="userD"/>
                  <dgm:constr type="ctrX" for="ch" forName="dot8" refType="w" fact="0.4304"/>
                  <dgm:constr type="ctrY" for="ch" forName="dot8" refType="h" fact="0.6227"/>
                  <dgm:constr type="w" for="ch" forName="dot8" refType="userD"/>
                  <dgm:constr type="h" for="ch" forName="dot8" refType="userD"/>
                  <dgm:constr type="ctrX" for="ch" forName="dot9" refType="w" fact="0.3753"/>
                  <dgm:constr type="ctrY" for="ch" forName="dot9" refType="h" fact="0.4556"/>
                  <dgm:constr type="w" for="ch" forName="dot9" refType="userD"/>
                  <dgm:constr type="h" for="ch" forName="dot9" refType="userD"/>
                  <dgm:constr type="ctrX" for="ch" forName="dot10" refType="w" fact="0.3491"/>
                  <dgm:constr type="ctrY" for="ch" forName="dot10" refType="h" fact="0.2816"/>
                  <dgm:constr type="w" for="ch" forName="dot10" refType="userD"/>
                  <dgm:constr type="h" for="ch" forName="dot10" refType="userD"/>
                  <dgm:constr type="ctrX" for="ch" forName="dotArrow1" refType="w" fact="0.3719"/>
                  <dgm:constr type="ctrY" for="ch" forName="dotArrow1" refType="h" fact="0.0748"/>
                  <dgm:constr type="w" for="ch" forName="dotArrow1" refType="userD"/>
                  <dgm:constr type="h" for="ch" forName="dotArrow1" refType="userD"/>
                  <dgm:constr type="ctrX" for="ch" forName="dotArrow2" refType="w" fact="0.3563"/>
                  <dgm:constr type="ctrY" for="ch" forName="dotArrow2" refType="h" fact="0.0581"/>
                  <dgm:constr type="w" for="ch" forName="dotArrow2" refType="userD"/>
                  <dgm:constr type="h" for="ch" forName="dotArrow2" refType="userD"/>
                  <dgm:constr type="ctrX" for="ch" forName="dotArrow3" refType="w" fact="0.3407"/>
                  <dgm:constr type="ctrY" for="ch" forName="dotArrow3" refType="h" fact="0.0414"/>
                  <dgm:constr type="w" for="ch" forName="dotArrow3" refType="userD"/>
                  <dgm:constr type="h" for="ch" forName="dotArrow3" refType="userD"/>
                  <dgm:constr type="ctrX" for="ch" forName="dotArrow4" refType="w" fact="0.325"/>
                  <dgm:constr type="ctrY" for="ch" forName="dotArrow4" refType="h" fact="0.0581"/>
                  <dgm:constr type="w" for="ch" forName="dotArrow4" refType="userD"/>
                  <dgm:constr type="h" for="ch" forName="dotArrow4" refType="userD"/>
                  <dgm:constr type="ctrX" for="ch" forName="dotArrow5" refType="w" fact="0.3094"/>
                  <dgm:constr type="ctrY" for="ch" forName="dotArrow5" refType="h" fact="0.0748"/>
                  <dgm:constr type="w" for="ch" forName="dotArrow5" refType="userD"/>
                  <dgm:constr type="h" for="ch" forName="dotArrow5" refType="userD"/>
                  <dgm:constr type="ctrX" for="ch" forName="dotArrow6" refType="w" fact="0.3407"/>
                  <dgm:constr type="ctrY" for="ch" forName="dotArrow6" refType="h" fact="0.0766"/>
                  <dgm:constr type="w" for="ch" forName="dotArrow6" refType="userD"/>
                  <dgm:constr type="h" for="ch" forName="dotArrow6" refType="userD"/>
                  <dgm:constr type="ctrX" for="ch" forName="dotArrow7" refType="w" fact="0.3407"/>
                  <dgm:constr type="ctrY" for="ch" forName="dotArrow7" refType="h" fact="0.1118"/>
                  <dgm:constr type="w" for="ch" forName="dotArrow7" refType="userD"/>
                  <dgm:constr type="h" for="ch" forName="dotArrow7" refType="userD"/>
                  <dgm:constr type="r" for="ch" forName="parTx1" refType="w" fact="0.7909"/>
                  <dgm:constr type="t" for="ch" forName="parTx1" refType="h" fact="0.9433"/>
                  <dgm:constr type="w" for="ch" forName="parTx1" refType="w" fact="0.2275"/>
                  <dgm:constr type="h" for="ch" forName="parTx1" refType="h" fact="0.0811"/>
                  <dgm:constr type="ctrX" for="ch" forName="picture1" refType="w" fact="0.8012"/>
                  <dgm:constr type="ctrY" for="ch" forName="picture1" refType="h" fact="0.9322"/>
                  <dgm:constr type="w" for="ch" forName="picture1" refType="w" fact="0.1055"/>
                  <dgm:constr type="h" for="ch" forName="picture1" refType="h" fact="0.140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727"/>
                  <dgm:constr type="t" for="ch" forName="parTx2" refType="h" fact="0.8468"/>
                  <dgm:constr type="w" for="ch" forName="parTx2" refType="w" fact="0.2275"/>
                  <dgm:constr type="h" for="ch" forName="parTx2" refType="h" fact="0.0811"/>
                  <dgm:constr type="ctrX" for="ch" forName="picture2" refType="w" fact="0.5831"/>
                  <dgm:constr type="ctrY" for="ch" forName="picture2" refType="h" fact="0.8357"/>
                  <dgm:constr type="w" for="ch" forName="picture2" refType="w" fact="0.1055"/>
                  <dgm:constr type="h" for="ch" forName="picture2" refType="h" fact="0.140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651"/>
                  <dgm:constr type="t" for="ch" forName="parTx3" refType="h" fact="0.7023"/>
                  <dgm:constr type="w" for="ch" forName="parTx3" refType="w" fact="0.2275"/>
                  <dgm:constr type="h" for="ch" forName="parTx3" refType="h" fact="0.0811"/>
                  <dgm:constr type="ctrX" for="ch" forName="picture3" refType="w" fact="0.4755"/>
                  <dgm:constr type="ctrY" for="ch" forName="picture3" refType="h" fact="0.6912"/>
                  <dgm:constr type="w" for="ch" forName="picture3" refType="w" fact="0.1055"/>
                  <dgm:constr type="h" for="ch" forName="picture3" refType="h" fact="0.140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002"/>
                  <dgm:constr type="t" for="ch" forName="parTx4" refType="h" fact="0.5441"/>
                  <dgm:constr type="w" for="ch" forName="parTx4" refType="w" fact="0.2275"/>
                  <dgm:constr type="h" for="ch" forName="parTx4" refType="h" fact="0.0811"/>
                  <dgm:constr type="ctrX" for="ch" forName="picture4" refType="w" fact="0.4106"/>
                  <dgm:constr type="ctrY" for="ch" forName="picture4" refType="h" fact="0.533"/>
                  <dgm:constr type="w" for="ch" forName="picture4" refType="w" fact="0.1055"/>
                  <dgm:constr type="h" for="ch" forName="picture4" refType="h" fact="0.140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584"/>
                  <dgm:constr type="t" for="ch" forName="parTx5" refType="h" fact="0.3737"/>
                  <dgm:constr type="w" for="ch" forName="parTx5" refType="w" fact="0.2275"/>
                  <dgm:constr type="h" for="ch" forName="parTx5" refType="h" fact="0.0811"/>
                  <dgm:constr type="ctrX" for="ch" forName="picture5" refType="w" fact="0.3687"/>
                  <dgm:constr type="ctrY" for="ch" forName="picture5" refType="h" fact="0.3626"/>
                  <dgm:constr type="w" for="ch" forName="picture5" refType="w" fact="0.1055"/>
                  <dgm:constr type="h" for="ch" forName="picture5" refType="h" fact="0.1403"/>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356"/>
                  <dgm:constr type="t" for="ch" forName="parTx6" refType="h" fact="0.2061"/>
                  <dgm:constr type="w" for="ch" forName="parTx6" refType="w" fact="0.2275"/>
                  <dgm:constr type="h" for="ch" forName="parTx6" refType="h" fact="0.0811"/>
                  <dgm:constr type="ctrX" for="ch" forName="picture6" refType="w" fact="0.3459"/>
                  <dgm:constr type="ctrY" for="ch" forName="picture6" refType="h" fact="0.195"/>
                  <dgm:constr type="w" for="ch" forName="picture6" refType="w" fact="0.1055"/>
                  <dgm:constr type="h" for="ch" forName="picture6" refType="h" fact="0.1403"/>
                  <dgm:constr type="r" for="ch" forName="desTx6" refType="l" refFor="ch" refForName="parTx6"/>
                  <dgm:constr type="l" for="ch" forName="desTx6"/>
                  <dgm:constr type="t" for="ch" forName="desTx6" refType="t" refFor="ch" refForName="parTx6"/>
                  <dgm:constr type="h" for="ch" forName="desTx6" refType="h" refFor="ch" refForName="parTx6"/>
                </dgm:constrLst>
              </dgm:if>
              <dgm:else name="Name61">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5724"/>
                  <dgm:constr type="ctrY" for="ch" forName="dot1" refType="h" fact="0.8839"/>
                  <dgm:constr type="w" for="ch" forName="dot1" refType="userD"/>
                  <dgm:constr type="h" for="ch" forName="dot1" refType="userD"/>
                  <dgm:constr type="ctrX" for="ch" forName="dot2" refType="w" fact="0.599"/>
                  <dgm:constr type="ctrY" for="ch" forName="dot2" refType="h" fact="0.8967"/>
                  <dgm:constr type="w" for="ch" forName="dot2" refType="userD"/>
                  <dgm:constr type="h" for="ch" forName="dot2" refType="userD"/>
                  <dgm:constr type="ctrX" for="ch" forName="dot3" refType="w" fact="0.6261"/>
                  <dgm:constr type="ctrY" for="ch" forName="dot3" refType="h" fact="0.9076"/>
                  <dgm:constr type="w" for="ch" forName="dot3" refType="userD"/>
                  <dgm:constr type="h" for="ch" forName="dot3" refType="userD"/>
                  <dgm:constr type="ctrX" for="ch" forName="dot4" refType="w" fact="0.6536"/>
                  <dgm:constr type="ctrY" for="ch" forName="dot4" refType="h" fact="0.9165"/>
                  <dgm:constr type="w" for="ch" forName="dot4" refType="userD"/>
                  <dgm:constr type="h" for="ch" forName="dot4" refType="userD"/>
                  <dgm:constr type="ctrX" for="ch" forName="dot5" refType="w" fact="0.6814"/>
                  <dgm:constr type="ctrY" for="ch" forName="dot5" refType="h" fact="0.9234"/>
                  <dgm:constr type="w" for="ch" forName="dot5" refType="userD"/>
                  <dgm:constr type="h" for="ch" forName="dot5" refType="userD"/>
                  <dgm:constr type="ctrX" for="ch" forName="dot6" refType="w" fact="0.4214"/>
                  <dgm:constr type="ctrY" for="ch" forName="dot6" refType="h" fact="0.764"/>
                  <dgm:constr type="w" for="ch" forName="dot6" refType="userD"/>
                  <dgm:constr type="h" for="ch" forName="dot6" refType="userD"/>
                  <dgm:constr type="ctrX" for="ch" forName="dot7" refType="w" fact="0.4436"/>
                  <dgm:constr type="ctrY" for="ch" forName="dot7" refType="h" fact="0.7878"/>
                  <dgm:constr type="w" for="ch" forName="dot7" refType="userD"/>
                  <dgm:constr type="h" for="ch" forName="dot7" refType="userD"/>
                  <dgm:constr type="ctrX" for="ch" forName="dot8" refType="w" fact="0.325"/>
                  <dgm:constr type="ctrY" for="ch" forName="dot8" refType="h" fact="0.6227"/>
                  <dgm:constr type="w" for="ch" forName="dot8" refType="userD"/>
                  <dgm:constr type="h" for="ch" forName="dot8" refType="userD"/>
                  <dgm:constr type="ctrX" for="ch" forName="dot9" refType="w" fact="0.2597"/>
                  <dgm:constr type="ctrY" for="ch" forName="dot9" refType="h" fact="0.4556"/>
                  <dgm:constr type="w" for="ch" forName="dot9" refType="userD"/>
                  <dgm:constr type="h" for="ch" forName="dot9" refType="userD"/>
                  <dgm:constr type="ctrX" for="ch" forName="dot10" refType="w" fact="0.2286"/>
                  <dgm:constr type="ctrY" for="ch" forName="dot10" refType="h" fact="0.2816"/>
                  <dgm:constr type="w" for="ch" forName="dot10" refType="userD"/>
                  <dgm:constr type="h" for="ch" forName="dot10" refType="userD"/>
                  <dgm:constr type="ctrX" for="ch" forName="dotArrow1" refType="w" fact="0.2557"/>
                  <dgm:constr type="ctrY" for="ch" forName="dotArrow1" refType="h" fact="0.0748"/>
                  <dgm:constr type="w" for="ch" forName="dotArrow1" refType="userD"/>
                  <dgm:constr type="h" for="ch" forName="dotArrow1" refType="userD"/>
                  <dgm:constr type="ctrX" for="ch" forName="dotArrow2" refType="w" fact="0.2372"/>
                  <dgm:constr type="ctrY" for="ch" forName="dotArrow2" refType="h" fact="0.0581"/>
                  <dgm:constr type="w" for="ch" forName="dotArrow2" refType="userD"/>
                  <dgm:constr type="h" for="ch" forName="dotArrow2" refType="userD"/>
                  <dgm:constr type="ctrX" for="ch" forName="dotArrow3" refType="w" fact="0.2187"/>
                  <dgm:constr type="ctrY" for="ch" forName="dotArrow3" refType="h" fact="0.0414"/>
                  <dgm:constr type="w" for="ch" forName="dotArrow3" refType="userD"/>
                  <dgm:constr type="h" for="ch" forName="dotArrow3" refType="userD"/>
                  <dgm:constr type="ctrX" for="ch" forName="dotArrow4" refType="w" fact="0.2001"/>
                  <dgm:constr type="ctrY" for="ch" forName="dotArrow4" refType="h" fact="0.0581"/>
                  <dgm:constr type="w" for="ch" forName="dotArrow4" refType="userD"/>
                  <dgm:constr type="h" for="ch" forName="dotArrow4" refType="userD"/>
                  <dgm:constr type="ctrX" for="ch" forName="dotArrow5" refType="w" fact="0.1816"/>
                  <dgm:constr type="ctrY" for="ch" forName="dotArrow5" refType="h" fact="0.0748"/>
                  <dgm:constr type="w" for="ch" forName="dotArrow5" refType="userD"/>
                  <dgm:constr type="h" for="ch" forName="dotArrow5" refType="userD"/>
                  <dgm:constr type="ctrX" for="ch" forName="dotArrow6" refType="w" fact="0.2187"/>
                  <dgm:constr type="ctrY" for="ch" forName="dotArrow6" refType="h" fact="0.0766"/>
                  <dgm:constr type="w" for="ch" forName="dotArrow6" refType="userD"/>
                  <dgm:constr type="h" for="ch" forName="dotArrow6" refType="userD"/>
                  <dgm:constr type="ctrX" for="ch" forName="dotArrow7" refType="w" fact="0.2187"/>
                  <dgm:constr type="ctrY" for="ch" forName="dotArrow7" refType="h" fact="0.1118"/>
                  <dgm:constr type="w" for="ch" forName="dotArrow7" refType="userD"/>
                  <dgm:constr type="h" for="ch" forName="dotArrow7" refType="userD"/>
                  <dgm:constr type="r" for="ch" forName="parTx1" refType="w" fact="0.7522"/>
                  <dgm:constr type="t" for="ch" forName="parTx1" refType="h" fact="0.9416"/>
                  <dgm:constr type="w" for="ch" forName="parTx1" refType="w" fact="0.2696"/>
                  <dgm:constr type="h" for="ch" forName="parTx1" refType="h" fact="0.0811"/>
                  <dgm:constr type="ctrX" for="ch" forName="picture1" refType="w" fact="0.7644"/>
                  <dgm:constr type="ctrY" for="ch" forName="picture1" refType="h" fact="0.9322"/>
                  <dgm:constr type="w" for="ch" forName="picture1" refType="w" fact="0.125"/>
                  <dgm:constr type="h" for="ch" forName="picture1" refType="h" fact="0.1403"/>
                  <dgm:constr type="r" for="ch" forName="parTx2" refType="w" fact="0.4937"/>
                  <dgm:constr type="t" for="ch" forName="parTx2" refType="h" fact="0.8451"/>
                  <dgm:constr type="w" for="ch" forName="parTx2" refType="w" fact="0.2696"/>
                  <dgm:constr type="h" for="ch" forName="parTx2" refType="h" fact="0.0811"/>
                  <dgm:constr type="ctrX" for="ch" forName="picture2" refType="w" fact="0.5059"/>
                  <dgm:constr type="ctrY" for="ch" forName="picture2" refType="h" fact="0.8357"/>
                  <dgm:constr type="w" for="ch" forName="picture2" refType="w" fact="0.125"/>
                  <dgm:constr type="h" for="ch" forName="picture2" refType="h" fact="0.1403"/>
                  <dgm:constr type="r" for="ch" forName="parTx3" refType="w" fact="0.3662"/>
                  <dgm:constr type="t" for="ch" forName="parTx3" refType="h" fact="0.7006"/>
                  <dgm:constr type="w" for="ch" forName="parTx3" refType="w" fact="0.2696"/>
                  <dgm:constr type="h" for="ch" forName="parTx3" refType="h" fact="0.0811"/>
                  <dgm:constr type="ctrX" for="ch" forName="picture3" refType="w" fact="0.3784"/>
                  <dgm:constr type="ctrY" for="ch" forName="picture3" refType="h" fact="0.6912"/>
                  <dgm:constr type="w" for="ch" forName="picture3" refType="w" fact="0.125"/>
                  <dgm:constr type="h" for="ch" forName="picture3" refType="h" fact="0.1403"/>
                  <dgm:constr type="r" for="ch" forName="parTx4" refType="w" fact="0.2893"/>
                  <dgm:constr type="t" for="ch" forName="parTx4" refType="h" fact="0.5424"/>
                  <dgm:constr type="w" for="ch" forName="parTx4" refType="w" fact="0.2696"/>
                  <dgm:constr type="h" for="ch" forName="parTx4" refType="h" fact="0.0811"/>
                  <dgm:constr type="ctrX" for="ch" forName="picture4" refType="w" fact="0.3015"/>
                  <dgm:constr type="ctrY" for="ch" forName="picture4" refType="h" fact="0.533"/>
                  <dgm:constr type="w" for="ch" forName="picture4" refType="w" fact="0.125"/>
                  <dgm:constr type="h" for="ch" forName="picture4" refType="h" fact="0.1403"/>
                  <dgm:constr type="r" for="ch" forName="parTx5" refType="w" fact="0.2397"/>
                  <dgm:constr type="t" for="ch" forName="parTx5" refType="h" fact="0.372"/>
                  <dgm:constr type="w" for="ch" forName="parTx5" refType="w" fact="0.2696"/>
                  <dgm:constr type="h" for="ch" forName="parTx5" refType="h" fact="0.0811"/>
                  <dgm:constr type="ctrX" for="ch" forName="picture5" refType="w" fact="0.2519"/>
                  <dgm:constr type="ctrY" for="ch" forName="picture5" refType="h" fact="0.3626"/>
                  <dgm:constr type="w" for="ch" forName="picture5" refType="w" fact="0.125"/>
                  <dgm:constr type="h" for="ch" forName="picture5" refType="h" fact="0.1403"/>
                  <dgm:constr type="r" for="ch" forName="parTx6" refType="w" fact="0.2127"/>
                  <dgm:constr type="t" for="ch" forName="parTx6" refType="h" fact="0.2044"/>
                  <dgm:constr type="w" for="ch" forName="parTx6" refType="w" fact="0.2696"/>
                  <dgm:constr type="h" for="ch" forName="parTx6" refType="h" fact="0.0811"/>
                  <dgm:constr type="ctrX" for="ch" forName="picture6" refType="w" fact="0.2249"/>
                  <dgm:constr type="ctrY" for="ch" forName="picture6" refType="h" fact="0.195"/>
                  <dgm:constr type="w" for="ch" forName="picture6" refType="w" fact="0.125"/>
                  <dgm:constr type="h" for="ch" forName="picture6" refType="h" fact="0.1403"/>
                </dgm:constrLst>
              </dgm:else>
            </dgm:choose>
          </dgm:else>
        </dgm:choose>
      </dgm:if>
      <dgm:else name="Name62">
        <dgm:choose name="Name63">
          <dgm:if name="Name64" func="var" arg="dir" op="equ" val="norm">
            <dgm:choose name="Name65">
              <dgm:if name="Name66"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3909"/>
                  <dgm:constr type="ctrY" for="ch" forName="dot1" refType="h" fact="0.8342"/>
                  <dgm:constr type="w" for="ch" forName="dot1" refType="userD"/>
                  <dgm:constr type="h" for="ch" forName="dot1" refType="userD"/>
                  <dgm:constr type="ctrX" for="ch" forName="dot2" refType="w" fact="0.3721"/>
                  <dgm:constr type="ctrY" for="ch" forName="dot2" refType="h" fact="0.8448"/>
                  <dgm:constr type="w" for="ch" forName="dot2" refType="userD"/>
                  <dgm:constr type="h" for="ch" forName="dot2" refType="userD"/>
                  <dgm:constr type="ctrX" for="ch" forName="dot3" refType="w" fact="0.353"/>
                  <dgm:constr type="ctrY" for="ch" forName="dot3" refType="h" fact="0.8539"/>
                  <dgm:constr type="w" for="ch" forName="dot3" refType="userD"/>
                  <dgm:constr type="h" for="ch" forName="dot3" refType="userD"/>
                  <dgm:constr type="ctrX" for="ch" forName="dot4" refType="w" fact="0.3337"/>
                  <dgm:constr type="ctrY" for="ch" forName="dot4" refType="h" fact="0.8615"/>
                  <dgm:constr type="w" for="ch" forName="dot4" refType="userD"/>
                  <dgm:constr type="h" for="ch" forName="dot4" refType="userD"/>
                  <dgm:constr type="ctrX" for="ch" forName="dot5" refType="w" fact="0.3142"/>
                  <dgm:constr type="ctrY" for="ch" forName="dot5" refType="h" fact="0.8676"/>
                  <dgm:constr type="w" for="ch" forName="dot5" refType="userD"/>
                  <dgm:constr type="h" for="ch" forName="dot5" refType="userD"/>
                  <dgm:constr type="ctrX" for="ch" forName="dot6" refType="w" fact="0.5088"/>
                  <dgm:constr type="ctrY" for="ch" forName="dot6" refType="h" fact="0.7255"/>
                  <dgm:constr type="w" for="ch" forName="dot6" refType="userD"/>
                  <dgm:constr type="h" for="ch" forName="dot6" refType="userD"/>
                  <dgm:constr type="ctrX" for="ch" forName="dot7" refType="w" fact="0.4926"/>
                  <dgm:constr type="ctrY" for="ch" forName="dot7" refType="h" fact="0.7454"/>
                  <dgm:constr type="w" for="ch" forName="dot7" refType="userD"/>
                  <dgm:constr type="h" for="ch" forName="dot7" refType="userD"/>
                  <dgm:constr type="ctrX" for="ch" forName="dot8" refType="w" fact="0.5836"/>
                  <dgm:constr type="ctrY" for="ch" forName="dot8" refType="h" fact="0.6026"/>
                  <dgm:constr type="w" for="ch" forName="dot8" refType="userD"/>
                  <dgm:constr type="h" for="ch" forName="dot8" refType="userD"/>
                  <dgm:constr type="ctrX" for="ch" forName="dot9" refType="w" fact="0.6371"/>
                  <dgm:constr type="ctrY" for="ch" forName="dot9" refType="h" fact="0.4632"/>
                  <dgm:constr type="w" for="ch" forName="dot9" refType="userD"/>
                  <dgm:constr type="h" for="ch" forName="dot9" refType="userD"/>
                  <dgm:constr type="ctrX" for="ch" forName="dot10" refType="w" fact="0.6701"/>
                  <dgm:constr type="ctrY" for="ch" forName="dot10" refType="h" fact="0.3187"/>
                  <dgm:constr type="w" for="ch" forName="dot10" refType="userD"/>
                  <dgm:constr type="h" for="ch" forName="dot10" refType="userD"/>
                  <dgm:constr type="ctrX" for="ch" forName="dot11" refType="w" fact="0.6853"/>
                  <dgm:constr type="ctrY" for="ch" forName="dot11" refType="h" fact="0.1763"/>
                  <dgm:constr type="w" for="ch" forName="dot11" refType="userD"/>
                  <dgm:constr type="h" for="ch" forName="dot11" refType="userD"/>
                  <dgm:constr type="ctrX" for="ch" forName="dotArrow1" refType="w" fact="0.6627"/>
                  <dgm:constr type="ctrY" for="ch" forName="dotArrow1" refType="h" fact="-0.0099"/>
                  <dgm:constr type="w" for="ch" forName="dotArrow1" refType="userD"/>
                  <dgm:constr type="h" for="ch" forName="dotArrow1" refType="userD"/>
                  <dgm:constr type="ctrX" for="ch" forName="dotArrow2" refType="w" fact="0.6773"/>
                  <dgm:constr type="ctrY" for="ch" forName="dotArrow2" refType="h" fact="-0.0239"/>
                  <dgm:constr type="w" for="ch" forName="dotArrow2" refType="userD"/>
                  <dgm:constr type="h" for="ch" forName="dotArrow2" refType="userD"/>
                  <dgm:constr type="ctrX" for="ch" forName="dotArrow3" refType="w" fact="0.6919"/>
                  <dgm:constr type="ctrY" for="ch" forName="dotArrow3" refType="h" fact="-0.0378"/>
                  <dgm:constr type="w" for="ch" forName="dotArrow3" refType="userD"/>
                  <dgm:constr type="h" for="ch" forName="dotArrow3" refType="userD"/>
                  <dgm:constr type="ctrX" for="ch" forName="dotArrow4" refType="w" fact="0.7065"/>
                  <dgm:constr type="ctrY" for="ch" forName="dotArrow4" refType="h" fact="-0.0239"/>
                  <dgm:constr type="w" for="ch" forName="dotArrow4" refType="userD"/>
                  <dgm:constr type="h" for="ch" forName="dotArrow4" refType="userD"/>
                  <dgm:constr type="ctrX" for="ch" forName="dotArrow5" refType="w" fact="0.7212"/>
                  <dgm:constr type="ctrY" for="ch" forName="dotArrow5" refType="h" fact="-0.0099"/>
                  <dgm:constr type="w" for="ch" forName="dotArrow5" refType="userD"/>
                  <dgm:constr type="h" for="ch" forName="dotArrow5" refType="userD"/>
                  <dgm:constr type="ctrX" for="ch" forName="dotArrow6" refType="w" fact="0.6919"/>
                  <dgm:constr type="ctrY" for="ch" forName="dotArrow6" refType="h" fact="-0.0084"/>
                  <dgm:constr type="w" for="ch" forName="dotArrow6" refType="userD"/>
                  <dgm:constr type="h" for="ch" forName="dotArrow6" refType="userD"/>
                  <dgm:constr type="ctrX" for="ch" forName="dotArrow7" refType="w" fact="0.6919"/>
                  <dgm:constr type="ctrY" for="ch" forName="dotArrow7" refType="h" fact="0.0211"/>
                  <dgm:constr type="w" for="ch" forName="dotArrow7" refType="userD"/>
                  <dgm:constr type="h" for="ch" forName="dotArrow7" refType="userD"/>
                  <dgm:constr type="l" for="ch" forName="parTx1" refType="w" fact="0.2556"/>
                  <dgm:constr type="t" for="ch" forName="parTx1" refType="h" fact="0.8856"/>
                  <dgm:constr type="w" for="ch" forName="parTx1" refType="w" fact="0.2101"/>
                  <dgm:constr type="h" for="ch" forName="parTx1" refType="h" fact="0.0704"/>
                  <dgm:constr type="ctrX" for="ch" forName="picture1" refType="w" fact="0.246"/>
                  <dgm:constr type="ctrY" for="ch" forName="picture1" refType="h" fact="0.8769"/>
                  <dgm:constr type="w" for="ch" forName="picture1" refType="w" fact="0.0974"/>
                  <dgm:constr type="h" for="ch" forName="picture1" refType="h" fact="0.121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535"/>
                  <dgm:constr type="t" for="ch" forName="parTx2" refType="h" fact="0.7956"/>
                  <dgm:constr type="w" for="ch" forName="parTx2" refType="w" fact="0.2101"/>
                  <dgm:constr type="h" for="ch" forName="parTx2" refType="h" fact="0.0704"/>
                  <dgm:constr type="ctrX" for="ch" forName="picture2" refType="w" fact="0.4439"/>
                  <dgm:constr type="ctrY" for="ch" forName="picture2" refType="h" fact="0.787"/>
                  <dgm:constr type="w" for="ch" forName="picture2" refType="w" fact="0.0974"/>
                  <dgm:constr type="h" for="ch" forName="picture2" refType="h" fact="0.1218"/>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511"/>
                  <dgm:constr type="t" for="ch" forName="parTx3" refType="h" fact="0.673"/>
                  <dgm:constr type="w" for="ch" forName="parTx3" refType="w" fact="0.2101"/>
                  <dgm:constr type="h" for="ch" forName="parTx3" refType="h" fact="0.0704"/>
                  <dgm:constr type="ctrX" for="ch" forName="picture3" refType="w" fact="0.5415"/>
                  <dgm:constr type="ctrY" for="ch" forName="picture3" refType="h" fact="0.6644"/>
                  <dgm:constr type="w" for="ch" forName="picture3" refType="w" fact="0.0974"/>
                  <dgm:constr type="h" for="ch" forName="picture3" refType="h" fact="0.1218"/>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6132"/>
                  <dgm:constr type="t" for="ch" forName="parTx4" refType="h" fact="0.538"/>
                  <dgm:constr type="w" for="ch" forName="parTx4" refType="w" fact="0.2101"/>
                  <dgm:constr type="h" for="ch" forName="parTx4" refType="h" fact="0.0704"/>
                  <dgm:constr type="ctrX" for="ch" forName="picture4" refType="w" fact="0.6037"/>
                  <dgm:constr type="ctrY" for="ch" forName="picture4" refType="h" fact="0.5294"/>
                  <dgm:constr type="w" for="ch" forName="picture4" refType="w" fact="0.0974"/>
                  <dgm:constr type="h" for="ch" forName="picture4" refType="h" fact="0.1218"/>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576"/>
                  <dgm:constr type="t" for="ch" forName="parTx5" refType="h" fact="0.3951"/>
                  <dgm:constr type="w" for="ch" forName="parTx5" refType="w" fact="0.2101"/>
                  <dgm:constr type="h" for="ch" forName="parTx5" refType="h" fact="0.0704"/>
                  <dgm:constr type="ctrX" for="ch" forName="picture5" refType="w" fact="0.648"/>
                  <dgm:constr type="ctrY" for="ch" forName="picture5" refType="h" fact="0.3864"/>
                  <dgm:constr type="w" for="ch" forName="picture5" refType="w" fact="0.0974"/>
                  <dgm:constr type="h" for="ch" forName="picture5" refType="h" fact="0.1218"/>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828"/>
                  <dgm:constr type="t" for="ch" forName="parTx6" refType="h" fact="0.2531"/>
                  <dgm:constr type="w" for="ch" forName="parTx6" refType="w" fact="0.2101"/>
                  <dgm:constr type="h" for="ch" forName="parTx6" refType="h" fact="0.0704"/>
                  <dgm:constr type="ctrX" for="ch" forName="picture6" refType="w" fact="0.6733"/>
                  <dgm:constr type="ctrY" for="ch" forName="picture6" refType="h" fact="0.2444"/>
                  <dgm:constr type="w" for="ch" forName="picture6" refType="w" fact="0.0974"/>
                  <dgm:constr type="h" for="ch" forName="picture6" refType="h" fact="0.1218"/>
                  <dgm:constr type="l" for="ch" forName="desTx6" refType="r" refFor="ch" refForName="parTx6"/>
                  <dgm:constr type="r" for="ch" forName="desTx6" refType="w"/>
                  <dgm:constr type="t" for="ch" forName="desTx6" refType="t" refFor="ch" refForName="parTx6"/>
                  <dgm:constr type="h" for="ch" forName="desTx6" refType="h" refFor="ch" refForName="parTx6"/>
                  <dgm:constr type="l" for="ch" forName="parTx7" refType="w" fact="0.6966"/>
                  <dgm:constr type="t" for="ch" forName="parTx7" refType="h" fact="0.1162"/>
                  <dgm:constr type="w" for="ch" forName="parTx7" refType="w" fact="0.2101"/>
                  <dgm:constr type="h" for="ch" forName="parTx7" refType="h" fact="0.0704"/>
                  <dgm:constr type="ctrX" for="ch" forName="picture7" refType="w" fact="0.6871"/>
                  <dgm:constr type="ctrY" for="ch" forName="picture7" refType="h" fact="0.1075"/>
                  <dgm:constr type="w" for="ch" forName="picture7" refType="w" fact="0.0974"/>
                  <dgm:constr type="h" for="ch" forName="picture7" refType="h" fact="0.1218"/>
                  <dgm:constr type="l" for="ch" forName="desTx7" refType="r" refFor="ch" refForName="parTx7"/>
                  <dgm:constr type="r" for="ch" forName="desTx7" refType="w"/>
                  <dgm:constr type="t" for="ch" forName="desTx7" refType="t" refFor="ch" refForName="parTx7"/>
                  <dgm:constr type="h" for="ch" forName="desTx7" refType="h" refFor="ch" refForName="parTx7"/>
                </dgm:constrLst>
              </dgm:if>
              <dgm:else name="Name67">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4459"/>
                  <dgm:constr type="ctrY" for="ch" forName="dot1" refType="h" fact="0.8342"/>
                  <dgm:constr type="w" for="ch" forName="dot1" refType="userD"/>
                  <dgm:constr type="h" for="ch" forName="dot1" refType="userD"/>
                  <dgm:constr type="ctrX" for="ch" forName="dot2" refType="w" fact="0.4244"/>
                  <dgm:constr type="ctrY" for="ch" forName="dot2" refType="h" fact="0.8448"/>
                  <dgm:constr type="w" for="ch" forName="dot2" refType="userD"/>
                  <dgm:constr type="h" for="ch" forName="dot2" refType="userD"/>
                  <dgm:constr type="ctrX" for="ch" forName="dot3" refType="w" fact="0.4026"/>
                  <dgm:constr type="ctrY" for="ch" forName="dot3" refType="h" fact="0.8539"/>
                  <dgm:constr type="w" for="ch" forName="dot3" refType="userD"/>
                  <dgm:constr type="h" for="ch" forName="dot3" refType="userD"/>
                  <dgm:constr type="ctrX" for="ch" forName="dot4" refType="w" fact="0.3806"/>
                  <dgm:constr type="ctrY" for="ch" forName="dot4" refType="h" fact="0.8615"/>
                  <dgm:constr type="w" for="ch" forName="dot4" refType="userD"/>
                  <dgm:constr type="h" for="ch" forName="dot4" refType="userD"/>
                  <dgm:constr type="ctrX" for="ch" forName="dot5" refType="w" fact="0.3584"/>
                  <dgm:constr type="ctrY" for="ch" forName="dot5" refType="h" fact="0.8676"/>
                  <dgm:constr type="w" for="ch" forName="dot5" refType="userD"/>
                  <dgm:constr type="h" for="ch" forName="dot5" refType="userD"/>
                  <dgm:constr type="ctrX" for="ch" forName="dot6" refType="w" fact="0.5803"/>
                  <dgm:constr type="ctrY" for="ch" forName="dot6" refType="h" fact="0.7255"/>
                  <dgm:constr type="w" for="ch" forName="dot6" refType="userD"/>
                  <dgm:constr type="h" for="ch" forName="dot6" refType="userD"/>
                  <dgm:constr type="ctrX" for="ch" forName="dot7" refType="w" fact="0.5618"/>
                  <dgm:constr type="ctrY" for="ch" forName="dot7" refType="h" fact="0.7454"/>
                  <dgm:constr type="w" for="ch" forName="dot7" refType="userD"/>
                  <dgm:constr type="h" for="ch" forName="dot7" refType="userD"/>
                  <dgm:constr type="ctrX" for="ch" forName="dot8" refType="w" fact="0.6656"/>
                  <dgm:constr type="ctrY" for="ch" forName="dot8" refType="h" fact="0.6026"/>
                  <dgm:constr type="w" for="ch" forName="dot8" refType="userD"/>
                  <dgm:constr type="h" for="ch" forName="dot8" refType="userD"/>
                  <dgm:constr type="ctrX" for="ch" forName="dot9" refType="w" fact="0.7266"/>
                  <dgm:constr type="ctrY" for="ch" forName="dot9" refType="h" fact="0.4632"/>
                  <dgm:constr type="w" for="ch" forName="dot9" refType="userD"/>
                  <dgm:constr type="h" for="ch" forName="dot9" refType="userD"/>
                  <dgm:constr type="ctrX" for="ch" forName="dot10" refType="w" fact="0.7643"/>
                  <dgm:constr type="ctrY" for="ch" forName="dot10" refType="h" fact="0.3187"/>
                  <dgm:constr type="w" for="ch" forName="dot10" refType="userD"/>
                  <dgm:constr type="h" for="ch" forName="dot10" refType="userD"/>
                  <dgm:constr type="ctrX" for="ch" forName="dot11" refType="w" fact="0.7816"/>
                  <dgm:constr type="ctrY" for="ch" forName="dot11" refType="h" fact="0.1763"/>
                  <dgm:constr type="w" for="ch" forName="dot11" refType="userD"/>
                  <dgm:constr type="h" for="ch" forName="dot11" refType="userD"/>
                  <dgm:constr type="ctrX" for="ch" forName="dotArrow1" refType="w" fact="0.7558"/>
                  <dgm:constr type="ctrY" for="ch" forName="dotArrow1" refType="h" fact="-0.0099"/>
                  <dgm:constr type="w" for="ch" forName="dotArrow1" refType="userD"/>
                  <dgm:constr type="h" for="ch" forName="dotArrow1" refType="userD"/>
                  <dgm:constr type="ctrX" for="ch" forName="dotArrow2" refType="w" fact="0.7725"/>
                  <dgm:constr type="ctrY" for="ch" forName="dotArrow2" refType="h" fact="-0.0239"/>
                  <dgm:constr type="w" for="ch" forName="dotArrow2" refType="userD"/>
                  <dgm:constr type="h" for="ch" forName="dotArrow2" refType="userD"/>
                  <dgm:constr type="ctrX" for="ch" forName="dotArrow3" refType="w" fact="0.7892"/>
                  <dgm:constr type="ctrY" for="ch" forName="dotArrow3" refType="h" fact="-0.0378"/>
                  <dgm:constr type="w" for="ch" forName="dotArrow3" refType="userD"/>
                  <dgm:constr type="h" for="ch" forName="dotArrow3" refType="userD"/>
                  <dgm:constr type="ctrX" for="ch" forName="dotArrow4" refType="w" fact="0.8058"/>
                  <dgm:constr type="ctrY" for="ch" forName="dotArrow4" refType="h" fact="-0.0239"/>
                  <dgm:constr type="w" for="ch" forName="dotArrow4" refType="userD"/>
                  <dgm:constr type="h" for="ch" forName="dotArrow4" refType="userD"/>
                  <dgm:constr type="ctrX" for="ch" forName="dotArrow5" refType="w" fact="0.8225"/>
                  <dgm:constr type="ctrY" for="ch" forName="dotArrow5" refType="h" fact="-0.0099"/>
                  <dgm:constr type="w" for="ch" forName="dotArrow5" refType="userD"/>
                  <dgm:constr type="h" for="ch" forName="dotArrow5" refType="userD"/>
                  <dgm:constr type="ctrX" for="ch" forName="dotArrow6" refType="w" fact="0.7892"/>
                  <dgm:constr type="ctrY" for="ch" forName="dotArrow6" refType="h" fact="-0.0084"/>
                  <dgm:constr type="w" for="ch" forName="dotArrow6" refType="userD"/>
                  <dgm:constr type="h" for="ch" forName="dotArrow6" refType="userD"/>
                  <dgm:constr type="ctrX" for="ch" forName="dotArrow7" refType="w" fact="0.7892"/>
                  <dgm:constr type="ctrY" for="ch" forName="dotArrow7" refType="h" fact="0.0211"/>
                  <dgm:constr type="w" for="ch" forName="dotArrow7" refType="userD"/>
                  <dgm:constr type="h" for="ch" forName="dotArrow7" refType="userD"/>
                  <dgm:constr type="l" for="ch" forName="parTx1" refType="w" fact="0.2915"/>
                  <dgm:constr type="t" for="ch" forName="parTx1" refType="h" fact="0.8845"/>
                  <dgm:constr type="w" for="ch" forName="parTx1" refType="w" fact="0.2396"/>
                  <dgm:constr type="h" for="ch" forName="parTx1" refType="h" fact="0.0704"/>
                  <dgm:constr type="ctrX" for="ch" forName="picture1" refType="w" fact="0.2806"/>
                  <dgm:constr type="ctrY" for="ch" forName="picture1" refType="h" fact="0.8769"/>
                  <dgm:constr type="w" for="ch" forName="picture1" refType="w" fact="0.1111"/>
                  <dgm:constr type="h" for="ch" forName="picture1" refType="h" fact="0.1218"/>
                  <dgm:constr type="l" for="ch" forName="parTx2" refType="w" fact="0.5172"/>
                  <dgm:constr type="t" for="ch" forName="parTx2" refType="h" fact="0.7946"/>
                  <dgm:constr type="w" for="ch" forName="parTx2" refType="w" fact="0.2396"/>
                  <dgm:constr type="h" for="ch" forName="parTx2" refType="h" fact="0.0704"/>
                  <dgm:constr type="ctrX" for="ch" forName="picture2" refType="w" fact="0.5063"/>
                  <dgm:constr type="ctrY" for="ch" forName="picture2" refType="h" fact="0.787"/>
                  <dgm:constr type="w" for="ch" forName="picture2" refType="w" fact="0.1111"/>
                  <dgm:constr type="h" for="ch" forName="picture2" refType="h" fact="0.1218"/>
                  <dgm:constr type="l" for="ch" forName="parTx3" refType="w" fact="0.6285"/>
                  <dgm:constr type="t" for="ch" forName="parTx3" refType="h" fact="0.672"/>
                  <dgm:constr type="w" for="ch" forName="parTx3" refType="w" fact="0.2396"/>
                  <dgm:constr type="h" for="ch" forName="parTx3" refType="h" fact="0.0704"/>
                  <dgm:constr type="ctrX" for="ch" forName="picture3" refType="w" fact="0.6176"/>
                  <dgm:constr type="ctrY" for="ch" forName="picture3" refType="h" fact="0.6644"/>
                  <dgm:constr type="w" for="ch" forName="picture3" refType="w" fact="0.1111"/>
                  <dgm:constr type="h" for="ch" forName="picture3" refType="h" fact="0.1218"/>
                  <dgm:constr type="l" for="ch" forName="parTx4" refType="w" fact="0.6994"/>
                  <dgm:constr type="t" for="ch" forName="parTx4" refType="h" fact="0.5369"/>
                  <dgm:constr type="w" for="ch" forName="parTx4" refType="w" fact="0.2396"/>
                  <dgm:constr type="h" for="ch" forName="parTx4" refType="h" fact="0.0704"/>
                  <dgm:constr type="ctrX" for="ch" forName="picture4" refType="w" fact="0.6885"/>
                  <dgm:constr type="ctrY" for="ch" forName="picture4" refType="h" fact="0.5294"/>
                  <dgm:constr type="w" for="ch" forName="picture4" refType="w" fact="0.1111"/>
                  <dgm:constr type="h" for="ch" forName="picture4" refType="h" fact="0.1218"/>
                  <dgm:constr type="l" for="ch" forName="parTx5" refType="w" fact="0.75"/>
                  <dgm:constr type="t" for="ch" forName="parTx5" refType="h" fact="0.394"/>
                  <dgm:constr type="w" for="ch" forName="parTx5" refType="w" fact="0.2396"/>
                  <dgm:constr type="h" for="ch" forName="parTx5" refType="h" fact="0.0704"/>
                  <dgm:constr type="ctrX" for="ch" forName="picture5" refType="w" fact="0.7391"/>
                  <dgm:constr type="ctrY" for="ch" forName="picture5" refType="h" fact="0.3864"/>
                  <dgm:constr type="w" for="ch" forName="picture5" refType="w" fact="0.1111"/>
                  <dgm:constr type="h" for="ch" forName="picture5" refType="h" fact="0.1218"/>
                  <dgm:constr type="l" for="ch" forName="parTx6" refType="w" fact="0.7788"/>
                  <dgm:constr type="t" for="ch" forName="parTx6" refType="h" fact="0.252"/>
                  <dgm:constr type="w" for="ch" forName="parTx6" refType="w" fact="0.2396"/>
                  <dgm:constr type="h" for="ch" forName="parTx6" refType="h" fact="0.0704"/>
                  <dgm:constr type="ctrX" for="ch" forName="picture6" refType="w" fact="0.7679"/>
                  <dgm:constr type="ctrY" for="ch" forName="picture6" refType="h" fact="0.2444"/>
                  <dgm:constr type="w" for="ch" forName="picture6" refType="w" fact="0.1111"/>
                  <dgm:constr type="h" for="ch" forName="picture6" refType="h" fact="0.1218"/>
                  <dgm:constr type="l" for="ch" forName="parTx7" refType="w" fact="0.7945"/>
                  <dgm:constr type="t" for="ch" forName="parTx7" refType="h" fact="0.1151"/>
                  <dgm:constr type="w" for="ch" forName="parTx7" refType="w" fact="0.2396"/>
                  <dgm:constr type="h" for="ch" forName="parTx7" refType="h" fact="0.0704"/>
                  <dgm:constr type="ctrX" for="ch" forName="picture7" refType="w" fact="0.7836"/>
                  <dgm:constr type="ctrY" for="ch" forName="picture7" refType="h" fact="0.1075"/>
                  <dgm:constr type="w" for="ch" forName="picture7" refType="w" fact="0.1111"/>
                  <dgm:constr type="h" for="ch" forName="picture7" refType="h" fact="0.1218"/>
                </dgm:constrLst>
              </dgm:else>
            </dgm:choose>
          </dgm:if>
          <dgm:else name="Name68">
            <dgm:choose name="Name69">
              <dgm:if name="Name70"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6091"/>
                  <dgm:constr type="ctrY" for="ch" forName="dot1" refType="h" fact="0.8342"/>
                  <dgm:constr type="w" for="ch" forName="dot1" refType="userD"/>
                  <dgm:constr type="h" for="ch" forName="dot1" refType="userD"/>
                  <dgm:constr type="ctrX" for="ch" forName="dot2" refType="w" fact="0.6279"/>
                  <dgm:constr type="ctrY" for="ch" forName="dot2" refType="h" fact="0.8448"/>
                  <dgm:constr type="w" for="ch" forName="dot2" refType="userD"/>
                  <dgm:constr type="h" for="ch" forName="dot2" refType="userD"/>
                  <dgm:constr type="ctrX" for="ch" forName="dot3" refType="w" fact="0.647"/>
                  <dgm:constr type="ctrY" for="ch" forName="dot3" refType="h" fact="0.8539"/>
                  <dgm:constr type="w" for="ch" forName="dot3" refType="userD"/>
                  <dgm:constr type="h" for="ch" forName="dot3" refType="userD"/>
                  <dgm:constr type="ctrX" for="ch" forName="dot4" refType="w" fact="0.6663"/>
                  <dgm:constr type="ctrY" for="ch" forName="dot4" refType="h" fact="0.8615"/>
                  <dgm:constr type="w" for="ch" forName="dot4" refType="userD"/>
                  <dgm:constr type="h" for="ch" forName="dot4" refType="userD"/>
                  <dgm:constr type="ctrX" for="ch" forName="dot5" refType="w" fact="0.6858"/>
                  <dgm:constr type="ctrY" for="ch" forName="dot5" refType="h" fact="0.8676"/>
                  <dgm:constr type="w" for="ch" forName="dot5" refType="userD"/>
                  <dgm:constr type="h" for="ch" forName="dot5" refType="userD"/>
                  <dgm:constr type="ctrX" for="ch" forName="dot6" refType="w" fact="0.4912"/>
                  <dgm:constr type="ctrY" for="ch" forName="dot6" refType="h" fact="0.7255"/>
                  <dgm:constr type="w" for="ch" forName="dot6" refType="userD"/>
                  <dgm:constr type="h" for="ch" forName="dot6" refType="userD"/>
                  <dgm:constr type="ctrX" for="ch" forName="dot7" refType="w" fact="0.5074"/>
                  <dgm:constr type="ctrY" for="ch" forName="dot7" refType="h" fact="0.7454"/>
                  <dgm:constr type="w" for="ch" forName="dot7" refType="userD"/>
                  <dgm:constr type="h" for="ch" forName="dot7" refType="userD"/>
                  <dgm:constr type="ctrX" for="ch" forName="dot8" refType="w" fact="0.4164"/>
                  <dgm:constr type="ctrY" for="ch" forName="dot8" refType="h" fact="0.6026"/>
                  <dgm:constr type="w" for="ch" forName="dot8" refType="userD"/>
                  <dgm:constr type="h" for="ch" forName="dot8" refType="userD"/>
                  <dgm:constr type="ctrX" for="ch" forName="dot9" refType="w" fact="0.3629"/>
                  <dgm:constr type="ctrY" for="ch" forName="dot9" refType="h" fact="0.4632"/>
                  <dgm:constr type="w" for="ch" forName="dot9" refType="userD"/>
                  <dgm:constr type="h" for="ch" forName="dot9" refType="userD"/>
                  <dgm:constr type="ctrX" for="ch" forName="dot10" refType="w" fact="0.3299"/>
                  <dgm:constr type="ctrY" for="ch" forName="dot10" refType="h" fact="0.3187"/>
                  <dgm:constr type="w" for="ch" forName="dot10" refType="userD"/>
                  <dgm:constr type="h" for="ch" forName="dot10" refType="userD"/>
                  <dgm:constr type="ctrX" for="ch" forName="dot11" refType="w" fact="0.3147"/>
                  <dgm:constr type="ctrY" for="ch" forName="dot11" refType="h" fact="0.1763"/>
                  <dgm:constr type="w" for="ch" forName="dot11" refType="userD"/>
                  <dgm:constr type="h" for="ch" forName="dot11" refType="userD"/>
                  <dgm:constr type="ctrX" for="ch" forName="dotArrow1" refType="w" fact="0.3373"/>
                  <dgm:constr type="ctrY" for="ch" forName="dotArrow1" refType="h" fact="-0.0099"/>
                  <dgm:constr type="w" for="ch" forName="dotArrow1" refType="userD"/>
                  <dgm:constr type="h" for="ch" forName="dotArrow1" refType="userD"/>
                  <dgm:constr type="ctrX" for="ch" forName="dotArrow2" refType="w" fact="0.3227"/>
                  <dgm:constr type="ctrY" for="ch" forName="dotArrow2" refType="h" fact="-0.0239"/>
                  <dgm:constr type="w" for="ch" forName="dotArrow2" refType="userD"/>
                  <dgm:constr type="h" for="ch" forName="dotArrow2" refType="userD"/>
                  <dgm:constr type="ctrX" for="ch" forName="dotArrow3" refType="w" fact="0.3081"/>
                  <dgm:constr type="ctrY" for="ch" forName="dotArrow3" refType="h" fact="-0.0378"/>
                  <dgm:constr type="w" for="ch" forName="dotArrow3" refType="userD"/>
                  <dgm:constr type="h" for="ch" forName="dotArrow3" refType="userD"/>
                  <dgm:constr type="ctrX" for="ch" forName="dotArrow4" refType="w" fact="0.2935"/>
                  <dgm:constr type="ctrY" for="ch" forName="dotArrow4" refType="h" fact="-0.0239"/>
                  <dgm:constr type="w" for="ch" forName="dotArrow4" refType="userD"/>
                  <dgm:constr type="h" for="ch" forName="dotArrow4" refType="userD"/>
                  <dgm:constr type="ctrX" for="ch" forName="dotArrow5" refType="w" fact="0.2788"/>
                  <dgm:constr type="ctrY" for="ch" forName="dotArrow5" refType="h" fact="-0.0099"/>
                  <dgm:constr type="w" for="ch" forName="dotArrow5" refType="userD"/>
                  <dgm:constr type="h" for="ch" forName="dotArrow5" refType="userD"/>
                  <dgm:constr type="ctrX" for="ch" forName="dotArrow6" refType="w" fact="0.3081"/>
                  <dgm:constr type="ctrY" for="ch" forName="dotArrow6" refType="h" fact="-0.0084"/>
                  <dgm:constr type="w" for="ch" forName="dotArrow6" refType="userD"/>
                  <dgm:constr type="h" for="ch" forName="dotArrow6" refType="userD"/>
                  <dgm:constr type="ctrX" for="ch" forName="dotArrow7" refType="w" fact="0.3081"/>
                  <dgm:constr type="ctrY" for="ch" forName="dotArrow7" refType="h" fact="0.0211"/>
                  <dgm:constr type="w" for="ch" forName="dotArrow7" refType="userD"/>
                  <dgm:constr type="h" for="ch" forName="dotArrow7" refType="userD"/>
                  <dgm:constr type="r" for="ch" forName="parTx1" refType="w" fact="0.7444"/>
                  <dgm:constr type="t" for="ch" forName="parTx1" refType="h" fact="0.8856"/>
                  <dgm:constr type="w" for="ch" forName="parTx1" refType="w" fact="0.2101"/>
                  <dgm:constr type="h" for="ch" forName="parTx1" refType="h" fact="0.0704"/>
                  <dgm:constr type="ctrX" for="ch" forName="picture1" refType="w" fact="0.754"/>
                  <dgm:constr type="ctrY" for="ch" forName="picture1" refType="h" fact="0.8769"/>
                  <dgm:constr type="w" for="ch" forName="picture1" refType="w" fact="0.0974"/>
                  <dgm:constr type="h" for="ch" forName="picture1" refType="h" fact="0.121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465"/>
                  <dgm:constr type="t" for="ch" forName="parTx2" refType="h" fact="0.7956"/>
                  <dgm:constr type="w" for="ch" forName="parTx2" refType="w" fact="0.2101"/>
                  <dgm:constr type="h" for="ch" forName="parTx2" refType="h" fact="0.0704"/>
                  <dgm:constr type="ctrX" for="ch" forName="picture2" refType="w" fact="0.5561"/>
                  <dgm:constr type="ctrY" for="ch" forName="picture2" refType="h" fact="0.787"/>
                  <dgm:constr type="w" for="ch" forName="picture2" refType="w" fact="0.0974"/>
                  <dgm:constr type="h" for="ch" forName="picture2" refType="h" fact="0.1218"/>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489"/>
                  <dgm:constr type="t" for="ch" forName="parTx3" refType="h" fact="0.673"/>
                  <dgm:constr type="w" for="ch" forName="parTx3" refType="w" fact="0.2101"/>
                  <dgm:constr type="h" for="ch" forName="parTx3" refType="h" fact="0.0704"/>
                  <dgm:constr type="ctrX" for="ch" forName="picture3" refType="w" fact="0.4585"/>
                  <dgm:constr type="ctrY" for="ch" forName="picture3" refType="h" fact="0.6644"/>
                  <dgm:constr type="w" for="ch" forName="picture3" refType="w" fact="0.0974"/>
                  <dgm:constr type="h" for="ch" forName="picture3" refType="h" fact="0.1218"/>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3868"/>
                  <dgm:constr type="t" for="ch" forName="parTx4" refType="h" fact="0.538"/>
                  <dgm:constr type="w" for="ch" forName="parTx4" refType="w" fact="0.2101"/>
                  <dgm:constr type="h" for="ch" forName="parTx4" refType="h" fact="0.0704"/>
                  <dgm:constr type="ctrX" for="ch" forName="picture4" refType="w" fact="0.3963"/>
                  <dgm:constr type="ctrY" for="ch" forName="picture4" refType="h" fact="0.5294"/>
                  <dgm:constr type="w" for="ch" forName="picture4" refType="w" fact="0.0974"/>
                  <dgm:constr type="h" for="ch" forName="picture4" refType="h" fact="0.1218"/>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424"/>
                  <dgm:constr type="t" for="ch" forName="parTx5" refType="h" fact="0.3951"/>
                  <dgm:constr type="w" for="ch" forName="parTx5" refType="w" fact="0.2101"/>
                  <dgm:constr type="h" for="ch" forName="parTx5" refType="h" fact="0.0704"/>
                  <dgm:constr type="ctrX" for="ch" forName="picture5" refType="w" fact="0.352"/>
                  <dgm:constr type="ctrY" for="ch" forName="picture5" refType="h" fact="0.3864"/>
                  <dgm:constr type="w" for="ch" forName="picture5" refType="w" fact="0.0974"/>
                  <dgm:constr type="h" for="ch" forName="picture5" refType="h" fact="0.1218"/>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172"/>
                  <dgm:constr type="t" for="ch" forName="parTx6" refType="h" fact="0.2531"/>
                  <dgm:constr type="w" for="ch" forName="parTx6" refType="w" fact="0.2101"/>
                  <dgm:constr type="h" for="ch" forName="parTx6" refType="h" fact="0.0704"/>
                  <dgm:constr type="ctrX" for="ch" forName="picture6" refType="w" fact="0.3267"/>
                  <dgm:constr type="ctrY" for="ch" forName="picture6" refType="h" fact="0.2444"/>
                  <dgm:constr type="w" for="ch" forName="picture6" refType="w" fact="0.0974"/>
                  <dgm:constr type="h" for="ch" forName="picture6" refType="h" fact="0.1218"/>
                  <dgm:constr type="r" for="ch" forName="desTx6" refType="l" refFor="ch" refForName="parTx6"/>
                  <dgm:constr type="l" for="ch" forName="desTx6"/>
                  <dgm:constr type="t" for="ch" forName="desTx6" refType="t" refFor="ch" refForName="parTx6"/>
                  <dgm:constr type="h" for="ch" forName="desTx6" refType="h" refFor="ch" refForName="parTx6"/>
                  <dgm:constr type="r" for="ch" forName="parTx7" refType="w" fact="0.3034"/>
                  <dgm:constr type="t" for="ch" forName="parTx7" refType="h" fact="0.1162"/>
                  <dgm:constr type="w" for="ch" forName="parTx7" refType="w" fact="0.2101"/>
                  <dgm:constr type="h" for="ch" forName="parTx7" refType="h" fact="0.0704"/>
                  <dgm:constr type="ctrX" for="ch" forName="picture7" refType="w" fact="0.3129"/>
                  <dgm:constr type="ctrY" for="ch" forName="picture7" refType="h" fact="0.1075"/>
                  <dgm:constr type="w" for="ch" forName="picture7" refType="w" fact="0.0974"/>
                  <dgm:constr type="h" for="ch" forName="picture7" refType="h" fact="0.1218"/>
                  <dgm:constr type="r" for="ch" forName="desTx7" refType="l" refFor="ch" refForName="parTx7"/>
                  <dgm:constr type="l" for="ch" forName="desTx7"/>
                  <dgm:constr type="t" for="ch" forName="desTx7" refType="t" refFor="ch" refForName="parTx7"/>
                  <dgm:constr type="h" for="ch" forName="desTx7" refType="h" refFor="ch" refForName="parTx7"/>
                </dgm:constrLst>
              </dgm:if>
              <dgm:else name="Name71">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5541"/>
                  <dgm:constr type="ctrY" for="ch" forName="dot1" refType="h" fact="0.8342"/>
                  <dgm:constr type="w" for="ch" forName="dot1" refType="userD"/>
                  <dgm:constr type="h" for="ch" forName="dot1" refType="userD"/>
                  <dgm:constr type="ctrX" for="ch" forName="dot2" refType="w" fact="0.5756"/>
                  <dgm:constr type="ctrY" for="ch" forName="dot2" refType="h" fact="0.8448"/>
                  <dgm:constr type="w" for="ch" forName="dot2" refType="userD"/>
                  <dgm:constr type="h" for="ch" forName="dot2" refType="userD"/>
                  <dgm:constr type="ctrX" for="ch" forName="dot3" refType="w" fact="0.5974"/>
                  <dgm:constr type="ctrY" for="ch" forName="dot3" refType="h" fact="0.8539"/>
                  <dgm:constr type="w" for="ch" forName="dot3" refType="userD"/>
                  <dgm:constr type="h" for="ch" forName="dot3" refType="userD"/>
                  <dgm:constr type="ctrX" for="ch" forName="dot4" refType="w" fact="0.6194"/>
                  <dgm:constr type="ctrY" for="ch" forName="dot4" refType="h" fact="0.8615"/>
                  <dgm:constr type="w" for="ch" forName="dot4" refType="userD"/>
                  <dgm:constr type="h" for="ch" forName="dot4" refType="userD"/>
                  <dgm:constr type="ctrX" for="ch" forName="dot5" refType="w" fact="0.6416"/>
                  <dgm:constr type="ctrY" for="ch" forName="dot5" refType="h" fact="0.8676"/>
                  <dgm:constr type="w" for="ch" forName="dot5" refType="userD"/>
                  <dgm:constr type="h" for="ch" forName="dot5" refType="userD"/>
                  <dgm:constr type="ctrX" for="ch" forName="dot6" refType="w" fact="0.4197"/>
                  <dgm:constr type="ctrY" for="ch" forName="dot6" refType="h" fact="0.7255"/>
                  <dgm:constr type="w" for="ch" forName="dot6" refType="userD"/>
                  <dgm:constr type="h" for="ch" forName="dot6" refType="userD"/>
                  <dgm:constr type="ctrX" for="ch" forName="dot7" refType="w" fact="0.4382"/>
                  <dgm:constr type="ctrY" for="ch" forName="dot7" refType="h" fact="0.7454"/>
                  <dgm:constr type="w" for="ch" forName="dot7" refType="userD"/>
                  <dgm:constr type="h" for="ch" forName="dot7" refType="userD"/>
                  <dgm:constr type="ctrX" for="ch" forName="dot8" refType="w" fact="0.3344"/>
                  <dgm:constr type="ctrY" for="ch" forName="dot8" refType="h" fact="0.6026"/>
                  <dgm:constr type="w" for="ch" forName="dot8" refType="userD"/>
                  <dgm:constr type="h" for="ch" forName="dot8" refType="userD"/>
                  <dgm:constr type="ctrX" for="ch" forName="dot9" refType="w" fact="0.2734"/>
                  <dgm:constr type="ctrY" for="ch" forName="dot9" refType="h" fact="0.4632"/>
                  <dgm:constr type="w" for="ch" forName="dot9" refType="userD"/>
                  <dgm:constr type="h" for="ch" forName="dot9" refType="userD"/>
                  <dgm:constr type="ctrX" for="ch" forName="dot10" refType="w" fact="0.2357"/>
                  <dgm:constr type="ctrY" for="ch" forName="dot10" refType="h" fact="0.3187"/>
                  <dgm:constr type="w" for="ch" forName="dot10" refType="userD"/>
                  <dgm:constr type="h" for="ch" forName="dot10" refType="userD"/>
                  <dgm:constr type="ctrX" for="ch" forName="dot11" refType="w" fact="0.2184"/>
                  <dgm:constr type="ctrY" for="ch" forName="dot11" refType="h" fact="0.1763"/>
                  <dgm:constr type="w" for="ch" forName="dot11" refType="userD"/>
                  <dgm:constr type="h" for="ch" forName="dot11" refType="userD"/>
                  <dgm:constr type="ctrX" for="ch" forName="dotArrow1" refType="w" fact="0.2442"/>
                  <dgm:constr type="ctrY" for="ch" forName="dotArrow1" refType="h" fact="-0.0099"/>
                  <dgm:constr type="w" for="ch" forName="dotArrow1" refType="userD"/>
                  <dgm:constr type="h" for="ch" forName="dotArrow1" refType="userD"/>
                  <dgm:constr type="ctrX" for="ch" forName="dotArrow2" refType="w" fact="0.2275"/>
                  <dgm:constr type="ctrY" for="ch" forName="dotArrow2" refType="h" fact="-0.0239"/>
                  <dgm:constr type="w" for="ch" forName="dotArrow2" refType="userD"/>
                  <dgm:constr type="h" for="ch" forName="dotArrow2" refType="userD"/>
                  <dgm:constr type="ctrX" for="ch" forName="dotArrow3" refType="w" fact="0.2108"/>
                  <dgm:constr type="ctrY" for="ch" forName="dotArrow3" refType="h" fact="-0.0378"/>
                  <dgm:constr type="w" for="ch" forName="dotArrow3" refType="userD"/>
                  <dgm:constr type="h" for="ch" forName="dotArrow3" refType="userD"/>
                  <dgm:constr type="ctrX" for="ch" forName="dotArrow4" refType="w" fact="0.1942"/>
                  <dgm:constr type="ctrY" for="ch" forName="dotArrow4" refType="h" fact="-0.0239"/>
                  <dgm:constr type="w" for="ch" forName="dotArrow4" refType="userD"/>
                  <dgm:constr type="h" for="ch" forName="dotArrow4" refType="userD"/>
                  <dgm:constr type="ctrX" for="ch" forName="dotArrow5" refType="w" fact="0.1775"/>
                  <dgm:constr type="ctrY" for="ch" forName="dotArrow5" refType="h" fact="-0.0099"/>
                  <dgm:constr type="w" for="ch" forName="dotArrow5" refType="userD"/>
                  <dgm:constr type="h" for="ch" forName="dotArrow5" refType="userD"/>
                  <dgm:constr type="ctrX" for="ch" forName="dotArrow6" refType="w" fact="0.2108"/>
                  <dgm:constr type="ctrY" for="ch" forName="dotArrow6" refType="h" fact="-0.0084"/>
                  <dgm:constr type="w" for="ch" forName="dotArrow6" refType="userD"/>
                  <dgm:constr type="h" for="ch" forName="dotArrow6" refType="userD"/>
                  <dgm:constr type="ctrX" for="ch" forName="dotArrow7" refType="w" fact="0.2108"/>
                  <dgm:constr type="ctrY" for="ch" forName="dotArrow7" refType="h" fact="0.0211"/>
                  <dgm:constr type="w" for="ch" forName="dotArrow7" refType="userD"/>
                  <dgm:constr type="h" for="ch" forName="dotArrow7" refType="userD"/>
                  <dgm:constr type="r" for="ch" forName="parTx1" refType="w" fact="0.7085"/>
                  <dgm:constr type="t" for="ch" forName="parTx1" refType="h" fact="0.8845"/>
                  <dgm:constr type="w" for="ch" forName="parTx1" refType="w" fact="0.2396"/>
                  <dgm:constr type="h" for="ch" forName="parTx1" refType="h" fact="0.0704"/>
                  <dgm:constr type="ctrX" for="ch" forName="picture1" refType="w" fact="0.7194"/>
                  <dgm:constr type="ctrY" for="ch" forName="picture1" refType="h" fact="0.8769"/>
                  <dgm:constr type="w" for="ch" forName="picture1" refType="w" fact="0.1111"/>
                  <dgm:constr type="h" for="ch" forName="picture1" refType="h" fact="0.1218"/>
                  <dgm:constr type="r" for="ch" forName="parTx2" refType="w" fact="0.4828"/>
                  <dgm:constr type="t" for="ch" forName="parTx2" refType="h" fact="0.7946"/>
                  <dgm:constr type="w" for="ch" forName="parTx2" refType="w" fact="0.2396"/>
                  <dgm:constr type="h" for="ch" forName="parTx2" refType="h" fact="0.0704"/>
                  <dgm:constr type="ctrX" for="ch" forName="picture2" refType="w" fact="0.4937"/>
                  <dgm:constr type="ctrY" for="ch" forName="picture2" refType="h" fact="0.787"/>
                  <dgm:constr type="w" for="ch" forName="picture2" refType="w" fact="0.1111"/>
                  <dgm:constr type="h" for="ch" forName="picture2" refType="h" fact="0.1218"/>
                  <dgm:constr type="r" for="ch" forName="parTx3" refType="w" fact="0.3715"/>
                  <dgm:constr type="t" for="ch" forName="parTx3" refType="h" fact="0.672"/>
                  <dgm:constr type="w" for="ch" forName="parTx3" refType="w" fact="0.2396"/>
                  <dgm:constr type="h" for="ch" forName="parTx3" refType="h" fact="0.0704"/>
                  <dgm:constr type="ctrX" for="ch" forName="picture3" refType="w" fact="0.3824"/>
                  <dgm:constr type="ctrY" for="ch" forName="picture3" refType="h" fact="0.6644"/>
                  <dgm:constr type="w" for="ch" forName="picture3" refType="w" fact="0.1111"/>
                  <dgm:constr type="h" for="ch" forName="picture3" refType="h" fact="0.1218"/>
                  <dgm:constr type="r" for="ch" forName="parTx4" refType="w" fact="0.3006"/>
                  <dgm:constr type="t" for="ch" forName="parTx4" refType="h" fact="0.5369"/>
                  <dgm:constr type="w" for="ch" forName="parTx4" refType="w" fact="0.2396"/>
                  <dgm:constr type="h" for="ch" forName="parTx4" refType="h" fact="0.0704"/>
                  <dgm:constr type="ctrX" for="ch" forName="picture4" refType="w" fact="0.3115"/>
                  <dgm:constr type="ctrY" for="ch" forName="picture4" refType="h" fact="0.5294"/>
                  <dgm:constr type="w" for="ch" forName="picture4" refType="w" fact="0.1111"/>
                  <dgm:constr type="h" for="ch" forName="picture4" refType="h" fact="0.1218"/>
                  <dgm:constr type="r" for="ch" forName="parTx5" refType="w" fact="0.25"/>
                  <dgm:constr type="t" for="ch" forName="parTx5" refType="h" fact="0.394"/>
                  <dgm:constr type="w" for="ch" forName="parTx5" refType="w" fact="0.2396"/>
                  <dgm:constr type="h" for="ch" forName="parTx5" refType="h" fact="0.0704"/>
                  <dgm:constr type="ctrX" for="ch" forName="picture5" refType="w" fact="0.2609"/>
                  <dgm:constr type="ctrY" for="ch" forName="picture5" refType="h" fact="0.3864"/>
                  <dgm:constr type="w" for="ch" forName="picture5" refType="w" fact="0.1111"/>
                  <dgm:constr type="h" for="ch" forName="picture5" refType="h" fact="0.1218"/>
                  <dgm:constr type="r" for="ch" forName="parTx6" refType="w" fact="0.2212"/>
                  <dgm:constr type="t" for="ch" forName="parTx6" refType="h" fact="0.252"/>
                  <dgm:constr type="w" for="ch" forName="parTx6" refType="w" fact="0.2396"/>
                  <dgm:constr type="h" for="ch" forName="parTx6" refType="h" fact="0.0704"/>
                  <dgm:constr type="ctrX" for="ch" forName="picture6" refType="w" fact="0.2321"/>
                  <dgm:constr type="ctrY" for="ch" forName="picture6" refType="h" fact="0.2444"/>
                  <dgm:constr type="w" for="ch" forName="picture6" refType="w" fact="0.1111"/>
                  <dgm:constr type="h" for="ch" forName="picture6" refType="h" fact="0.1218"/>
                  <dgm:constr type="r" for="ch" forName="parTx7" refType="w" fact="0.2055"/>
                  <dgm:constr type="t" for="ch" forName="parTx7" refType="h" fact="0.1151"/>
                  <dgm:constr type="w" for="ch" forName="parTx7" refType="w" fact="0.2396"/>
                  <dgm:constr type="h" for="ch" forName="parTx7" refType="h" fact="0.0704"/>
                  <dgm:constr type="ctrX" for="ch" forName="picture7" refType="w" fact="0.2164"/>
                  <dgm:constr type="ctrY" for="ch" forName="picture7" refType="h" fact="0.1075"/>
                  <dgm:constr type="w" for="ch" forName="picture7" refType="w" fact="0.1111"/>
                  <dgm:constr type="h" for="ch" forName="picture7" refType="h" fact="0.1218"/>
                </dgm:constrLst>
              </dgm:else>
            </dgm:choose>
          </dgm:else>
        </dgm:choose>
      </dgm:else>
    </dgm:choose>
    <dgm:forEach name="wrapper" axis="self" ptType="parTrans">
      <dgm:forEach name="wrapper2" axis="self" ptType="sibTrans" st="2">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choose name="Name72">
      <dgm:if name="Name73" axis="ch" ptType="node" func="cnt" op="gte" val="2">
        <dgm:layoutNode name="dot1" styleLbl="alignNode1">
          <dgm:alg type="sp"/>
          <dgm:shape xmlns:r="http://schemas.openxmlformats.org/officeDocument/2006/relationships" type="ellipse" r:blip="">
            <dgm:adjLst/>
          </dgm:shape>
          <dgm:presOf/>
        </dgm:layoutNode>
        <dgm:layoutNode name="dot2" styleLbl="alignNode1">
          <dgm:alg type="sp"/>
          <dgm:shape xmlns:r="http://schemas.openxmlformats.org/officeDocument/2006/relationships" type="ellipse" r:blip="">
            <dgm:adjLst/>
          </dgm:shape>
          <dgm:presOf/>
        </dgm:layoutNode>
        <dgm:layoutNode name="dot3" styleLbl="alignNode1">
          <dgm:alg type="sp"/>
          <dgm:shape xmlns:r="http://schemas.openxmlformats.org/officeDocument/2006/relationships" type="ellipse" r:blip="">
            <dgm:adjLst/>
          </dgm:shape>
          <dgm:presOf/>
        </dgm:layoutNode>
      </dgm:if>
      <dgm:else name="Name74"/>
    </dgm:choose>
    <dgm:choose name="Name75">
      <dgm:if name="Name76" axis="ch" ptType="node" func="cnt" op="gte" val="3">
        <dgm:layoutNode name="dot4" styleLbl="alignNode1">
          <dgm:alg type="sp"/>
          <dgm:shape xmlns:r="http://schemas.openxmlformats.org/officeDocument/2006/relationships" type="ellipse" r:blip="">
            <dgm:adjLst/>
          </dgm:shape>
          <dgm:presOf/>
        </dgm:layoutNode>
        <dgm:layoutNode name="dot5" styleLbl="alignNode1">
          <dgm:alg type="sp"/>
          <dgm:shape xmlns:r="http://schemas.openxmlformats.org/officeDocument/2006/relationships" type="ellipse" r:blip="">
            <dgm:adjLst/>
          </dgm:shape>
          <dgm:presOf/>
        </dgm:layoutNode>
      </dgm:if>
      <dgm:else name="Name77"/>
    </dgm:choose>
    <dgm:choose name="Name78">
      <dgm:if name="Name79" axis="ch" ptType="node" func="cnt" op="gte" val="4">
        <dgm:layoutNode name="dot6" styleLbl="alignNode1">
          <dgm:alg type="sp"/>
          <dgm:shape xmlns:r="http://schemas.openxmlformats.org/officeDocument/2006/relationships" type="ellipse" r:blip="">
            <dgm:adjLst/>
          </dgm:shape>
          <dgm:presOf/>
        </dgm:layoutNode>
      </dgm:if>
      <dgm:else name="Name80"/>
    </dgm:choose>
    <dgm:choose name="Name81">
      <dgm:if name="Name82" axis="ch" ptType="node" func="cnt" op="gte" val="5">
        <dgm:layoutNode name="dot7" styleLbl="alignNode1">
          <dgm:alg type="sp"/>
          <dgm:shape xmlns:r="http://schemas.openxmlformats.org/officeDocument/2006/relationships" type="ellipse" r:blip="">
            <dgm:adjLst/>
          </dgm:shape>
          <dgm:presOf/>
        </dgm:layoutNode>
        <dgm:layoutNode name="dot8" styleLbl="alignNode1">
          <dgm:alg type="sp"/>
          <dgm:shape xmlns:r="http://schemas.openxmlformats.org/officeDocument/2006/relationships" type="ellipse" r:blip="">
            <dgm:adjLst/>
          </dgm:shape>
          <dgm:presOf/>
        </dgm:layoutNode>
      </dgm:if>
      <dgm:else name="Name83"/>
    </dgm:choose>
    <dgm:choose name="Name84">
      <dgm:if name="Name85" axis="ch" ptType="node" func="cnt" op="gte" val="6">
        <dgm:layoutNode name="dot9" styleLbl="alignNode1">
          <dgm:alg type="sp"/>
          <dgm:shape xmlns:r="http://schemas.openxmlformats.org/officeDocument/2006/relationships" type="ellipse" r:blip="">
            <dgm:adjLst/>
          </dgm:shape>
          <dgm:presOf/>
        </dgm:layoutNode>
        <dgm:layoutNode name="dot10" styleLbl="alignNode1">
          <dgm:alg type="sp"/>
          <dgm:shape xmlns:r="http://schemas.openxmlformats.org/officeDocument/2006/relationships" type="ellipse" r:blip="">
            <dgm:adjLst/>
          </dgm:shape>
          <dgm:presOf/>
        </dgm:layoutNode>
      </dgm:if>
      <dgm:else name="Name86"/>
    </dgm:choose>
    <dgm:choose name="Name87">
      <dgm:if name="Name88" axis="ch" ptType="node" func="cnt" op="gte" val="7">
        <dgm:layoutNode name="dot11" styleLbl="alignNode1">
          <dgm:alg type="sp"/>
          <dgm:shape xmlns:r="http://schemas.openxmlformats.org/officeDocument/2006/relationships" type="ellipse" r:blip="">
            <dgm:adjLst/>
          </dgm:shape>
          <dgm:presOf/>
        </dgm:layoutNode>
      </dgm:if>
      <dgm:else name="Name89"/>
    </dgm:choose>
    <dgm:choose name="Name90">
      <dgm:if name="Name91" axis="ch" ptType="node" func="cnt" op="gte" val="2">
        <dgm:layoutNode name="dotArrow1" styleLbl="alignNode1">
          <dgm:alg type="sp"/>
          <dgm:shape xmlns:r="http://schemas.openxmlformats.org/officeDocument/2006/relationships" type="ellipse" r:blip="">
            <dgm:adjLst/>
          </dgm:shape>
          <dgm:presOf/>
        </dgm:layoutNode>
        <dgm:layoutNode name="dotArrow2" styleLbl="alignNode1">
          <dgm:alg type="sp"/>
          <dgm:shape xmlns:r="http://schemas.openxmlformats.org/officeDocument/2006/relationships" type="ellipse" r:blip="">
            <dgm:adjLst/>
          </dgm:shape>
          <dgm:presOf/>
        </dgm:layoutNode>
        <dgm:layoutNode name="dotArrow3" styleLbl="alignNode1">
          <dgm:alg type="sp"/>
          <dgm:shape xmlns:r="http://schemas.openxmlformats.org/officeDocument/2006/relationships" type="ellipse" r:blip="">
            <dgm:adjLst/>
          </dgm:shape>
          <dgm:presOf/>
        </dgm:layoutNode>
        <dgm:layoutNode name="dotArrow4" styleLbl="alignNode1">
          <dgm:alg type="sp"/>
          <dgm:shape xmlns:r="http://schemas.openxmlformats.org/officeDocument/2006/relationships" type="ellipse" r:blip="">
            <dgm:adjLst/>
          </dgm:shape>
          <dgm:presOf/>
        </dgm:layoutNode>
        <dgm:layoutNode name="dotArrow5" styleLbl="alignNode1">
          <dgm:alg type="sp"/>
          <dgm:shape xmlns:r="http://schemas.openxmlformats.org/officeDocument/2006/relationships" type="ellipse" r:blip="">
            <dgm:adjLst/>
          </dgm:shape>
          <dgm:presOf/>
        </dgm:layoutNode>
        <dgm:layoutNode name="dotArrow6" styleLbl="alignNode1">
          <dgm:alg type="sp"/>
          <dgm:shape xmlns:r="http://schemas.openxmlformats.org/officeDocument/2006/relationships" type="ellipse" r:blip="">
            <dgm:adjLst/>
          </dgm:shape>
          <dgm:presOf/>
        </dgm:layoutNode>
        <dgm:layoutNode name="dotArrow7" styleLbl="alignNode1">
          <dgm:alg type="sp"/>
          <dgm:shape xmlns:r="http://schemas.openxmlformats.org/officeDocument/2006/relationships" type="ellipse" r:blip="">
            <dgm:adjLst/>
          </dgm:shape>
          <dgm:presOf/>
        </dgm:layoutNode>
      </dgm:if>
      <dgm:else name="Name92"/>
    </dgm:choose>
    <dgm:forEach name="Name93" axis="ch" ptType="node" cnt="1">
      <dgm:layoutNode name="parTx1">
        <dgm:choose name="Name94">
          <dgm:if name="Name95" func="var" arg="dir" op="equ" val="norm">
            <dgm:alg type="tx">
              <dgm:param type="parTxLTRAlign" val="l"/>
              <dgm:param type="parTxRTLAlign" val="r"/>
            </dgm:alg>
          </dgm:if>
          <dgm:else name="Name96">
            <dgm:alg type="tx">
              <dgm:param type="parTxLTRAlign" val="r"/>
              <dgm:param type="parTxRTLAlign" val="l"/>
            </dgm:alg>
          </dgm:else>
        </dgm:choose>
        <dgm:shape xmlns:r="http://schemas.openxmlformats.org/officeDocument/2006/relationships" type="roundRect" r:blip="">
          <dgm:adjLst/>
        </dgm:shape>
        <dgm:presOf axis="self" ptType="node"/>
        <dgm:choose name="Name97">
          <dgm:if name="Name98" func="var" arg="dir" op="equ" val="norm">
            <dgm:constrLst>
              <dgm:constr type="lMarg" refType="w" fact="0.6"/>
              <dgm:constr type="rMarg" refType="primFontSz" fact="0.3"/>
              <dgm:constr type="tMarg" refType="primFontSz" fact="0.3"/>
              <dgm:constr type="bMarg" refType="primFontSz" fact="0.3"/>
            </dgm:constrLst>
          </dgm:if>
          <dgm:else name="Name99">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00">
        <dgm:if name="Name101" axis="ch" ptType="node" func="cnt" op="gte" val="1">
          <dgm:layoutNode name="desTx1" styleLbl="revTx">
            <dgm:varLst>
              <dgm:bulletEnabled val="1"/>
            </dgm:varLst>
            <dgm:choose name="Name102">
              <dgm:if name="Name103" func="var" arg="dir" op="equ" val="norm">
                <dgm:choose name="Name104">
                  <dgm:if name="Name105" axis="ch" ptType="node" func="cnt" op="gte" val="2">
                    <dgm:alg type="tx">
                      <dgm:param type="parTxLTRAlign" val="l"/>
                      <dgm:param type="parTxRTLAlign" val="l"/>
                      <dgm:param type="stBulletLvl" val="1"/>
                    </dgm:alg>
                  </dgm:if>
                  <dgm:else name="Name106">
                    <dgm:alg type="tx">
                      <dgm:param type="parTxLTRAlign" val="l"/>
                      <dgm:param type="parTxRTLAlign" val="l"/>
                    </dgm:alg>
                  </dgm:else>
                </dgm:choose>
              </dgm:if>
              <dgm:else name="Name107">
                <dgm:choose name="Name108">
                  <dgm:if name="Name109" axis="ch" ptType="node" func="cnt" op="gte" val="2">
                    <dgm:alg type="tx">
                      <dgm:param type="parTxLTRAlign" val="r"/>
                      <dgm:param type="parTxRTLAlign" val="r"/>
                      <dgm:param type="shpTxLTRAlignCh" val="r"/>
                      <dgm:param type="shpTxRTLAlignCh" val="r"/>
                      <dgm:param type="stBulletLvl" val="1"/>
                    </dgm:alg>
                  </dgm:if>
                  <dgm:else name="Name110">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11"/>
      </dgm:choose>
    </dgm:forEach>
    <dgm:forEach name="Name112" axis="ch" ptType="sibTrans" hideLastTrans="0" cnt="1">
      <dgm:layoutNode name="picture1">
        <dgm:alg type="sp"/>
        <dgm:shape xmlns:r="http://schemas.openxmlformats.org/officeDocument/2006/relationships" r:blip="">
          <dgm:adjLst/>
        </dgm:shape>
        <dgm:presOf/>
        <dgm:constrLst/>
        <dgm:forEach name="Name113" ref="imageRepeat"/>
      </dgm:layoutNode>
    </dgm:forEach>
    <dgm:forEach name="Name114" axis="ch" ptType="node" st="2" cnt="1">
      <dgm:layoutNode name="parTx2">
        <dgm:choose name="Name115">
          <dgm:if name="Name116" func="var" arg="dir" op="equ" val="norm">
            <dgm:alg type="tx">
              <dgm:param type="parTxLTRAlign" val="l"/>
              <dgm:param type="parTxRTLAlign" val="r"/>
            </dgm:alg>
          </dgm:if>
          <dgm:else name="Name117">
            <dgm:alg type="tx">
              <dgm:param type="parTxLTRAlign" val="r"/>
              <dgm:param type="parTxRTLAlign" val="l"/>
            </dgm:alg>
          </dgm:else>
        </dgm:choose>
        <dgm:shape xmlns:r="http://schemas.openxmlformats.org/officeDocument/2006/relationships" type="roundRect" r:blip="">
          <dgm:adjLst/>
        </dgm:shape>
        <dgm:presOf axis="self" ptType="node"/>
        <dgm:choose name="Name118">
          <dgm:if name="Name119" func="var" arg="dir" op="equ" val="norm">
            <dgm:constrLst>
              <dgm:constr type="lMarg" refType="w" fact="0.6"/>
              <dgm:constr type="rMarg" refType="primFontSz" fact="0.3"/>
              <dgm:constr type="tMarg" refType="primFontSz" fact="0.3"/>
              <dgm:constr type="bMarg" refType="primFontSz" fact="0.3"/>
            </dgm:constrLst>
          </dgm:if>
          <dgm:else name="Name120">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21">
        <dgm:if name="Name122" axis="ch" ptType="node" func="cnt" op="gte" val="1">
          <dgm:layoutNode name="desTx2" styleLbl="revTx">
            <dgm:varLst>
              <dgm:bulletEnabled val="1"/>
            </dgm:varLst>
            <dgm:choose name="Name123">
              <dgm:if name="Name124" func="var" arg="dir" op="equ" val="norm">
                <dgm:choose name="Name125">
                  <dgm:if name="Name126" axis="ch" ptType="node" func="cnt" op="gte" val="2">
                    <dgm:alg type="tx">
                      <dgm:param type="parTxLTRAlign" val="l"/>
                      <dgm:param type="parTxRTLAlign" val="l"/>
                      <dgm:param type="stBulletLvl" val="1"/>
                    </dgm:alg>
                  </dgm:if>
                  <dgm:else name="Name127">
                    <dgm:alg type="tx">
                      <dgm:param type="parTxLTRAlign" val="l"/>
                      <dgm:param type="parTxRTLAlign" val="l"/>
                    </dgm:alg>
                  </dgm:else>
                </dgm:choose>
              </dgm:if>
              <dgm:else name="Name128">
                <dgm:choose name="Name129">
                  <dgm:if name="Name130" axis="ch" ptType="node" func="cnt" op="gte" val="2">
                    <dgm:alg type="tx">
                      <dgm:param type="parTxLTRAlign" val="r"/>
                      <dgm:param type="parTxRTLAlign" val="r"/>
                      <dgm:param type="shpTxLTRAlignCh" val="r"/>
                      <dgm:param type="shpTxRTLAlignCh" val="r"/>
                      <dgm:param type="stBulletLvl" val="1"/>
                    </dgm:alg>
                  </dgm:if>
                  <dgm:else name="Name131">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32"/>
      </dgm:choose>
    </dgm:forEach>
    <dgm:forEach name="Name133" axis="ch" ptType="sibTrans" hideLastTrans="0" st="2" cnt="1">
      <dgm:layoutNode name="picture2">
        <dgm:alg type="sp"/>
        <dgm:shape xmlns:r="http://schemas.openxmlformats.org/officeDocument/2006/relationships" r:blip="">
          <dgm:adjLst/>
        </dgm:shape>
        <dgm:presOf/>
        <dgm:constrLst/>
        <dgm:forEach name="Name134" ref="imageRepeat"/>
      </dgm:layoutNode>
    </dgm:forEach>
    <dgm:forEach name="Name135" axis="ch" ptType="node" st="3" cnt="1">
      <dgm:layoutNode name="parTx3">
        <dgm:choose name="Name136">
          <dgm:if name="Name137" func="var" arg="dir" op="equ" val="norm">
            <dgm:alg type="tx">
              <dgm:param type="parTxLTRAlign" val="l"/>
              <dgm:param type="parTxRTLAlign" val="r"/>
            </dgm:alg>
          </dgm:if>
          <dgm:else name="Name138">
            <dgm:alg type="tx">
              <dgm:param type="parTxLTRAlign" val="r"/>
              <dgm:param type="parTxRTLAlign" val="l"/>
            </dgm:alg>
          </dgm:else>
        </dgm:choose>
        <dgm:shape xmlns:r="http://schemas.openxmlformats.org/officeDocument/2006/relationships" type="roundRect" r:blip="">
          <dgm:adjLst/>
        </dgm:shape>
        <dgm:presOf axis="self" ptType="node"/>
        <dgm:choose name="Name139">
          <dgm:if name="Name140" func="var" arg="dir" op="equ" val="norm">
            <dgm:constrLst>
              <dgm:constr type="lMarg" refType="w" fact="0.6"/>
              <dgm:constr type="rMarg" refType="primFontSz" fact="0.3"/>
              <dgm:constr type="tMarg" refType="primFontSz" fact="0.3"/>
              <dgm:constr type="bMarg" refType="primFontSz" fact="0.3"/>
            </dgm:constrLst>
          </dgm:if>
          <dgm:else name="Name141">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42">
        <dgm:if name="Name143" axis="ch" ptType="node" func="cnt" op="gte" val="1">
          <dgm:layoutNode name="desTx3" styleLbl="revTx">
            <dgm:varLst>
              <dgm:bulletEnabled val="1"/>
            </dgm:varLst>
            <dgm:choose name="Name144">
              <dgm:if name="Name145" func="var" arg="dir" op="equ" val="norm">
                <dgm:choose name="Name146">
                  <dgm:if name="Name147" axis="ch" ptType="node" func="cnt" op="gte" val="2">
                    <dgm:alg type="tx">
                      <dgm:param type="parTxLTRAlign" val="l"/>
                      <dgm:param type="parTxRTLAlign" val="l"/>
                      <dgm:param type="stBulletLvl" val="1"/>
                    </dgm:alg>
                  </dgm:if>
                  <dgm:else name="Name148">
                    <dgm:alg type="tx">
                      <dgm:param type="parTxLTRAlign" val="l"/>
                      <dgm:param type="parTxRTLAlign" val="l"/>
                    </dgm:alg>
                  </dgm:else>
                </dgm:choose>
              </dgm:if>
              <dgm:else name="Name149">
                <dgm:choose name="Name150">
                  <dgm:if name="Name151" axis="ch" ptType="node" func="cnt" op="gte" val="2">
                    <dgm:alg type="tx">
                      <dgm:param type="parTxLTRAlign" val="r"/>
                      <dgm:param type="parTxRTLAlign" val="r"/>
                      <dgm:param type="shpTxLTRAlignCh" val="r"/>
                      <dgm:param type="shpTxRTLAlignCh" val="r"/>
                      <dgm:param type="stBulletLvl" val="1"/>
                    </dgm:alg>
                  </dgm:if>
                  <dgm:else name="Name152">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53"/>
      </dgm:choose>
    </dgm:forEach>
    <dgm:forEach name="Name154" axis="ch" ptType="sibTrans" hideLastTrans="0" st="3" cnt="1">
      <dgm:layoutNode name="picture3">
        <dgm:alg type="sp"/>
        <dgm:shape xmlns:r="http://schemas.openxmlformats.org/officeDocument/2006/relationships" r:blip="">
          <dgm:adjLst/>
        </dgm:shape>
        <dgm:presOf/>
        <dgm:constrLst/>
        <dgm:forEach name="Name155" ref="imageRepeat"/>
      </dgm:layoutNode>
    </dgm:forEach>
    <dgm:forEach name="Name156" axis="ch" ptType="node" st="4" cnt="1">
      <dgm:layoutNode name="parTx4">
        <dgm:choose name="Name157">
          <dgm:if name="Name158" func="var" arg="dir" op="equ" val="norm">
            <dgm:alg type="tx">
              <dgm:param type="parTxLTRAlign" val="l"/>
              <dgm:param type="parTxRTLAlign" val="r"/>
            </dgm:alg>
          </dgm:if>
          <dgm:else name="Name159">
            <dgm:alg type="tx">
              <dgm:param type="parTxLTRAlign" val="r"/>
              <dgm:param type="parTxRTLAlign" val="l"/>
            </dgm:alg>
          </dgm:else>
        </dgm:choose>
        <dgm:shape xmlns:r="http://schemas.openxmlformats.org/officeDocument/2006/relationships" type="roundRect" r:blip="">
          <dgm:adjLst/>
        </dgm:shape>
        <dgm:presOf axis="self" ptType="node"/>
        <dgm:choose name="Name160">
          <dgm:if name="Name161" func="var" arg="dir" op="equ" val="norm">
            <dgm:constrLst>
              <dgm:constr type="lMarg" refType="w" fact="0.6"/>
              <dgm:constr type="rMarg" refType="primFontSz" fact="0.3"/>
              <dgm:constr type="tMarg" refType="primFontSz" fact="0.3"/>
              <dgm:constr type="bMarg" refType="primFontSz" fact="0.3"/>
            </dgm:constrLst>
          </dgm:if>
          <dgm:else name="Name162">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63">
        <dgm:if name="Name164" axis="ch" ptType="node" func="cnt" op="gte" val="1">
          <dgm:layoutNode name="desTx4" styleLbl="revTx">
            <dgm:varLst>
              <dgm:bulletEnabled val="1"/>
            </dgm:varLst>
            <dgm:choose name="Name165">
              <dgm:if name="Name166" func="var" arg="dir" op="equ" val="norm">
                <dgm:choose name="Name167">
                  <dgm:if name="Name168" axis="ch" ptType="node" func="cnt" op="gte" val="2">
                    <dgm:alg type="tx">
                      <dgm:param type="parTxLTRAlign" val="l"/>
                      <dgm:param type="parTxRTLAlign" val="l"/>
                      <dgm:param type="stBulletLvl" val="1"/>
                    </dgm:alg>
                  </dgm:if>
                  <dgm:else name="Name169">
                    <dgm:alg type="tx">
                      <dgm:param type="parTxLTRAlign" val="l"/>
                      <dgm:param type="parTxRTLAlign" val="l"/>
                    </dgm:alg>
                  </dgm:else>
                </dgm:choose>
              </dgm:if>
              <dgm:else name="Name170">
                <dgm:choose name="Name171">
                  <dgm:if name="Name172" axis="ch" ptType="node" func="cnt" op="gte" val="2">
                    <dgm:alg type="tx">
                      <dgm:param type="parTxLTRAlign" val="r"/>
                      <dgm:param type="parTxRTLAlign" val="r"/>
                      <dgm:param type="shpTxLTRAlignCh" val="r"/>
                      <dgm:param type="shpTxRTLAlignCh" val="r"/>
                      <dgm:param type="stBulletLvl" val="1"/>
                    </dgm:alg>
                  </dgm:if>
                  <dgm:else name="Name173">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74"/>
      </dgm:choose>
    </dgm:forEach>
    <dgm:forEach name="Name175" axis="ch" ptType="sibTrans" hideLastTrans="0" st="4" cnt="1">
      <dgm:layoutNode name="picture4">
        <dgm:alg type="sp"/>
        <dgm:shape xmlns:r="http://schemas.openxmlformats.org/officeDocument/2006/relationships" r:blip="">
          <dgm:adjLst/>
        </dgm:shape>
        <dgm:presOf/>
        <dgm:constrLst/>
        <dgm:forEach name="Name176" ref="imageRepeat"/>
      </dgm:layoutNode>
    </dgm:forEach>
    <dgm:forEach name="Name177" axis="ch" ptType="node" st="5" cnt="1">
      <dgm:layoutNode name="parTx5">
        <dgm:choose name="Name178">
          <dgm:if name="Name179" func="var" arg="dir" op="equ" val="norm">
            <dgm:alg type="tx">
              <dgm:param type="parTxLTRAlign" val="l"/>
              <dgm:param type="parTxRTLAlign" val="r"/>
            </dgm:alg>
          </dgm:if>
          <dgm:else name="Name180">
            <dgm:alg type="tx">
              <dgm:param type="parTxLTRAlign" val="r"/>
              <dgm:param type="parTxRTLAlign" val="l"/>
            </dgm:alg>
          </dgm:else>
        </dgm:choose>
        <dgm:shape xmlns:r="http://schemas.openxmlformats.org/officeDocument/2006/relationships" type="roundRect" r:blip="">
          <dgm:adjLst/>
        </dgm:shape>
        <dgm:presOf axis="self" ptType="node"/>
        <dgm:choose name="Name181">
          <dgm:if name="Name182" func="var" arg="dir" op="equ" val="norm">
            <dgm:constrLst>
              <dgm:constr type="lMarg" refType="w" fact="0.6"/>
              <dgm:constr type="rMarg" refType="primFontSz" fact="0.3"/>
              <dgm:constr type="tMarg" refType="primFontSz" fact="0.3"/>
              <dgm:constr type="bMarg" refType="primFontSz" fact="0.3"/>
            </dgm:constrLst>
          </dgm:if>
          <dgm:else name="Name183">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84">
        <dgm:if name="Name185" axis="ch" ptType="node" func="cnt" op="gte" val="1">
          <dgm:layoutNode name="desTx5" styleLbl="revTx">
            <dgm:varLst>
              <dgm:bulletEnabled val="1"/>
            </dgm:varLst>
            <dgm:choose name="Name186">
              <dgm:if name="Name187" func="var" arg="dir" op="equ" val="norm">
                <dgm:choose name="Name188">
                  <dgm:if name="Name189" axis="ch" ptType="node" func="cnt" op="gte" val="2">
                    <dgm:alg type="tx">
                      <dgm:param type="parTxLTRAlign" val="l"/>
                      <dgm:param type="parTxRTLAlign" val="l"/>
                      <dgm:param type="stBulletLvl" val="1"/>
                    </dgm:alg>
                  </dgm:if>
                  <dgm:else name="Name190">
                    <dgm:alg type="tx">
                      <dgm:param type="parTxLTRAlign" val="l"/>
                      <dgm:param type="parTxRTLAlign" val="l"/>
                    </dgm:alg>
                  </dgm:else>
                </dgm:choose>
              </dgm:if>
              <dgm:else name="Name191">
                <dgm:choose name="Name192">
                  <dgm:if name="Name193" axis="ch" ptType="node" func="cnt" op="gte" val="2">
                    <dgm:alg type="tx">
                      <dgm:param type="parTxLTRAlign" val="r"/>
                      <dgm:param type="parTxRTLAlign" val="r"/>
                      <dgm:param type="shpTxLTRAlignCh" val="r"/>
                      <dgm:param type="shpTxRTLAlignCh" val="r"/>
                      <dgm:param type="stBulletLvl" val="1"/>
                    </dgm:alg>
                  </dgm:if>
                  <dgm:else name="Name194">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95"/>
      </dgm:choose>
    </dgm:forEach>
    <dgm:forEach name="Name196" axis="ch" ptType="sibTrans" hideLastTrans="0" st="5" cnt="1">
      <dgm:layoutNode name="picture5">
        <dgm:alg type="sp"/>
        <dgm:shape xmlns:r="http://schemas.openxmlformats.org/officeDocument/2006/relationships" r:blip="">
          <dgm:adjLst/>
        </dgm:shape>
        <dgm:presOf/>
        <dgm:constrLst/>
        <dgm:forEach name="Name197" ref="imageRepeat"/>
      </dgm:layoutNode>
    </dgm:forEach>
    <dgm:forEach name="Name198" axis="ch" ptType="node" st="6" cnt="1">
      <dgm:layoutNode name="parTx6">
        <dgm:choose name="Name199">
          <dgm:if name="Name200" func="var" arg="dir" op="equ" val="norm">
            <dgm:alg type="tx">
              <dgm:param type="parTxLTRAlign" val="l"/>
              <dgm:param type="parTxRTLAlign" val="r"/>
            </dgm:alg>
          </dgm:if>
          <dgm:else name="Name201">
            <dgm:alg type="tx">
              <dgm:param type="parTxLTRAlign" val="r"/>
              <dgm:param type="parTxRTLAlign" val="l"/>
            </dgm:alg>
          </dgm:else>
        </dgm:choose>
        <dgm:shape xmlns:r="http://schemas.openxmlformats.org/officeDocument/2006/relationships" type="roundRect" r:blip="">
          <dgm:adjLst/>
        </dgm:shape>
        <dgm:presOf axis="self" ptType="node"/>
        <dgm:choose name="Name202">
          <dgm:if name="Name203" func="var" arg="dir" op="equ" val="norm">
            <dgm:constrLst>
              <dgm:constr type="lMarg" refType="w" fact="0.6"/>
              <dgm:constr type="rMarg" refType="primFontSz" fact="0.3"/>
              <dgm:constr type="tMarg" refType="primFontSz" fact="0.3"/>
              <dgm:constr type="bMarg" refType="primFontSz" fact="0.3"/>
            </dgm:constrLst>
          </dgm:if>
          <dgm:else name="Name204">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05">
        <dgm:if name="Name206" axis="ch" ptType="node" func="cnt" op="gte" val="1">
          <dgm:layoutNode name="desTx6" styleLbl="revTx">
            <dgm:varLst>
              <dgm:bulletEnabled val="1"/>
            </dgm:varLst>
            <dgm:choose name="Name207">
              <dgm:if name="Name208" func="var" arg="dir" op="equ" val="norm">
                <dgm:choose name="Name209">
                  <dgm:if name="Name210" axis="ch" ptType="node" func="cnt" op="gte" val="2">
                    <dgm:alg type="tx">
                      <dgm:param type="parTxLTRAlign" val="l"/>
                      <dgm:param type="parTxRTLAlign" val="l"/>
                      <dgm:param type="stBulletLvl" val="1"/>
                    </dgm:alg>
                  </dgm:if>
                  <dgm:else name="Name211">
                    <dgm:alg type="tx">
                      <dgm:param type="parTxLTRAlign" val="l"/>
                      <dgm:param type="parTxRTLAlign" val="l"/>
                    </dgm:alg>
                  </dgm:else>
                </dgm:choose>
              </dgm:if>
              <dgm:else name="Name212">
                <dgm:choose name="Name213">
                  <dgm:if name="Name214" axis="ch" ptType="node" func="cnt" op="gte" val="2">
                    <dgm:alg type="tx">
                      <dgm:param type="parTxLTRAlign" val="r"/>
                      <dgm:param type="parTxRTLAlign" val="r"/>
                      <dgm:param type="shpTxLTRAlignCh" val="r"/>
                      <dgm:param type="shpTxRTLAlignCh" val="r"/>
                      <dgm:param type="stBulletLvl" val="1"/>
                    </dgm:alg>
                  </dgm:if>
                  <dgm:else name="Name215">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16"/>
      </dgm:choose>
    </dgm:forEach>
    <dgm:forEach name="Name217" axis="ch" ptType="sibTrans" hideLastTrans="0" st="6" cnt="1">
      <dgm:layoutNode name="picture6">
        <dgm:alg type="sp"/>
        <dgm:shape xmlns:r="http://schemas.openxmlformats.org/officeDocument/2006/relationships" r:blip="">
          <dgm:adjLst/>
        </dgm:shape>
        <dgm:presOf/>
        <dgm:constrLst/>
        <dgm:forEach name="Name218" ref="imageRepeat"/>
      </dgm:layoutNode>
    </dgm:forEach>
    <dgm:forEach name="Name219" axis="ch" ptType="node" st="7" cnt="1">
      <dgm:layoutNode name="parTx7">
        <dgm:choose name="Name220">
          <dgm:if name="Name221" func="var" arg="dir" op="equ" val="norm">
            <dgm:alg type="tx">
              <dgm:param type="parTxLTRAlign" val="l"/>
              <dgm:param type="parTxRTLAlign" val="r"/>
            </dgm:alg>
          </dgm:if>
          <dgm:else name="Name222">
            <dgm:alg type="tx">
              <dgm:param type="parTxLTRAlign" val="r"/>
              <dgm:param type="parTxRTLAlign" val="l"/>
            </dgm:alg>
          </dgm:else>
        </dgm:choose>
        <dgm:shape xmlns:r="http://schemas.openxmlformats.org/officeDocument/2006/relationships" type="roundRect" r:blip="">
          <dgm:adjLst/>
        </dgm:shape>
        <dgm:presOf axis="self" ptType="node"/>
        <dgm:choose name="Name223">
          <dgm:if name="Name224" func="var" arg="dir" op="equ" val="norm">
            <dgm:constrLst>
              <dgm:constr type="lMarg" refType="w" fact="0.6"/>
              <dgm:constr type="rMarg" refType="primFontSz" fact="0.3"/>
              <dgm:constr type="tMarg" refType="primFontSz" fact="0.3"/>
              <dgm:constr type="bMarg" refType="primFontSz" fact="0.3"/>
            </dgm:constrLst>
          </dgm:if>
          <dgm:else name="Name225">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26">
        <dgm:if name="Name227" axis="ch" ptType="node" func="cnt" op="gte" val="1">
          <dgm:layoutNode name="desTx7" styleLbl="revTx">
            <dgm:varLst>
              <dgm:bulletEnabled val="1"/>
            </dgm:varLst>
            <dgm:choose name="Name228">
              <dgm:if name="Name229" func="var" arg="dir" op="equ" val="norm">
                <dgm:choose name="Name230">
                  <dgm:if name="Name231" axis="ch" ptType="node" func="cnt" op="gte" val="2">
                    <dgm:alg type="tx">
                      <dgm:param type="parTxLTRAlign" val="l"/>
                      <dgm:param type="parTxRTLAlign" val="l"/>
                      <dgm:param type="stBulletLvl" val="1"/>
                    </dgm:alg>
                  </dgm:if>
                  <dgm:else name="Name232">
                    <dgm:alg type="tx">
                      <dgm:param type="parTxLTRAlign" val="l"/>
                      <dgm:param type="parTxRTLAlign" val="l"/>
                    </dgm:alg>
                  </dgm:else>
                </dgm:choose>
              </dgm:if>
              <dgm:else name="Name233">
                <dgm:choose name="Name234">
                  <dgm:if name="Name235" axis="ch" ptType="node" func="cnt" op="gte" val="2">
                    <dgm:alg type="tx">
                      <dgm:param type="parTxLTRAlign" val="r"/>
                      <dgm:param type="parTxRTLAlign" val="r"/>
                      <dgm:param type="shpTxLTRAlignCh" val="r"/>
                      <dgm:param type="shpTxRTLAlignCh" val="r"/>
                      <dgm:param type="stBulletLvl" val="1"/>
                    </dgm:alg>
                  </dgm:if>
                  <dgm:else name="Name236">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37"/>
      </dgm:choose>
    </dgm:forEach>
    <dgm:forEach name="Name238" axis="ch" ptType="sibTrans" hideLastTrans="0" st="7" cnt="1">
      <dgm:layoutNode name="picture7">
        <dgm:alg type="sp"/>
        <dgm:shape xmlns:r="http://schemas.openxmlformats.org/officeDocument/2006/relationships" r:blip="">
          <dgm:adjLst/>
        </dgm:shape>
        <dgm:presOf/>
        <dgm:constrLst/>
        <dgm:forEach name="Name239" ref="imageRepeat"/>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AscendingPictureAccentProcess">
  <dgm:title val=""/>
  <dgm:desc val=""/>
  <dgm:catLst>
    <dgm:cat type="process" pri="22500"/>
    <dgm:cat type="picture" pri="16000"/>
    <dgm:cat type="pictureconvert" pri="16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shape xmlns:r="http://schemas.openxmlformats.org/officeDocument/2006/relationships" r:blip="">
      <dgm:adjLst/>
    </dgm:shape>
    <dgm:choose name="Name1">
      <dgm:if name="Name2" axis="ch" ptType="node" func="cnt" op="equ" val="1">
        <dgm:choose name="Name3">
          <dgm:if name="Name4" func="var" arg="dir" op="equ" val="norm">
            <dgm:choose name="Name5">
              <dgm:if name="Name6" axis="des" func="maxDepth" op="gt" val="1">
                <dgm:alg type="composite">
                  <dgm:param type="ar" val="2.7"/>
                </dgm:alg>
                <dgm:constrLst>
                  <dgm:constr type="primFontSz" for="ch" forName="parTx1" op="equ" val="65"/>
                  <dgm:constr type="primFontSz" for="ch" forName="desTx1" op="equ" val="65"/>
                  <dgm:constr type="userD" refType="w" fact="0.0247"/>
                  <dgm:constr type="l" for="ch" forName="parTx1" refType="w" fact="0.2711"/>
                  <dgm:constr type="t" for="ch" forName="parTx1" refType="h" fact="0.9603"/>
                  <dgm:constr type="w" for="ch" forName="parTx1" refType="w" fact="0.5325"/>
                  <dgm:constr type="h" for="ch" forName="parTx1" refType="h" fact="0.3856"/>
                  <dgm:constr type="ctrX" for="ch" forName="picture1" refType="w" fact="0.2469"/>
                  <dgm:constr type="ctrY" for="ch" forName="picture1" refType="h" fact="0.9"/>
                  <dgm:constr type="w" for="ch" forName="picture1" refType="w" fact="0.2469"/>
                  <dgm:constr type="h" for="ch" forName="picture1" refType="h" fact="0.6667"/>
                  <dgm:constr type="l" for="ch" forName="desTx1" refType="r" refFor="ch" refForName="parTx1"/>
                  <dgm:constr type="r" for="ch" forName="desTx1" refType="w"/>
                  <dgm:constr type="t" for="ch" forName="desTx1" refType="t" refFor="ch" refForName="parTx1"/>
                  <dgm:constr type="h" for="ch" forName="desTx1" refType="h" refFor="ch" refForName="parTx1"/>
                </dgm:constrLst>
              </dgm:if>
              <dgm:else name="Name7">
                <dgm:alg type="composite">
                  <dgm:param type="ar" val="2"/>
                </dgm:alg>
                <dgm:constrLst>
                  <dgm:constr type="primFontSz" for="ch" forName="parTx1" op="equ" val="65"/>
                  <dgm:constr type="userD" refType="w" fact="0.0333"/>
                  <dgm:constr type="l" for="ch" forName="parTx1" refType="w" fact="0.366"/>
                  <dgm:constr type="t" for="ch" forName="parTx1" refType="h" fact="0.7113"/>
                  <dgm:constr type="w" for="ch" forName="parTx1" refType="w" fact="0.7189"/>
                  <dgm:constr type="h" for="ch" forName="parTx1" refType="h" fact="0.3856"/>
                  <dgm:constr type="ctrX" for="ch" forName="picture1" refType="w" fact="0.3333"/>
                  <dgm:constr type="ctrY" for="ch" forName="picture1" refType="h" fact="0.6667"/>
                  <dgm:constr type="w" for="ch" forName="picture1" refType="w" fact="0.3333"/>
                  <dgm:constr type="h" for="ch" forName="picture1" refType="h" fact="0.6667"/>
                </dgm:constrLst>
              </dgm:else>
            </dgm:choose>
          </dgm:if>
          <dgm:else name="Name8">
            <dgm:choose name="Name9">
              <dgm:if name="Name10" axis="des" func="maxDepth" op="gt" val="1">
                <dgm:alg type="composite">
                  <dgm:param type="ar" val="2.7"/>
                </dgm:alg>
                <dgm:constrLst>
                  <dgm:constr type="primFontSz" for="ch" forName="parTx1" op="equ" val="65"/>
                  <dgm:constr type="primFontSz" for="ch" forName="desTx1" op="equ" val="65"/>
                  <dgm:constr type="userD" refType="w" fact="0.0247"/>
                  <dgm:constr type="r" for="ch" forName="parTx1" refType="w" fact="0.7289"/>
                  <dgm:constr type="t" for="ch" forName="parTx1" refType="h" fact="0.9603"/>
                  <dgm:constr type="w" for="ch" forName="parTx1" refType="w" fact="0.5325"/>
                  <dgm:constr type="h" for="ch" forName="parTx1" refType="h" fact="0.3856"/>
                  <dgm:constr type="ctrX" for="ch" forName="picture1" refType="w" fact="0.7531"/>
                  <dgm:constr type="ctrY" for="ch" forName="picture1" refType="h" fact="0.9"/>
                  <dgm:constr type="w" for="ch" forName="picture1" refType="w" fact="0.2469"/>
                  <dgm:constr type="h" for="ch" forName="picture1" refType="h" fact="0.6667"/>
                  <dgm:constr type="r" for="ch" forName="desTx1" refType="l" refFor="ch" refForName="parTx1"/>
                  <dgm:constr type="l" for="ch" forName="desTx1"/>
                  <dgm:constr type="t" for="ch" forName="desTx1" refType="t" refFor="ch" refForName="parTx1"/>
                  <dgm:constr type="h" for="ch" forName="desTx1" refType="h" refFor="ch" refForName="parTx1"/>
                </dgm:constrLst>
              </dgm:if>
              <dgm:else name="Name11">
                <dgm:alg type="composite">
                  <dgm:param type="ar" val="2"/>
                </dgm:alg>
                <dgm:constrLst>
                  <dgm:constr type="primFontSz" for="ch" forName="parTx1" op="equ" val="65"/>
                  <dgm:constr type="userD" refType="w" fact="0.0333"/>
                  <dgm:constr type="r" for="ch" forName="parTx1" refType="w" fact="0.634"/>
                  <dgm:constr type="t" for="ch" forName="parTx1" refType="h" fact="0.7113"/>
                  <dgm:constr type="w" for="ch" forName="parTx1" refType="w" fact="0.7189"/>
                  <dgm:constr type="h" for="ch" forName="parTx1" refType="h" fact="0.3856"/>
                  <dgm:constr type="ctrX" for="ch" forName="picture1" refType="w" fact="0.6667"/>
                  <dgm:constr type="ctrY" for="ch" forName="picture1" refType="h" fact="0.6667"/>
                  <dgm:constr type="w" for="ch" forName="picture1" refType="w" fact="0.3333"/>
                  <dgm:constr type="h" for="ch" forName="picture1" refType="h" fact="0.6667"/>
                </dgm:constrLst>
              </dgm:else>
            </dgm:choose>
          </dgm:else>
        </dgm:choose>
      </dgm:if>
      <dgm:if name="Name12" axis="ch" ptType="node" func="cnt" op="equ" val="2">
        <dgm:choose name="Name13">
          <dgm:if name="Name14" func="var" arg="dir" op="equ" val="norm">
            <dgm:choose name="Name15">
              <dgm:if name="Name16"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3221"/>
                  <dgm:constr type="ctrY" for="ch" forName="dot1" refType="h" fact="0.5911"/>
                  <dgm:constr type="w" for="ch" forName="dot1" refType="userD"/>
                  <dgm:constr type="h" for="ch" forName="dot1" refType="userD"/>
                  <dgm:constr type="ctrX" for="ch" forName="dot2" refType="w" fact="0.3056"/>
                  <dgm:constr type="ctrY" for="ch" forName="dot2" refType="h" fact="0.644"/>
                  <dgm:constr type="w" for="ch" forName="dot2" refType="userD"/>
                  <dgm:constr type="h" for="ch" forName="dot2" refType="userD"/>
                  <dgm:constr type="ctrX" for="ch" forName="dot3" refType="w" fact="0.2859"/>
                  <dgm:constr type="ctrY" for="ch" forName="dot3" refType="h" fact="0.6898"/>
                  <dgm:constr type="w" for="ch" forName="dot3" refType="userD"/>
                  <dgm:constr type="h" for="ch" forName="dot3" refType="userD"/>
                  <dgm:constr type="ctrX" for="ch" forName="dotArrow1" refType="w" fact="0.3095"/>
                  <dgm:constr type="ctrY" for="ch" forName="dotArrow1" refType="h" fact="0.0587"/>
                  <dgm:constr type="w" for="ch" forName="dotArrow1" refType="userD"/>
                  <dgm:constr type="h" for="ch" forName="dotArrow1" refType="userD"/>
                  <dgm:constr type="ctrX" for="ch" forName="dotArrow2" refType="w" fact="0.3346"/>
                  <dgm:constr type="ctrY" for="ch" forName="dotArrow2" refType="h" fact="0.0287"/>
                  <dgm:constr type="w" for="ch" forName="dotArrow2" refType="userD"/>
                  <dgm:constr type="h" for="ch" forName="dotArrow2" refType="userD"/>
                  <dgm:constr type="ctrX" for="ch" forName="dotArrow3" refType="w" fact="0.3597"/>
                  <dgm:constr type="ctrY" for="ch" forName="dotArrow3" refType="h" fact="-0.0013"/>
                  <dgm:constr type="w" for="ch" forName="dotArrow3" refType="userD"/>
                  <dgm:constr type="h" for="ch" forName="dotArrow3" refType="userD"/>
                  <dgm:constr type="ctrX" for="ch" forName="dotArrow4" refType="w" fact="0.3848"/>
                  <dgm:constr type="ctrY" for="ch" forName="dotArrow4" refType="h" fact="0.0287"/>
                  <dgm:constr type="w" for="ch" forName="dotArrow4" refType="userD"/>
                  <dgm:constr type="h" for="ch" forName="dotArrow4" refType="userD"/>
                  <dgm:constr type="ctrX" for="ch" forName="dotArrow5" refType="w" fact="0.41"/>
                  <dgm:constr type="ctrY" for="ch" forName="dotArrow5" refType="h" fact="0.0587"/>
                  <dgm:constr type="w" for="ch" forName="dotArrow5" refType="userD"/>
                  <dgm:constr type="h" for="ch" forName="dotArrow5" refType="userD"/>
                  <dgm:constr type="ctrX" for="ch" forName="dotArrow6" refType="w" fact="0.3597"/>
                  <dgm:constr type="ctrY" for="ch" forName="dotArrow6" refType="h" fact="0.062"/>
                  <dgm:constr type="w" for="ch" forName="dotArrow6" refType="userD"/>
                  <dgm:constr type="h" for="ch" forName="dotArrow6" refType="userD"/>
                  <dgm:constr type="ctrX" for="ch" forName="dotArrow7" refType="w" fact="0.3597"/>
                  <dgm:constr type="ctrY" for="ch" forName="dotArrow7" refType="h" fact="0.1253"/>
                  <dgm:constr type="w" for="ch" forName="dotArrow7" refType="userD"/>
                  <dgm:constr type="h" for="ch" forName="dotArrow7" refType="userD"/>
                  <dgm:constr type="l" for="ch" forName="parTx1" refType="w" fact="0.197"/>
                  <dgm:constr type="t" for="ch" forName="parTx1" refType="h" fact="0.8169"/>
                  <dgm:constr type="w" for="ch" forName="parTx1" refType="w" fact="0.4064"/>
                  <dgm:constr type="h" for="ch" forName="parTx1" refType="h" fact="0.218"/>
                  <dgm:constr type="ctrX" for="ch" forName="picture1" refType="w" fact="0.1785"/>
                  <dgm:constr type="ctrY" for="ch" forName="picture1" refType="h" fact="0.7834"/>
                  <dgm:constr type="w" for="ch" forName="picture1" refType="w" fact="0.1884"/>
                  <dgm:constr type="h" for="ch" forName="picture1" refType="h" fact="0.376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688"/>
                  <dgm:constr type="t" for="ch" forName="parTx2" refType="h" fact="0.3905"/>
                  <dgm:constr type="w" for="ch" forName="parTx2" refType="w" fact="0.4064"/>
                  <dgm:constr type="h" for="ch" forName="parTx2" refType="h" fact="0.218"/>
                  <dgm:constr type="ctrX" for="ch" forName="picture2" refType="w" fact="0.3503"/>
                  <dgm:constr type="ctrY" for="ch" forName="picture2" refType="h" fact="0.357"/>
                  <dgm:constr type="w" for="ch" forName="picture2" refType="w" fact="0.1884"/>
                  <dgm:constr type="h" for="ch" forName="picture2" refType="h" fact="0.3768"/>
                  <dgm:constr type="l" for="ch" forName="desTx2" refType="r" refFor="ch" refForName="parTx2"/>
                  <dgm:constr type="r" for="ch" forName="desTx2" refType="w"/>
                  <dgm:constr type="t" for="ch" forName="desTx2" refType="t" refFor="ch" refForName="parTx2"/>
                  <dgm:constr type="h" for="ch" forName="desTx2" refType="h" refFor="ch" refForName="parTx2"/>
                </dgm:constrLst>
              </dgm:if>
              <dgm:else name="Name17">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4274"/>
                  <dgm:constr type="ctrY" for="ch" forName="dot1" refType="h" fact="0.5911"/>
                  <dgm:constr type="w" for="ch" forName="dot1" refType="userD"/>
                  <dgm:constr type="h" for="ch" forName="dot1" refType="userD"/>
                  <dgm:constr type="ctrX" for="ch" forName="dot2" refType="w" fact="0.4055"/>
                  <dgm:constr type="ctrY" for="ch" forName="dot2" refType="h" fact="0.644"/>
                  <dgm:constr type="w" for="ch" forName="dot2" refType="userD"/>
                  <dgm:constr type="h" for="ch" forName="dot2" refType="userD"/>
                  <dgm:constr type="ctrX" for="ch" forName="dot3" refType="w" fact="0.3794"/>
                  <dgm:constr type="ctrY" for="ch" forName="dot3" refType="h" fact="0.6898"/>
                  <dgm:constr type="w" for="ch" forName="dot3" refType="userD"/>
                  <dgm:constr type="h" for="ch" forName="dot3" refType="userD"/>
                  <dgm:constr type="ctrX" for="ch" forName="dotArrow1" refType="w" fact="0.4106"/>
                  <dgm:constr type="ctrY" for="ch" forName="dotArrow1" refType="h" fact="0.0587"/>
                  <dgm:constr type="w" for="ch" forName="dotArrow1" refType="userD"/>
                  <dgm:constr type="h" for="ch" forName="dotArrow1" refType="userD"/>
                  <dgm:constr type="ctrX" for="ch" forName="dotArrow2" refType="w" fact="0.444"/>
                  <dgm:constr type="ctrY" for="ch" forName="dotArrow2" refType="h" fact="0.0287"/>
                  <dgm:constr type="w" for="ch" forName="dotArrow2" refType="userD"/>
                  <dgm:constr type="h" for="ch" forName="dotArrow2" refType="userD"/>
                  <dgm:constr type="ctrX" for="ch" forName="dotArrow3" refType="w" fact="0.4773"/>
                  <dgm:constr type="ctrY" for="ch" forName="dotArrow3" refType="h" fact="-0.0013"/>
                  <dgm:constr type="w" for="ch" forName="dotArrow3" refType="userD"/>
                  <dgm:constr type="h" for="ch" forName="dotArrow3" refType="userD"/>
                  <dgm:constr type="ctrX" for="ch" forName="dotArrow4" refType="w" fact="0.5106"/>
                  <dgm:constr type="ctrY" for="ch" forName="dotArrow4" refType="h" fact="0.0287"/>
                  <dgm:constr type="w" for="ch" forName="dotArrow4" refType="userD"/>
                  <dgm:constr type="h" for="ch" forName="dotArrow4" refType="userD"/>
                  <dgm:constr type="ctrX" for="ch" forName="dotArrow5" refType="w" fact="0.544"/>
                  <dgm:constr type="ctrY" for="ch" forName="dotArrow5" refType="h" fact="0.0587"/>
                  <dgm:constr type="w" for="ch" forName="dotArrow5" refType="userD"/>
                  <dgm:constr type="h" for="ch" forName="dotArrow5" refType="userD"/>
                  <dgm:constr type="ctrX" for="ch" forName="dotArrow6" refType="w" fact="0.4773"/>
                  <dgm:constr type="ctrY" for="ch" forName="dotArrow6" refType="h" fact="0.062"/>
                  <dgm:constr type="w" for="ch" forName="dotArrow6" refType="userD"/>
                  <dgm:constr type="h" for="ch" forName="dotArrow6" refType="userD"/>
                  <dgm:constr type="ctrX" for="ch" forName="dotArrow7" refType="w" fact="0.4773"/>
                  <dgm:constr type="ctrY" for="ch" forName="dotArrow7" refType="h" fact="0.1253"/>
                  <dgm:constr type="w" for="ch" forName="dotArrow7" refType="userD"/>
                  <dgm:constr type="h" for="ch" forName="dotArrow7" refType="userD"/>
                  <dgm:constr type="l" for="ch" forName="parTx1" refType="w" fact="0.2614"/>
                  <dgm:constr type="t" for="ch" forName="parTx1" refType="h" fact="0.8086"/>
                  <dgm:constr type="w" for="ch" forName="parTx1" refType="w" fact="0.5392"/>
                  <dgm:constr type="h" for="ch" forName="parTx1" refType="h" fact="0.218"/>
                  <dgm:constr type="ctrX" for="ch" forName="picture1" refType="w" fact="0.2369"/>
                  <dgm:constr type="ctrY" for="ch" forName="picture1" refType="h" fact="0.7834"/>
                  <dgm:constr type="w" for="ch" forName="picture1" refType="w" fact="0.25"/>
                  <dgm:constr type="h" for="ch" forName="picture1" refType="h" fact="0.3768"/>
                  <dgm:constr type="l" for="ch" forName="parTx2" refType="w" fact="0.4893"/>
                  <dgm:constr type="t" for="ch" forName="parTx2" refType="h" fact="0.3822"/>
                  <dgm:constr type="w" for="ch" forName="parTx2" refType="w" fact="0.5392"/>
                  <dgm:constr type="h" for="ch" forName="parTx2" refType="h" fact="0.218"/>
                  <dgm:constr type="ctrX" for="ch" forName="picture2" refType="w" fact="0.4648"/>
                  <dgm:constr type="ctrY" for="ch" forName="picture2" refType="h" fact="0.357"/>
                  <dgm:constr type="w" for="ch" forName="picture2" refType="w" fact="0.25"/>
                  <dgm:constr type="h" for="ch" forName="picture2" refType="h" fact="0.3768"/>
                </dgm:constrLst>
              </dgm:else>
            </dgm:choose>
          </dgm:if>
          <dgm:else name="Name18">
            <dgm:choose name="Name19">
              <dgm:if name="Name20"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6779"/>
                  <dgm:constr type="ctrY" for="ch" forName="dot1" refType="h" fact="0.5911"/>
                  <dgm:constr type="w" for="ch" forName="dot1" refType="userD"/>
                  <dgm:constr type="h" for="ch" forName="dot1" refType="userD"/>
                  <dgm:constr type="ctrX" for="ch" forName="dot2" refType="w" fact="0.6944"/>
                  <dgm:constr type="ctrY" for="ch" forName="dot2" refType="h" fact="0.644"/>
                  <dgm:constr type="w" for="ch" forName="dot2" refType="userD"/>
                  <dgm:constr type="h" for="ch" forName="dot2" refType="userD"/>
                  <dgm:constr type="ctrX" for="ch" forName="dot3" refType="w" fact="0.7141"/>
                  <dgm:constr type="ctrY" for="ch" forName="dot3" refType="h" fact="0.6898"/>
                  <dgm:constr type="w" for="ch" forName="dot3" refType="userD"/>
                  <dgm:constr type="h" for="ch" forName="dot3" refType="userD"/>
                  <dgm:constr type="ctrX" for="ch" forName="dotArrow1" refType="w" fact="0.6905"/>
                  <dgm:constr type="ctrY" for="ch" forName="dotArrow1" refType="h" fact="0.0587"/>
                  <dgm:constr type="w" for="ch" forName="dotArrow1" refType="userD"/>
                  <dgm:constr type="h" for="ch" forName="dotArrow1" refType="userD"/>
                  <dgm:constr type="ctrX" for="ch" forName="dotArrow2" refType="w" fact="0.6654"/>
                  <dgm:constr type="ctrY" for="ch" forName="dotArrow2" refType="h" fact="0.0287"/>
                  <dgm:constr type="w" for="ch" forName="dotArrow2" refType="userD"/>
                  <dgm:constr type="h" for="ch" forName="dotArrow2" refType="userD"/>
                  <dgm:constr type="ctrX" for="ch" forName="dotArrow3" refType="w" fact="0.6403"/>
                  <dgm:constr type="ctrY" for="ch" forName="dotArrow3" refType="h" fact="-0.0013"/>
                  <dgm:constr type="w" for="ch" forName="dotArrow3" refType="userD"/>
                  <dgm:constr type="h" for="ch" forName="dotArrow3" refType="userD"/>
                  <dgm:constr type="ctrX" for="ch" forName="dotArrow4" refType="w" fact="0.6152"/>
                  <dgm:constr type="ctrY" for="ch" forName="dotArrow4" refType="h" fact="0.0287"/>
                  <dgm:constr type="w" for="ch" forName="dotArrow4" refType="userD"/>
                  <dgm:constr type="h" for="ch" forName="dotArrow4" refType="userD"/>
                  <dgm:constr type="ctrX" for="ch" forName="dotArrow5" refType="w" fact="0.59"/>
                  <dgm:constr type="ctrY" for="ch" forName="dotArrow5" refType="h" fact="0.0587"/>
                  <dgm:constr type="w" for="ch" forName="dotArrow5" refType="userD"/>
                  <dgm:constr type="h" for="ch" forName="dotArrow5" refType="userD"/>
                  <dgm:constr type="ctrX" for="ch" forName="dotArrow6" refType="w" fact="0.6403"/>
                  <dgm:constr type="ctrY" for="ch" forName="dotArrow6" refType="h" fact="0.062"/>
                  <dgm:constr type="w" for="ch" forName="dotArrow6" refType="userD"/>
                  <dgm:constr type="h" for="ch" forName="dotArrow6" refType="userD"/>
                  <dgm:constr type="ctrX" for="ch" forName="dotArrow7" refType="w" fact="0.6403"/>
                  <dgm:constr type="ctrY" for="ch" forName="dotArrow7" refType="h" fact="0.1253"/>
                  <dgm:constr type="w" for="ch" forName="dotArrow7" refType="userD"/>
                  <dgm:constr type="h" for="ch" forName="dotArrow7" refType="userD"/>
                  <dgm:constr type="r" for="ch" forName="parTx1" refType="w" fact="0.803"/>
                  <dgm:constr type="t" for="ch" forName="parTx1" refType="h" fact="0.8169"/>
                  <dgm:constr type="w" for="ch" forName="parTx1" refType="w" fact="0.4064"/>
                  <dgm:constr type="h" for="ch" forName="parTx1" refType="h" fact="0.218"/>
                  <dgm:constr type="ctrX" for="ch" forName="picture1" refType="w" fact="0.8215"/>
                  <dgm:constr type="ctrY" for="ch" forName="picture1" refType="h" fact="0.7834"/>
                  <dgm:constr type="w" for="ch" forName="picture1" refType="w" fact="0.1884"/>
                  <dgm:constr type="h" for="ch" forName="picture1" refType="h" fact="0.376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312"/>
                  <dgm:constr type="t" for="ch" forName="parTx2" refType="h" fact="0.3905"/>
                  <dgm:constr type="w" for="ch" forName="parTx2" refType="w" fact="0.4064"/>
                  <dgm:constr type="h" for="ch" forName="parTx2" refType="h" fact="0.218"/>
                  <dgm:constr type="ctrX" for="ch" forName="picture2" refType="w" fact="0.6497"/>
                  <dgm:constr type="ctrY" for="ch" forName="picture2" refType="h" fact="0.357"/>
                  <dgm:constr type="w" for="ch" forName="picture2" refType="w" fact="0.1884"/>
                  <dgm:constr type="h" for="ch" forName="picture2" refType="h" fact="0.3768"/>
                  <dgm:constr type="r" for="ch" forName="desTx2" refType="l" refFor="ch" refForName="parTx2"/>
                  <dgm:constr type="l" for="ch" forName="desTx2"/>
                  <dgm:constr type="t" for="ch" forName="desTx2" refType="t" refFor="ch" refForName="parTx2"/>
                  <dgm:constr type="h" for="ch" forName="desTx2" refType="h" refFor="ch" refForName="parTx2"/>
                </dgm:constrLst>
              </dgm:if>
              <dgm:else name="Name21">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5726"/>
                  <dgm:constr type="ctrY" for="ch" forName="dot1" refType="h" fact="0.5911"/>
                  <dgm:constr type="w" for="ch" forName="dot1" refType="userD"/>
                  <dgm:constr type="h" for="ch" forName="dot1" refType="userD"/>
                  <dgm:constr type="ctrX" for="ch" forName="dot2" refType="w" fact="0.5945"/>
                  <dgm:constr type="ctrY" for="ch" forName="dot2" refType="h" fact="0.644"/>
                  <dgm:constr type="w" for="ch" forName="dot2" refType="userD"/>
                  <dgm:constr type="h" for="ch" forName="dot2" refType="userD"/>
                  <dgm:constr type="ctrX" for="ch" forName="dot3" refType="w" fact="0.6206"/>
                  <dgm:constr type="ctrY" for="ch" forName="dot3" refType="h" fact="0.6898"/>
                  <dgm:constr type="w" for="ch" forName="dot3" refType="userD"/>
                  <dgm:constr type="h" for="ch" forName="dot3" refType="userD"/>
                  <dgm:constr type="ctrX" for="ch" forName="dotArrow1" refType="w" fact="0.5894"/>
                  <dgm:constr type="ctrY" for="ch" forName="dotArrow1" refType="h" fact="0.0587"/>
                  <dgm:constr type="w" for="ch" forName="dotArrow1" refType="userD"/>
                  <dgm:constr type="h" for="ch" forName="dotArrow1" refType="userD"/>
                  <dgm:constr type="ctrX" for="ch" forName="dotArrow2" refType="w" fact="0.556"/>
                  <dgm:constr type="ctrY" for="ch" forName="dotArrow2" refType="h" fact="0.0287"/>
                  <dgm:constr type="w" for="ch" forName="dotArrow2" refType="userD"/>
                  <dgm:constr type="h" for="ch" forName="dotArrow2" refType="userD"/>
                  <dgm:constr type="ctrX" for="ch" forName="dotArrow3" refType="w" fact="0.5227"/>
                  <dgm:constr type="ctrY" for="ch" forName="dotArrow3" refType="h" fact="-0.0013"/>
                  <dgm:constr type="w" for="ch" forName="dotArrow3" refType="userD"/>
                  <dgm:constr type="h" for="ch" forName="dotArrow3" refType="userD"/>
                  <dgm:constr type="ctrX" for="ch" forName="dotArrow4" refType="w" fact="0.4894"/>
                  <dgm:constr type="ctrY" for="ch" forName="dotArrow4" refType="h" fact="0.0287"/>
                  <dgm:constr type="w" for="ch" forName="dotArrow4" refType="userD"/>
                  <dgm:constr type="h" for="ch" forName="dotArrow4" refType="userD"/>
                  <dgm:constr type="ctrX" for="ch" forName="dotArrow5" refType="w" fact="0.456"/>
                  <dgm:constr type="ctrY" for="ch" forName="dotArrow5" refType="h" fact="0.0587"/>
                  <dgm:constr type="w" for="ch" forName="dotArrow5" refType="userD"/>
                  <dgm:constr type="h" for="ch" forName="dotArrow5" refType="userD"/>
                  <dgm:constr type="ctrX" for="ch" forName="dotArrow6" refType="w" fact="0.5227"/>
                  <dgm:constr type="ctrY" for="ch" forName="dotArrow6" refType="h" fact="0.062"/>
                  <dgm:constr type="w" for="ch" forName="dotArrow6" refType="userD"/>
                  <dgm:constr type="h" for="ch" forName="dotArrow6" refType="userD"/>
                  <dgm:constr type="ctrX" for="ch" forName="dotArrow7" refType="w" fact="0.5227"/>
                  <dgm:constr type="ctrY" for="ch" forName="dotArrow7" refType="h" fact="0.1253"/>
                  <dgm:constr type="w" for="ch" forName="dotArrow7" refType="userD"/>
                  <dgm:constr type="h" for="ch" forName="dotArrow7" refType="userD"/>
                  <dgm:constr type="r" for="ch" forName="parTx1" refType="w" fact="0.7386"/>
                  <dgm:constr type="t" for="ch" forName="parTx1" refType="h" fact="0.8086"/>
                  <dgm:constr type="w" for="ch" forName="parTx1" refType="w" fact="0.5392"/>
                  <dgm:constr type="h" for="ch" forName="parTx1" refType="h" fact="0.218"/>
                  <dgm:constr type="ctrX" for="ch" forName="picture1" refType="w" fact="0.7631"/>
                  <dgm:constr type="ctrY" for="ch" forName="picture1" refType="h" fact="0.7834"/>
                  <dgm:constr type="w" for="ch" forName="picture1" refType="w" fact="0.25"/>
                  <dgm:constr type="h" for="ch" forName="picture1" refType="h" fact="0.3768"/>
                  <dgm:constr type="r" for="ch" forName="parTx2" refType="w" fact="0.5107"/>
                  <dgm:constr type="t" for="ch" forName="parTx2" refType="h" fact="0.3822"/>
                  <dgm:constr type="w" for="ch" forName="parTx2" refType="w" fact="0.5392"/>
                  <dgm:constr type="h" for="ch" forName="parTx2" refType="h" fact="0.218"/>
                  <dgm:constr type="ctrX" for="ch" forName="picture2" refType="w" fact="0.5352"/>
                  <dgm:constr type="ctrY" for="ch" forName="picture2" refType="h" fact="0.357"/>
                  <dgm:constr type="w" for="ch" forName="picture2" refType="w" fact="0.25"/>
                  <dgm:constr type="h" for="ch" forName="picture2" refType="h" fact="0.3768"/>
                </dgm:constrLst>
              </dgm:else>
            </dgm:choose>
          </dgm:else>
        </dgm:choose>
      </dgm:if>
      <dgm:if name="Name22" axis="ch" ptType="node" func="cnt" op="equ" val="3">
        <dgm:choose name="Name23">
          <dgm:if name="Name24" func="var" arg="dir" op="equ" val="norm">
            <dgm:choose name="Name25">
              <dgm:if name="Name26"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2981"/>
                  <dgm:constr type="ctrY" for="ch" forName="dot1" refType="h" fact="0.763"/>
                  <dgm:constr type="w" for="ch" forName="dot1" refType="userD"/>
                  <dgm:constr type="h" for="ch" forName="dot1" refType="userD"/>
                  <dgm:constr type="ctrX" for="ch" forName="dot2" refType="w" fact="0.2676"/>
                  <dgm:constr type="ctrY" for="ch" forName="dot2" refType="h" fact="0.7887"/>
                  <dgm:constr type="w" for="ch" forName="dot2" refType="userD"/>
                  <dgm:constr type="h" for="ch" forName="dot2" refType="userD"/>
                  <dgm:constr type="ctrX" for="ch" forName="dot3" refType="w" fact="0.2357"/>
                  <dgm:constr type="ctrY" for="ch" forName="dot3" refType="h" fact="0.809"/>
                  <dgm:constr type="w" for="ch" forName="dot3" refType="userD"/>
                  <dgm:constr type="h" for="ch" forName="dot3" refType="userD"/>
                  <dgm:constr type="ctrX" for="ch" forName="dot4" refType="w" fact="0.4445"/>
                  <dgm:constr type="ctrY" for="ch" forName="dot4" refType="h" fact="0.4655"/>
                  <dgm:constr type="w" for="ch" forName="dot4" refType="userD"/>
                  <dgm:constr type="h" for="ch" forName="dot4" refType="userD"/>
                  <dgm:constr type="ctrX" for="ch" forName="dot5" refType="w" fact="0.4323"/>
                  <dgm:constr type="ctrY" for="ch" forName="dot5" refType="h" fact="0.5178"/>
                  <dgm:constr type="w" for="ch" forName="dot5" refType="userD"/>
                  <dgm:constr type="h" for="ch" forName="dot5" refType="userD"/>
                  <dgm:constr type="ctrX" for="ch" forName="dotArrow1" refType="w" fact="0.4236"/>
                  <dgm:constr type="ctrY" for="ch" forName="dotArrow1" refType="h" fact="0.0718"/>
                  <dgm:constr type="w" for="ch" forName="dotArrow1" refType="userD"/>
                  <dgm:constr type="h" for="ch" forName="dotArrow1" refType="userD"/>
                  <dgm:constr type="ctrX" for="ch" forName="dotArrow2" refType="w" fact="0.446"/>
                  <dgm:constr type="ctrY" for="ch" forName="dotArrow2" refType="h" fact="0.0468"/>
                  <dgm:constr type="w" for="ch" forName="dotArrow2" refType="userD"/>
                  <dgm:constr type="h" for="ch" forName="dotArrow2" refType="userD"/>
                  <dgm:constr type="ctrX" for="ch" forName="dotArrow3" refType="w" fact="0.4685"/>
                  <dgm:constr type="ctrY" for="ch" forName="dotArrow3" refType="h" fact="0.0218"/>
                  <dgm:constr type="w" for="ch" forName="dotArrow3" refType="userD"/>
                  <dgm:constr type="h" for="ch" forName="dotArrow3" refType="userD"/>
                  <dgm:constr type="ctrX" for="ch" forName="dotArrow4" refType="w" fact="0.491"/>
                  <dgm:constr type="ctrY" for="ch" forName="dotArrow4" refType="h" fact="0.0468"/>
                  <dgm:constr type="w" for="ch" forName="dotArrow4" refType="userD"/>
                  <dgm:constr type="h" for="ch" forName="dotArrow4" refType="userD"/>
                  <dgm:constr type="ctrX" for="ch" forName="dotArrow5" refType="w" fact="0.5135"/>
                  <dgm:constr type="ctrY" for="ch" forName="dotArrow5" refType="h" fact="0.0718"/>
                  <dgm:constr type="w" for="ch" forName="dotArrow5" refType="userD"/>
                  <dgm:constr type="h" for="ch" forName="dotArrow5" refType="userD"/>
                  <dgm:constr type="ctrX" for="ch" forName="dotArrow6" refType="w" fact="0.4685"/>
                  <dgm:constr type="ctrY" for="ch" forName="dotArrow6" refType="h" fact="0.0745"/>
                  <dgm:constr type="w" for="ch" forName="dotArrow6" refType="userD"/>
                  <dgm:constr type="h" for="ch" forName="dotArrow6" refType="userD"/>
                  <dgm:constr type="ctrX" for="ch" forName="dotArrow7" refType="w" fact="0.4685"/>
                  <dgm:constr type="ctrY" for="ch" forName="dotArrow7" refType="h" fact="0.1273"/>
                  <dgm:constr type="w" for="ch" forName="dotArrow7" refType="userD"/>
                  <dgm:constr type="h" for="ch" forName="dotArrow7" refType="userD"/>
                  <dgm:constr type="l" for="ch" forName="parTx1" refType="w" fact="0.1487"/>
                  <dgm:constr type="t" for="ch" forName="parTx1" refType="h" fact="0.8596"/>
                  <dgm:constr type="w" for="ch" forName="parTx1" refType="w" fact="0.3491"/>
                  <dgm:constr type="h" for="ch" forName="parTx1" refType="h" fact="0.1638"/>
                  <dgm:constr type="ctrX" for="ch" forName="picture1" refType="w" fact="0.1328"/>
                  <dgm:constr type="ctrY" for="ch" forName="picture1" refType="h" fact="0.8361"/>
                  <dgm:constr type="w" for="ch" forName="picture1" refType="w" fact="0.1618"/>
                  <dgm:constr type="h" for="ch" forName="picture1" refType="h" fact="0.2832"/>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732"/>
                  <dgm:constr type="t" for="ch" forName="parTx2" refType="h" fact="0.6469"/>
                  <dgm:constr type="w" for="ch" forName="parTx2" refType="w" fact="0.3491"/>
                  <dgm:constr type="h" for="ch" forName="parTx2" refType="h" fact="0.1638"/>
                  <dgm:constr type="ctrX" for="ch" forName="picture2" refType="w" fact="0.3573"/>
                  <dgm:constr type="ctrY" for="ch" forName="picture2" refType="h" fact="0.6234"/>
                  <dgm:constr type="w" for="ch" forName="picture2" refType="w" fact="0.1618"/>
                  <dgm:constr type="h" for="ch" forName="picture2" refType="h" fact="0.2832"/>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4763"/>
                  <dgm:constr type="t" for="ch" forName="parTx3" refType="h" fact="0.3243"/>
                  <dgm:constr type="w" for="ch" forName="parTx3" refType="w" fact="0.3491"/>
                  <dgm:constr type="h" for="ch" forName="parTx3" refType="h" fact="0.1638"/>
                  <dgm:constr type="ctrX" for="ch" forName="picture3" refType="w" fact="0.4604"/>
                  <dgm:constr type="ctrY" for="ch" forName="picture3" refType="h" fact="0.3008"/>
                  <dgm:constr type="w" for="ch" forName="picture3" refType="w" fact="0.1618"/>
                  <dgm:constr type="h" for="ch" forName="picture3" refType="h" fact="0.2832"/>
                  <dgm:constr type="l" for="ch" forName="desTx3" refType="r" refFor="ch" refForName="parTx3"/>
                  <dgm:constr type="r" for="ch" forName="desTx3" refType="w"/>
                  <dgm:constr type="t" for="ch" forName="desTx3" refType="t" refFor="ch" refForName="parTx3"/>
                  <dgm:constr type="h" for="ch" forName="desTx3" refType="h" refFor="ch" refForName="parTx3"/>
                </dgm:constrLst>
              </dgm:if>
              <dgm:else name="Name27">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3684"/>
                  <dgm:constr type="ctrY" for="ch" forName="dot1" refType="h" fact="0.763"/>
                  <dgm:constr type="w" for="ch" forName="dot1" refType="userD"/>
                  <dgm:constr type="h" for="ch" forName="dot1" refType="userD"/>
                  <dgm:constr type="ctrX" for="ch" forName="dot2" refType="w" fact="0.3307"/>
                  <dgm:constr type="ctrY" for="ch" forName="dot2" refType="h" fact="0.7887"/>
                  <dgm:constr type="w" for="ch" forName="dot2" refType="userD"/>
                  <dgm:constr type="h" for="ch" forName="dot2" refType="userD"/>
                  <dgm:constr type="ctrX" for="ch" forName="dot3" refType="w" fact="0.2912"/>
                  <dgm:constr type="ctrY" for="ch" forName="dot3" refType="h" fact="0.809"/>
                  <dgm:constr type="w" for="ch" forName="dot3" refType="userD"/>
                  <dgm:constr type="h" for="ch" forName="dot3" refType="userD"/>
                  <dgm:constr type="ctrX" for="ch" forName="dot4" refType="w" fact="0.5494"/>
                  <dgm:constr type="ctrY" for="ch" forName="dot4" refType="h" fact="0.4655"/>
                  <dgm:constr type="w" for="ch" forName="dot4" refType="userD"/>
                  <dgm:constr type="h" for="ch" forName="dot4" refType="userD"/>
                  <dgm:constr type="ctrX" for="ch" forName="dot5" refType="w" fact="0.5342"/>
                  <dgm:constr type="ctrY" for="ch" forName="dot5" refType="h" fact="0.5178"/>
                  <dgm:constr type="w" for="ch" forName="dot5" refType="userD"/>
                  <dgm:constr type="h" for="ch" forName="dot5" refType="userD"/>
                  <dgm:constr type="ctrX" for="ch" forName="dotArrow1" refType="w" fact="0.5234"/>
                  <dgm:constr type="ctrY" for="ch" forName="dotArrow1" refType="h" fact="0.0718"/>
                  <dgm:constr type="w" for="ch" forName="dotArrow1" refType="userD"/>
                  <dgm:constr type="h" for="ch" forName="dotArrow1" refType="userD"/>
                  <dgm:constr type="ctrX" for="ch" forName="dotArrow2" refType="w" fact="0.5512"/>
                  <dgm:constr type="ctrY" for="ch" forName="dotArrow2" refType="h" fact="0.0468"/>
                  <dgm:constr type="w" for="ch" forName="dotArrow2" refType="userD"/>
                  <dgm:constr type="h" for="ch" forName="dotArrow2" refType="userD"/>
                  <dgm:constr type="ctrX" for="ch" forName="dotArrow3" refType="w" fact="0.579"/>
                  <dgm:constr type="ctrY" for="ch" forName="dotArrow3" refType="h" fact="0.0218"/>
                  <dgm:constr type="w" for="ch" forName="dotArrow3" refType="userD"/>
                  <dgm:constr type="h" for="ch" forName="dotArrow3" refType="userD"/>
                  <dgm:constr type="ctrX" for="ch" forName="dotArrow4" refType="w" fact="0.6068"/>
                  <dgm:constr type="ctrY" for="ch" forName="dotArrow4" refType="h" fact="0.0468"/>
                  <dgm:constr type="w" for="ch" forName="dotArrow4" refType="userD"/>
                  <dgm:constr type="h" for="ch" forName="dotArrow4" refType="userD"/>
                  <dgm:constr type="ctrX" for="ch" forName="dotArrow5" refType="w" fact="0.6346"/>
                  <dgm:constr type="ctrY" for="ch" forName="dotArrow5" refType="h" fact="0.0718"/>
                  <dgm:constr type="w" for="ch" forName="dotArrow5" refType="userD"/>
                  <dgm:constr type="h" for="ch" forName="dotArrow5" refType="userD"/>
                  <dgm:constr type="ctrX" for="ch" forName="dotArrow6" refType="w" fact="0.579"/>
                  <dgm:constr type="ctrY" for="ch" forName="dotArrow6" refType="h" fact="0.0745"/>
                  <dgm:constr type="w" for="ch" forName="dotArrow6" refType="userD"/>
                  <dgm:constr type="h" for="ch" forName="dotArrow6" refType="userD"/>
                  <dgm:constr type="ctrX" for="ch" forName="dotArrow7" refType="w" fact="0.579"/>
                  <dgm:constr type="ctrY" for="ch" forName="dotArrow7" refType="h" fact="0.1273"/>
                  <dgm:constr type="w" for="ch" forName="dotArrow7" refType="userD"/>
                  <dgm:constr type="h" for="ch" forName="dotArrow7" refType="userD"/>
                  <dgm:constr type="l" for="ch" forName="parTx1" refType="w" fact="0.1837"/>
                  <dgm:constr type="t" for="ch" forName="parTx1" refType="h" fact="0.8551"/>
                  <dgm:constr type="w" for="ch" forName="parTx1" refType="w" fact="0.4314"/>
                  <dgm:constr type="h" for="ch" forName="parTx1" refType="h" fact="0.1638"/>
                  <dgm:constr type="ctrX" for="ch" forName="picture1" refType="w" fact="0.1641"/>
                  <dgm:constr type="ctrY" for="ch" forName="picture1" refType="h" fact="0.8361"/>
                  <dgm:constr type="w" for="ch" forName="picture1" refType="w" fact="0.2"/>
                  <dgm:constr type="h" for="ch" forName="picture1" refType="h" fact="0.2832"/>
                  <dgm:constr type="l" for="ch" forName="parTx2" refType="w" fact="0.4612"/>
                  <dgm:constr type="t" for="ch" forName="parTx2" refType="h" fact="0.6424"/>
                  <dgm:constr type="w" for="ch" forName="parTx2" refType="w" fact="0.4314"/>
                  <dgm:constr type="h" for="ch" forName="parTx2" refType="h" fact="0.1638"/>
                  <dgm:constr type="ctrX" for="ch" forName="picture2" refType="w" fact="0.4416"/>
                  <dgm:constr type="ctrY" for="ch" forName="picture2" refType="h" fact="0.6234"/>
                  <dgm:constr type="w" for="ch" forName="picture2" refType="w" fact="0.2"/>
                  <dgm:constr type="h" for="ch" forName="picture2" refType="h" fact="0.2832"/>
                  <dgm:constr type="l" for="ch" forName="parTx3" refType="w" fact="0.5886"/>
                  <dgm:constr type="t" for="ch" forName="parTx3" refType="h" fact="0.3198"/>
                  <dgm:constr type="w" for="ch" forName="parTx3" refType="w" fact="0.4314"/>
                  <dgm:constr type="h" for="ch" forName="parTx3" refType="h" fact="0.1638"/>
                  <dgm:constr type="ctrX" for="ch" forName="picture3" refType="w" fact="0.569"/>
                  <dgm:constr type="ctrY" for="ch" forName="picture3" refType="h" fact="0.3008"/>
                  <dgm:constr type="w" for="ch" forName="picture3" refType="w" fact="0.2"/>
                  <dgm:constr type="h" for="ch" forName="picture3" refType="h" fact="0.2832"/>
                </dgm:constrLst>
              </dgm:else>
            </dgm:choose>
          </dgm:if>
          <dgm:else name="Name28">
            <dgm:choose name="Name29">
              <dgm:if name="Name30"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7019"/>
                  <dgm:constr type="ctrY" for="ch" forName="dot1" refType="h" fact="0.763"/>
                  <dgm:constr type="w" for="ch" forName="dot1" refType="userD"/>
                  <dgm:constr type="h" for="ch" forName="dot1" refType="userD"/>
                  <dgm:constr type="ctrX" for="ch" forName="dot2" refType="w" fact="0.7324"/>
                  <dgm:constr type="ctrY" for="ch" forName="dot2" refType="h" fact="0.7887"/>
                  <dgm:constr type="w" for="ch" forName="dot2" refType="userD"/>
                  <dgm:constr type="h" for="ch" forName="dot2" refType="userD"/>
                  <dgm:constr type="ctrX" for="ch" forName="dot3" refType="w" fact="0.7643"/>
                  <dgm:constr type="ctrY" for="ch" forName="dot3" refType="h" fact="0.809"/>
                  <dgm:constr type="w" for="ch" forName="dot3" refType="userD"/>
                  <dgm:constr type="h" for="ch" forName="dot3" refType="userD"/>
                  <dgm:constr type="ctrX" for="ch" forName="dot4" refType="w" fact="0.5555"/>
                  <dgm:constr type="ctrY" for="ch" forName="dot4" refType="h" fact="0.4655"/>
                  <dgm:constr type="w" for="ch" forName="dot4" refType="userD"/>
                  <dgm:constr type="h" for="ch" forName="dot4" refType="userD"/>
                  <dgm:constr type="ctrX" for="ch" forName="dot5" refType="w" fact="0.5677"/>
                  <dgm:constr type="ctrY" for="ch" forName="dot5" refType="h" fact="0.5178"/>
                  <dgm:constr type="w" for="ch" forName="dot5" refType="userD"/>
                  <dgm:constr type="h" for="ch" forName="dot5" refType="userD"/>
                  <dgm:constr type="ctrX" for="ch" forName="dotArrow1" refType="w" fact="0.5764"/>
                  <dgm:constr type="ctrY" for="ch" forName="dotArrow1" refType="h" fact="0.0718"/>
                  <dgm:constr type="w" for="ch" forName="dotArrow1" refType="userD"/>
                  <dgm:constr type="h" for="ch" forName="dotArrow1" refType="userD"/>
                  <dgm:constr type="ctrX" for="ch" forName="dotArrow2" refType="w" fact="0.554"/>
                  <dgm:constr type="ctrY" for="ch" forName="dotArrow2" refType="h" fact="0.0468"/>
                  <dgm:constr type="w" for="ch" forName="dotArrow2" refType="userD"/>
                  <dgm:constr type="h" for="ch" forName="dotArrow2" refType="userD"/>
                  <dgm:constr type="ctrX" for="ch" forName="dotArrow3" refType="w" fact="0.5315"/>
                  <dgm:constr type="ctrY" for="ch" forName="dotArrow3" refType="h" fact="0.0218"/>
                  <dgm:constr type="w" for="ch" forName="dotArrow3" refType="userD"/>
                  <dgm:constr type="h" for="ch" forName="dotArrow3" refType="userD"/>
                  <dgm:constr type="ctrX" for="ch" forName="dotArrow4" refType="w" fact="0.509"/>
                  <dgm:constr type="ctrY" for="ch" forName="dotArrow4" refType="h" fact="0.0468"/>
                  <dgm:constr type="w" for="ch" forName="dotArrow4" refType="userD"/>
                  <dgm:constr type="h" for="ch" forName="dotArrow4" refType="userD"/>
                  <dgm:constr type="ctrX" for="ch" forName="dotArrow5" refType="w" fact="0.4865"/>
                  <dgm:constr type="ctrY" for="ch" forName="dotArrow5" refType="h" fact="0.0718"/>
                  <dgm:constr type="w" for="ch" forName="dotArrow5" refType="userD"/>
                  <dgm:constr type="h" for="ch" forName="dotArrow5" refType="userD"/>
                  <dgm:constr type="ctrX" for="ch" forName="dotArrow6" refType="w" fact="0.5315"/>
                  <dgm:constr type="ctrY" for="ch" forName="dotArrow6" refType="h" fact="0.0745"/>
                  <dgm:constr type="w" for="ch" forName="dotArrow6" refType="userD"/>
                  <dgm:constr type="h" for="ch" forName="dotArrow6" refType="userD"/>
                  <dgm:constr type="ctrX" for="ch" forName="dotArrow7" refType="w" fact="0.5315"/>
                  <dgm:constr type="ctrY" for="ch" forName="dotArrow7" refType="h" fact="0.1273"/>
                  <dgm:constr type="w" for="ch" forName="dotArrow7" refType="userD"/>
                  <dgm:constr type="h" for="ch" forName="dotArrow7" refType="userD"/>
                  <dgm:constr type="r" for="ch" forName="parTx1" refType="w" fact="0.8513"/>
                  <dgm:constr type="t" for="ch" forName="parTx1" refType="h" fact="0.8596"/>
                  <dgm:constr type="w" for="ch" forName="parTx1" refType="w" fact="0.3491"/>
                  <dgm:constr type="h" for="ch" forName="parTx1" refType="h" fact="0.1638"/>
                  <dgm:constr type="ctrX" for="ch" forName="picture1" refType="w" fact="0.8672"/>
                  <dgm:constr type="ctrY" for="ch" forName="picture1" refType="h" fact="0.8361"/>
                  <dgm:constr type="w" for="ch" forName="picture1" refType="w" fact="0.1618"/>
                  <dgm:constr type="h" for="ch" forName="picture1" refType="h" fact="0.2832"/>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268"/>
                  <dgm:constr type="t" for="ch" forName="parTx2" refType="h" fact="0.6469"/>
                  <dgm:constr type="w" for="ch" forName="parTx2" refType="w" fact="0.3491"/>
                  <dgm:constr type="h" for="ch" forName="parTx2" refType="h" fact="0.1638"/>
                  <dgm:constr type="ctrX" for="ch" forName="picture2" refType="w" fact="0.6427"/>
                  <dgm:constr type="ctrY" for="ch" forName="picture2" refType="h" fact="0.6234"/>
                  <dgm:constr type="w" for="ch" forName="picture2" refType="w" fact="0.1618"/>
                  <dgm:constr type="h" for="ch" forName="picture2" refType="h" fact="0.2832"/>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5237"/>
                  <dgm:constr type="t" for="ch" forName="parTx3" refType="h" fact="0.3243"/>
                  <dgm:constr type="w" for="ch" forName="parTx3" refType="w" fact="0.3491"/>
                  <dgm:constr type="h" for="ch" forName="parTx3" refType="h" fact="0.1638"/>
                  <dgm:constr type="ctrX" for="ch" forName="picture3" refType="w" fact="0.5396"/>
                  <dgm:constr type="ctrY" for="ch" forName="picture3" refType="h" fact="0.3008"/>
                  <dgm:constr type="w" for="ch" forName="picture3" refType="w" fact="0.1618"/>
                  <dgm:constr type="h" for="ch" forName="picture3" refType="h" fact="0.2832"/>
                  <dgm:constr type="r" for="ch" forName="desTx3" refType="l" refFor="ch" refForName="parTx3"/>
                  <dgm:constr type="l" for="ch" forName="desTx3"/>
                  <dgm:constr type="t" for="ch" forName="desTx3" refType="t" refFor="ch" refForName="parTx3"/>
                  <dgm:constr type="h" for="ch" forName="desTx3" refType="h" refFor="ch" refForName="parTx3"/>
                </dgm:constrLst>
              </dgm:if>
              <dgm:else name="Name31">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6316"/>
                  <dgm:constr type="ctrY" for="ch" forName="dot1" refType="h" fact="0.763"/>
                  <dgm:constr type="w" for="ch" forName="dot1" refType="userD"/>
                  <dgm:constr type="h" for="ch" forName="dot1" refType="userD"/>
                  <dgm:constr type="ctrX" for="ch" forName="dot2" refType="w" fact="0.6693"/>
                  <dgm:constr type="ctrY" for="ch" forName="dot2" refType="h" fact="0.7887"/>
                  <dgm:constr type="w" for="ch" forName="dot2" refType="userD"/>
                  <dgm:constr type="h" for="ch" forName="dot2" refType="userD"/>
                  <dgm:constr type="ctrX" for="ch" forName="dot3" refType="w" fact="0.7088"/>
                  <dgm:constr type="ctrY" for="ch" forName="dot3" refType="h" fact="0.809"/>
                  <dgm:constr type="w" for="ch" forName="dot3" refType="userD"/>
                  <dgm:constr type="h" for="ch" forName="dot3" refType="userD"/>
                  <dgm:constr type="ctrX" for="ch" forName="dot4" refType="w" fact="0.4506"/>
                  <dgm:constr type="ctrY" for="ch" forName="dot4" refType="h" fact="0.4655"/>
                  <dgm:constr type="w" for="ch" forName="dot4" refType="userD"/>
                  <dgm:constr type="h" for="ch" forName="dot4" refType="userD"/>
                  <dgm:constr type="ctrX" for="ch" forName="dot5" refType="w" fact="0.4658"/>
                  <dgm:constr type="ctrY" for="ch" forName="dot5" refType="h" fact="0.5178"/>
                  <dgm:constr type="w" for="ch" forName="dot5" refType="userD"/>
                  <dgm:constr type="h" for="ch" forName="dot5" refType="userD"/>
                  <dgm:constr type="ctrX" for="ch" forName="dotArrow1" refType="w" fact="0.4766"/>
                  <dgm:constr type="ctrY" for="ch" forName="dotArrow1" refType="h" fact="0.0718"/>
                  <dgm:constr type="w" for="ch" forName="dotArrow1" refType="userD"/>
                  <dgm:constr type="h" for="ch" forName="dotArrow1" refType="userD"/>
                  <dgm:constr type="ctrX" for="ch" forName="dotArrow2" refType="w" fact="0.4488"/>
                  <dgm:constr type="ctrY" for="ch" forName="dotArrow2" refType="h" fact="0.0468"/>
                  <dgm:constr type="w" for="ch" forName="dotArrow2" refType="userD"/>
                  <dgm:constr type="h" for="ch" forName="dotArrow2" refType="userD"/>
                  <dgm:constr type="ctrX" for="ch" forName="dotArrow3" refType="w" fact="0.421"/>
                  <dgm:constr type="ctrY" for="ch" forName="dotArrow3" refType="h" fact="0.0218"/>
                  <dgm:constr type="w" for="ch" forName="dotArrow3" refType="userD"/>
                  <dgm:constr type="h" for="ch" forName="dotArrow3" refType="userD"/>
                  <dgm:constr type="ctrX" for="ch" forName="dotArrow4" refType="w" fact="0.3932"/>
                  <dgm:constr type="ctrY" for="ch" forName="dotArrow4" refType="h" fact="0.0468"/>
                  <dgm:constr type="w" for="ch" forName="dotArrow4" refType="userD"/>
                  <dgm:constr type="h" for="ch" forName="dotArrow4" refType="userD"/>
                  <dgm:constr type="ctrX" for="ch" forName="dotArrow5" refType="w" fact="0.3654"/>
                  <dgm:constr type="ctrY" for="ch" forName="dotArrow5" refType="h" fact="0.0718"/>
                  <dgm:constr type="w" for="ch" forName="dotArrow5" refType="userD"/>
                  <dgm:constr type="h" for="ch" forName="dotArrow5" refType="userD"/>
                  <dgm:constr type="ctrX" for="ch" forName="dotArrow6" refType="w" fact="0.421"/>
                  <dgm:constr type="ctrY" for="ch" forName="dotArrow6" refType="h" fact="0.0745"/>
                  <dgm:constr type="w" for="ch" forName="dotArrow6" refType="userD"/>
                  <dgm:constr type="h" for="ch" forName="dotArrow6" refType="userD"/>
                  <dgm:constr type="ctrX" for="ch" forName="dotArrow7" refType="w" fact="0.421"/>
                  <dgm:constr type="ctrY" for="ch" forName="dotArrow7" refType="h" fact="0.1273"/>
                  <dgm:constr type="w" for="ch" forName="dotArrow7" refType="userD"/>
                  <dgm:constr type="h" for="ch" forName="dotArrow7" refType="userD"/>
                  <dgm:constr type="r" for="ch" forName="parTx1" refType="w" fact="0.8163"/>
                  <dgm:constr type="t" for="ch" forName="parTx1" refType="h" fact="0.8551"/>
                  <dgm:constr type="w" for="ch" forName="parTx1" refType="w" fact="0.4314"/>
                  <dgm:constr type="h" for="ch" forName="parTx1" refType="h" fact="0.1638"/>
                  <dgm:constr type="ctrX" for="ch" forName="picture1" refType="w" fact="0.8359"/>
                  <dgm:constr type="ctrY" for="ch" forName="picture1" refType="h" fact="0.8361"/>
                  <dgm:constr type="w" for="ch" forName="picture1" refType="w" fact="0.2"/>
                  <dgm:constr type="h" for="ch" forName="picture1" refType="h" fact="0.2832"/>
                  <dgm:constr type="r" for="ch" forName="parTx2" refType="w" fact="0.5388"/>
                  <dgm:constr type="t" for="ch" forName="parTx2" refType="h" fact="0.6424"/>
                  <dgm:constr type="w" for="ch" forName="parTx2" refType="w" fact="0.4314"/>
                  <dgm:constr type="h" for="ch" forName="parTx2" refType="h" fact="0.1638"/>
                  <dgm:constr type="ctrX" for="ch" forName="picture2" refType="w" fact="0.5584"/>
                  <dgm:constr type="ctrY" for="ch" forName="picture2" refType="h" fact="0.6234"/>
                  <dgm:constr type="w" for="ch" forName="picture2" refType="w" fact="0.2"/>
                  <dgm:constr type="h" for="ch" forName="picture2" refType="h" fact="0.2832"/>
                  <dgm:constr type="r" for="ch" forName="parTx3" refType="w" fact="0.4114"/>
                  <dgm:constr type="t" for="ch" forName="parTx3" refType="h" fact="0.3198"/>
                  <dgm:constr type="w" for="ch" forName="parTx3" refType="w" fact="0.4314"/>
                  <dgm:constr type="h" for="ch" forName="parTx3" refType="h" fact="0.1638"/>
                  <dgm:constr type="ctrX" for="ch" forName="picture3" refType="w" fact="0.431"/>
                  <dgm:constr type="ctrY" for="ch" forName="picture3" refType="h" fact="0.3008"/>
                  <dgm:constr type="w" for="ch" forName="picture3" refType="w" fact="0.2"/>
                  <dgm:constr type="h" for="ch" forName="picture3" refType="h" fact="0.2832"/>
                </dgm:constrLst>
              </dgm:else>
            </dgm:choose>
          </dgm:else>
        </dgm:choose>
      </dgm:if>
      <dgm:if name="Name32" axis="ch" ptType="node" func="cnt" op="equ" val="4">
        <dgm:choose name="Name33">
          <dgm:if name="Name34" func="var" arg="dir" op="equ" val="norm">
            <dgm:choose name="Name35">
              <dgm:if name="Name36"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3253"/>
                  <dgm:constr type="ctrY" for="ch" forName="dot1" refType="h" fact="0.8215"/>
                  <dgm:constr type="w" for="ch" forName="dot1" refType="userD"/>
                  <dgm:constr type="h" for="ch" forName="dot1" refType="userD"/>
                  <dgm:constr type="ctrX" for="ch" forName="dot2" refType="w" fact="0.2949"/>
                  <dgm:constr type="ctrY" for="ch" forName="dot2" refType="h" fact="0.843"/>
                  <dgm:constr type="w" for="ch" forName="dot2" refType="userD"/>
                  <dgm:constr type="h" for="ch" forName="dot2" refType="userD"/>
                  <dgm:constr type="ctrX" for="ch" forName="dot3" refType="w" fact="0.2635"/>
                  <dgm:constr type="ctrY" for="ch" forName="dot3" refType="h" fact="0.8607"/>
                  <dgm:constr type="w" for="ch" forName="dot3" refType="userD"/>
                  <dgm:constr type="h" for="ch" forName="dot3" refType="userD"/>
                  <dgm:constr type="ctrX" for="ch" forName="dot4" refType="w" fact="0.2313"/>
                  <dgm:constr type="ctrY" for="ch" forName="dot4" refType="h" fact="0.8745"/>
                  <dgm:constr type="w" for="ch" forName="dot4" refType="userD"/>
                  <dgm:constr type="h" for="ch" forName="dot4" refType="userD"/>
                  <dgm:constr type="ctrX" for="ch" forName="dot5" refType="w" fact="0.4675"/>
                  <dgm:constr type="ctrY" for="ch" forName="dot5" refType="h" fact="0.6419"/>
                  <dgm:constr type="w" for="ch" forName="dot5" refType="userD"/>
                  <dgm:constr type="h" for="ch" forName="dot5" refType="userD"/>
                  <dgm:constr type="ctrX" for="ch" forName="dot6" refType="w" fact="0.5486"/>
                  <dgm:constr type="ctrY" for="ch" forName="dot6" refType="h" fact="0.3784"/>
                  <dgm:constr type="w" for="ch" forName="dot6" refType="userD"/>
                  <dgm:constr type="h" for="ch" forName="dot6" refType="userD"/>
                  <dgm:constr type="ctrX" for="ch" forName="dotArrow1" refType="w" fact="0.5267"/>
                  <dgm:constr type="ctrY" for="ch" forName="dotArrow1" refType="h" fact="0.0496"/>
                  <dgm:constr type="w" for="ch" forName="dotArrow1" refType="userD"/>
                  <dgm:constr type="h" for="ch" forName="dotArrow1" refType="userD"/>
                  <dgm:constr type="ctrX" for="ch" forName="dotArrow2" refType="w" fact="0.5462"/>
                  <dgm:constr type="ctrY" for="ch" forName="dotArrow2" refType="h" fact="0.0282"/>
                  <dgm:constr type="w" for="ch" forName="dotArrow2" refType="userD"/>
                  <dgm:constr type="h" for="ch" forName="dotArrow2" refType="userD"/>
                  <dgm:constr type="ctrX" for="ch" forName="dotArrow3" refType="w" fact="0.5657"/>
                  <dgm:constr type="ctrY" for="ch" forName="dotArrow3" refType="h" fact="0.0068"/>
                  <dgm:constr type="w" for="ch" forName="dotArrow3" refType="userD"/>
                  <dgm:constr type="h" for="ch" forName="dotArrow3" refType="userD"/>
                  <dgm:constr type="ctrX" for="ch" forName="dotArrow4" refType="w" fact="0.5851"/>
                  <dgm:constr type="ctrY" for="ch" forName="dotArrow4" refType="h" fact="0.0282"/>
                  <dgm:constr type="w" for="ch" forName="dotArrow4" refType="userD"/>
                  <dgm:constr type="h" for="ch" forName="dotArrow4" refType="userD"/>
                  <dgm:constr type="ctrX" for="ch" forName="dotArrow5" refType="w" fact="0.6046"/>
                  <dgm:constr type="ctrY" for="ch" forName="dotArrow5" refType="h" fact="0.0496"/>
                  <dgm:constr type="w" for="ch" forName="dotArrow5" refType="userD"/>
                  <dgm:constr type="h" for="ch" forName="dotArrow5" refType="userD"/>
                  <dgm:constr type="ctrX" for="ch" forName="dotArrow6" refType="w" fact="0.5657"/>
                  <dgm:constr type="ctrY" for="ch" forName="dotArrow6" refType="h" fact="0.052"/>
                  <dgm:constr type="w" for="ch" forName="dotArrow6" refType="userD"/>
                  <dgm:constr type="h" for="ch" forName="dotArrow6" refType="userD"/>
                  <dgm:constr type="ctrX" for="ch" forName="dotArrow7" refType="w" fact="0.5657"/>
                  <dgm:constr type="ctrY" for="ch" forName="dotArrow7" refType="h" fact="0.0972"/>
                  <dgm:constr type="w" for="ch" forName="dotArrow7" refType="userD"/>
                  <dgm:constr type="h" for="ch" forName="dotArrow7" refType="userD"/>
                  <dgm:constr type="l" for="ch" forName="parTx1" refType="w" fact="0.1466"/>
                  <dgm:constr type="t" for="ch" forName="parTx1" refType="h" fact="0.9095"/>
                  <dgm:constr type="w" for="ch" forName="parTx1" refType="w" fact="0.294"/>
                  <dgm:constr type="h" for="ch" forName="parTx1" refType="h" fact="0.1222"/>
                  <dgm:constr type="ctrX" for="ch" forName="picture1" refType="w" fact="0.1333"/>
                  <dgm:constr type="ctrY" for="ch" forName="picture1" refType="h" fact="0.8922"/>
                  <dgm:constr type="w" for="ch" forName="picture1" refType="w" fact="0.1363"/>
                  <dgm:constr type="h" for="ch" forName="picture1" refType="h" fact="0.211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105"/>
                  <dgm:constr type="t" for="ch" forName="parTx2" refType="h" fact="0.762"/>
                  <dgm:constr type="w" for="ch" forName="parTx2" refType="w" fact="0.294"/>
                  <dgm:constr type="h" for="ch" forName="parTx2" refType="h" fact="0.1222"/>
                  <dgm:constr type="ctrX" for="ch" forName="picture2" refType="w" fact="0.3972"/>
                  <dgm:constr type="ctrY" for="ch" forName="picture2" refType="h" fact="0.7447"/>
                  <dgm:constr type="w" for="ch" forName="picture2" refType="w" fact="0.1363"/>
                  <dgm:constr type="h" for="ch" forName="picture2" refType="h" fact="0.211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229"/>
                  <dgm:constr type="t" for="ch" forName="parTx3" refType="h" fact="0.5294"/>
                  <dgm:constr type="w" for="ch" forName="parTx3" refType="w" fact="0.294"/>
                  <dgm:constr type="h" for="ch" forName="parTx3" refType="h" fact="0.1222"/>
                  <dgm:constr type="ctrX" for="ch" forName="picture3" refType="w" fact="0.5095"/>
                  <dgm:constr type="ctrY" for="ch" forName="picture3" refType="h" fact="0.5121"/>
                  <dgm:constr type="w" for="ch" forName="picture3" refType="w" fact="0.1363"/>
                  <dgm:constr type="h" for="ch" forName="picture3" refType="h" fact="0.211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722"/>
                  <dgm:constr type="t" for="ch" forName="parTx4" refType="h" fact="0.2523"/>
                  <dgm:constr type="w" for="ch" forName="parTx4" refType="w" fact="0.294"/>
                  <dgm:constr type="h" for="ch" forName="parTx4" refType="h" fact="0.1222"/>
                  <dgm:constr type="ctrX" for="ch" forName="picture4" refType="w" fact="0.5588"/>
                  <dgm:constr type="ctrY" for="ch" forName="picture4" refType="h" fact="0.235"/>
                  <dgm:constr type="w" for="ch" forName="picture4" refType="w" fact="0.1363"/>
                  <dgm:constr type="h" for="ch" forName="picture4" refType="h" fact="0.2113"/>
                  <dgm:constr type="l" for="ch" forName="desTx4" refType="r" refFor="ch" refForName="parTx4"/>
                  <dgm:constr type="r" for="ch" forName="desTx4" refType="w"/>
                  <dgm:constr type="t" for="ch" forName="desTx4" refType="t" refFor="ch" refForName="parTx4"/>
                  <dgm:constr type="h" for="ch" forName="desTx4" refType="h" refFor="ch" refForName="parTx4"/>
                </dgm:constrLst>
              </dgm:if>
              <dgm:else name="Name37">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3978"/>
                  <dgm:constr type="ctrY" for="ch" forName="dot1" refType="h" fact="0.8215"/>
                  <dgm:constr type="w" for="ch" forName="dot1" refType="userD"/>
                  <dgm:constr type="h" for="ch" forName="dot1" refType="userD"/>
                  <dgm:constr type="ctrX" for="ch" forName="dot2" refType="w" fact="0.3606"/>
                  <dgm:constr type="ctrY" for="ch" forName="dot2" refType="h" fact="0.843"/>
                  <dgm:constr type="w" for="ch" forName="dot2" refType="userD"/>
                  <dgm:constr type="h" for="ch" forName="dot2" refType="userD"/>
                  <dgm:constr type="ctrX" for="ch" forName="dot3" refType="w" fact="0.3223"/>
                  <dgm:constr type="ctrY" for="ch" forName="dot3" refType="h" fact="0.8607"/>
                  <dgm:constr type="w" for="ch" forName="dot3" refType="userD"/>
                  <dgm:constr type="h" for="ch" forName="dot3" refType="userD"/>
                  <dgm:constr type="ctrX" for="ch" forName="dot4" refType="w" fact="0.2829"/>
                  <dgm:constr type="ctrY" for="ch" forName="dot4" refType="h" fact="0.8745"/>
                  <dgm:constr type="w" for="ch" forName="dot4" refType="userD"/>
                  <dgm:constr type="h" for="ch" forName="dot4" refType="userD"/>
                  <dgm:constr type="ctrX" for="ch" forName="dot5" refType="w" fact="0.5717"/>
                  <dgm:constr type="ctrY" for="ch" forName="dot5" refType="h" fact="0.6419"/>
                  <dgm:constr type="w" for="ch" forName="dot5" refType="userD"/>
                  <dgm:constr type="h" for="ch" forName="dot5" refType="userD"/>
                  <dgm:constr type="ctrX" for="ch" forName="dot6" refType="w" fact="0.6709"/>
                  <dgm:constr type="ctrY" for="ch" forName="dot6" refType="h" fact="0.3784"/>
                  <dgm:constr type="w" for="ch" forName="dot6" refType="userD"/>
                  <dgm:constr type="h" for="ch" forName="dot6" refType="userD"/>
                  <dgm:constr type="ctrX" for="ch" forName="dotArrow1" refType="w" fact="0.6441"/>
                  <dgm:constr type="ctrY" for="ch" forName="dotArrow1" refType="h" fact="0.0496"/>
                  <dgm:constr type="w" for="ch" forName="dotArrow1" refType="userD"/>
                  <dgm:constr type="h" for="ch" forName="dotArrow1" refType="userD"/>
                  <dgm:constr type="ctrX" for="ch" forName="dotArrow2" refType="w" fact="0.6679"/>
                  <dgm:constr type="ctrY" for="ch" forName="dotArrow2" refType="h" fact="0.0282"/>
                  <dgm:constr type="w" for="ch" forName="dotArrow2" refType="userD"/>
                  <dgm:constr type="h" for="ch" forName="dotArrow2" refType="userD"/>
                  <dgm:constr type="ctrX" for="ch" forName="dotArrow3" refType="w" fact="0.6917"/>
                  <dgm:constr type="ctrY" for="ch" forName="dotArrow3" refType="h" fact="0.0068"/>
                  <dgm:constr type="w" for="ch" forName="dotArrow3" refType="userD"/>
                  <dgm:constr type="h" for="ch" forName="dotArrow3" refType="userD"/>
                  <dgm:constr type="ctrX" for="ch" forName="dotArrow4" refType="w" fact="0.7155"/>
                  <dgm:constr type="ctrY" for="ch" forName="dotArrow4" refType="h" fact="0.0282"/>
                  <dgm:constr type="w" for="ch" forName="dotArrow4" refType="userD"/>
                  <dgm:constr type="h" for="ch" forName="dotArrow4" refType="userD"/>
                  <dgm:constr type="ctrX" for="ch" forName="dotArrow5" refType="w" fact="0.7394"/>
                  <dgm:constr type="ctrY" for="ch" forName="dotArrow5" refType="h" fact="0.0496"/>
                  <dgm:constr type="w" for="ch" forName="dotArrow5" refType="userD"/>
                  <dgm:constr type="h" for="ch" forName="dotArrow5" refType="userD"/>
                  <dgm:constr type="ctrX" for="ch" forName="dotArrow6" refType="w" fact="0.6917"/>
                  <dgm:constr type="ctrY" for="ch" forName="dotArrow6" refType="h" fact="0.052"/>
                  <dgm:constr type="w" for="ch" forName="dotArrow6" refType="userD"/>
                  <dgm:constr type="h" for="ch" forName="dotArrow6" refType="userD"/>
                  <dgm:constr type="ctrX" for="ch" forName="dotArrow7" refType="w" fact="0.6917"/>
                  <dgm:constr type="ctrY" for="ch" forName="dotArrow7" refType="h" fact="0.0972"/>
                  <dgm:constr type="w" for="ch" forName="dotArrow7" refType="userD"/>
                  <dgm:constr type="h" for="ch" forName="dotArrow7" refType="userD"/>
                  <dgm:constr type="l" for="ch" forName="parTx1" refType="w" fact="0.1793"/>
                  <dgm:constr type="t" for="ch" forName="parTx1" refType="h" fact="0.9064"/>
                  <dgm:constr type="w" for="ch" forName="parTx1" refType="w" fact="0.3595"/>
                  <dgm:constr type="h" for="ch" forName="parTx1" refType="h" fact="0.1222"/>
                  <dgm:constr type="ctrX" for="ch" forName="picture1" refType="w" fact="0.163"/>
                  <dgm:constr type="ctrY" for="ch" forName="picture1" refType="h" fact="0.8922"/>
                  <dgm:constr type="w" for="ch" forName="picture1" refType="w" fact="0.1667"/>
                  <dgm:constr type="h" for="ch" forName="picture1" refType="h" fact="0.2113"/>
                  <dgm:constr type="l" for="ch" forName="parTx2" refType="w" fact="0.502"/>
                  <dgm:constr type="t" for="ch" forName="parTx2" refType="h" fact="0.7589"/>
                  <dgm:constr type="w" for="ch" forName="parTx2" refType="w" fact="0.3595"/>
                  <dgm:constr type="h" for="ch" forName="parTx2" refType="h" fact="0.1222"/>
                  <dgm:constr type="ctrX" for="ch" forName="picture2" refType="w" fact="0.4857"/>
                  <dgm:constr type="ctrY" for="ch" forName="picture2" refType="h" fact="0.7447"/>
                  <dgm:constr type="w" for="ch" forName="picture2" refType="w" fact="0.1667"/>
                  <dgm:constr type="h" for="ch" forName="picture2" refType="h" fact="0.2113"/>
                  <dgm:constr type="l" for="ch" forName="parTx3" refType="w" fact="0.6394"/>
                  <dgm:constr type="t" for="ch" forName="parTx3" refType="h" fact="0.5263"/>
                  <dgm:constr type="w" for="ch" forName="parTx3" refType="w" fact="0.3595"/>
                  <dgm:constr type="h" for="ch" forName="parTx3" refType="h" fact="0.1222"/>
                  <dgm:constr type="ctrX" for="ch" forName="picture3" refType="w" fact="0.6231"/>
                  <dgm:constr type="ctrY" for="ch" forName="picture3" refType="h" fact="0.5121"/>
                  <dgm:constr type="w" for="ch" forName="picture3" refType="w" fact="0.1667"/>
                  <dgm:constr type="h" for="ch" forName="picture3" refType="h" fact="0.2113"/>
                  <dgm:constr type="l" for="ch" forName="parTx4" refType="w" fact="0.6997"/>
                  <dgm:constr type="t" for="ch" forName="parTx4" refType="h" fact="0.2492"/>
                  <dgm:constr type="w" for="ch" forName="parTx4" refType="w" fact="0.3595"/>
                  <dgm:constr type="h" for="ch" forName="parTx4" refType="h" fact="0.1222"/>
                  <dgm:constr type="ctrX" for="ch" forName="picture4" refType="w" fact="0.6834"/>
                  <dgm:constr type="ctrY" for="ch" forName="picture4" refType="h" fact="0.235"/>
                  <dgm:constr type="w" for="ch" forName="picture4" refType="w" fact="0.1667"/>
                  <dgm:constr type="h" for="ch" forName="picture4" refType="h" fact="0.2113"/>
                </dgm:constrLst>
              </dgm:else>
            </dgm:choose>
          </dgm:if>
          <dgm:else name="Name38">
            <dgm:choose name="Name39">
              <dgm:if name="Name40"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6747"/>
                  <dgm:constr type="ctrY" for="ch" forName="dot1" refType="h" fact="0.8215"/>
                  <dgm:constr type="w" for="ch" forName="dot1" refType="userD"/>
                  <dgm:constr type="h" for="ch" forName="dot1" refType="userD"/>
                  <dgm:constr type="ctrX" for="ch" forName="dot2" refType="w" fact="0.7051"/>
                  <dgm:constr type="ctrY" for="ch" forName="dot2" refType="h" fact="0.843"/>
                  <dgm:constr type="w" for="ch" forName="dot2" refType="userD"/>
                  <dgm:constr type="h" for="ch" forName="dot2" refType="userD"/>
                  <dgm:constr type="ctrX" for="ch" forName="dot3" refType="w" fact="0.7365"/>
                  <dgm:constr type="ctrY" for="ch" forName="dot3" refType="h" fact="0.8607"/>
                  <dgm:constr type="w" for="ch" forName="dot3" refType="userD"/>
                  <dgm:constr type="h" for="ch" forName="dot3" refType="userD"/>
                  <dgm:constr type="ctrX" for="ch" forName="dot4" refType="w" fact="0.7687"/>
                  <dgm:constr type="ctrY" for="ch" forName="dot4" refType="h" fact="0.8745"/>
                  <dgm:constr type="w" for="ch" forName="dot4" refType="userD"/>
                  <dgm:constr type="h" for="ch" forName="dot4" refType="userD"/>
                  <dgm:constr type="ctrX" for="ch" forName="dot5" refType="w" fact="0.5325"/>
                  <dgm:constr type="ctrY" for="ch" forName="dot5" refType="h" fact="0.6419"/>
                  <dgm:constr type="w" for="ch" forName="dot5" refType="userD"/>
                  <dgm:constr type="h" for="ch" forName="dot5" refType="userD"/>
                  <dgm:constr type="ctrX" for="ch" forName="dot6" refType="w" fact="0.4514"/>
                  <dgm:constr type="ctrY" for="ch" forName="dot6" refType="h" fact="0.3784"/>
                  <dgm:constr type="w" for="ch" forName="dot6" refType="userD"/>
                  <dgm:constr type="h" for="ch" forName="dot6" refType="userD"/>
                  <dgm:constr type="ctrX" for="ch" forName="dotArrow1" refType="w" fact="0.4733"/>
                  <dgm:constr type="ctrY" for="ch" forName="dotArrow1" refType="h" fact="0.0496"/>
                  <dgm:constr type="w" for="ch" forName="dotArrow1" refType="userD"/>
                  <dgm:constr type="h" for="ch" forName="dotArrow1" refType="userD"/>
                  <dgm:constr type="ctrX" for="ch" forName="dotArrow2" refType="w" fact="0.4538"/>
                  <dgm:constr type="ctrY" for="ch" forName="dotArrow2" refType="h" fact="0.0282"/>
                  <dgm:constr type="w" for="ch" forName="dotArrow2" refType="userD"/>
                  <dgm:constr type="h" for="ch" forName="dotArrow2" refType="userD"/>
                  <dgm:constr type="ctrX" for="ch" forName="dotArrow3" refType="w" fact="0.4343"/>
                  <dgm:constr type="ctrY" for="ch" forName="dotArrow3" refType="h" fact="0.0068"/>
                  <dgm:constr type="w" for="ch" forName="dotArrow3" refType="userD"/>
                  <dgm:constr type="h" for="ch" forName="dotArrow3" refType="userD"/>
                  <dgm:constr type="ctrX" for="ch" forName="dotArrow4" refType="w" fact="0.4149"/>
                  <dgm:constr type="ctrY" for="ch" forName="dotArrow4" refType="h" fact="0.0282"/>
                  <dgm:constr type="w" for="ch" forName="dotArrow4" refType="userD"/>
                  <dgm:constr type="h" for="ch" forName="dotArrow4" refType="userD"/>
                  <dgm:constr type="ctrX" for="ch" forName="dotArrow5" refType="w" fact="0.3954"/>
                  <dgm:constr type="ctrY" for="ch" forName="dotArrow5" refType="h" fact="0.0496"/>
                  <dgm:constr type="w" for="ch" forName="dotArrow5" refType="userD"/>
                  <dgm:constr type="h" for="ch" forName="dotArrow5" refType="userD"/>
                  <dgm:constr type="ctrX" for="ch" forName="dotArrow6" refType="w" fact="0.4343"/>
                  <dgm:constr type="ctrY" for="ch" forName="dotArrow6" refType="h" fact="0.052"/>
                  <dgm:constr type="w" for="ch" forName="dotArrow6" refType="userD"/>
                  <dgm:constr type="h" for="ch" forName="dotArrow6" refType="userD"/>
                  <dgm:constr type="ctrX" for="ch" forName="dotArrow7" refType="w" fact="0.4343"/>
                  <dgm:constr type="ctrY" for="ch" forName="dotArrow7" refType="h" fact="0.0972"/>
                  <dgm:constr type="w" for="ch" forName="dotArrow7" refType="userD"/>
                  <dgm:constr type="h" for="ch" forName="dotArrow7" refType="userD"/>
                  <dgm:constr type="r" for="ch" forName="parTx1" refType="w" fact="0.8534"/>
                  <dgm:constr type="t" for="ch" forName="parTx1" refType="h" fact="0.9095"/>
                  <dgm:constr type="w" for="ch" forName="parTx1" refType="w" fact="0.294"/>
                  <dgm:constr type="h" for="ch" forName="parTx1" refType="h" fact="0.1222"/>
                  <dgm:constr type="ctrX" for="ch" forName="picture1" refType="w" fact="0.8667"/>
                  <dgm:constr type="ctrY" for="ch" forName="picture1" refType="h" fact="0.8922"/>
                  <dgm:constr type="w" for="ch" forName="picture1" refType="w" fact="0.1363"/>
                  <dgm:constr type="h" for="ch" forName="picture1" refType="h" fact="0.211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895"/>
                  <dgm:constr type="t" for="ch" forName="parTx2" refType="h" fact="0.762"/>
                  <dgm:constr type="w" for="ch" forName="parTx2" refType="w" fact="0.294"/>
                  <dgm:constr type="h" for="ch" forName="parTx2" refType="h" fact="0.1222"/>
                  <dgm:constr type="ctrX" for="ch" forName="picture2" refType="w" fact="0.6028"/>
                  <dgm:constr type="ctrY" for="ch" forName="picture2" refType="h" fact="0.7447"/>
                  <dgm:constr type="w" for="ch" forName="picture2" refType="w" fact="0.1363"/>
                  <dgm:constr type="h" for="ch" forName="picture2" refType="h" fact="0.211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771"/>
                  <dgm:constr type="t" for="ch" forName="parTx3" refType="h" fact="0.5294"/>
                  <dgm:constr type="w" for="ch" forName="parTx3" refType="w" fact="0.294"/>
                  <dgm:constr type="h" for="ch" forName="parTx3" refType="h" fact="0.1222"/>
                  <dgm:constr type="ctrX" for="ch" forName="picture3" refType="w" fact="0.4905"/>
                  <dgm:constr type="ctrY" for="ch" forName="picture3" refType="h" fact="0.5121"/>
                  <dgm:constr type="w" for="ch" forName="picture3" refType="w" fact="0.1363"/>
                  <dgm:constr type="h" for="ch" forName="picture3" refType="h" fact="0.211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278"/>
                  <dgm:constr type="t" for="ch" forName="parTx4" refType="h" fact="0.2523"/>
                  <dgm:constr type="w" for="ch" forName="parTx4" refType="w" fact="0.294"/>
                  <dgm:constr type="h" for="ch" forName="parTx4" refType="h" fact="0.1222"/>
                  <dgm:constr type="ctrX" for="ch" forName="picture4" refType="w" fact="0.4412"/>
                  <dgm:constr type="ctrY" for="ch" forName="picture4" refType="h" fact="0.235"/>
                  <dgm:constr type="w" for="ch" forName="picture4" refType="w" fact="0.1363"/>
                  <dgm:constr type="h" for="ch" forName="picture4" refType="h" fact="0.2113"/>
                  <dgm:constr type="r" for="ch" forName="desTx4" refType="l" refFor="ch" refForName="parTx4"/>
                  <dgm:constr type="l" for="ch" forName="desTx4"/>
                  <dgm:constr type="t" for="ch" forName="desTx4" refType="t" refFor="ch" refForName="parTx4"/>
                  <dgm:constr type="h" for="ch" forName="desTx4" refType="h" refFor="ch" refForName="parTx4"/>
                </dgm:constrLst>
              </dgm:if>
              <dgm:else name="Name41">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6022"/>
                  <dgm:constr type="ctrY" for="ch" forName="dot1" refType="h" fact="0.8215"/>
                  <dgm:constr type="w" for="ch" forName="dot1" refType="userD"/>
                  <dgm:constr type="h" for="ch" forName="dot1" refType="userD"/>
                  <dgm:constr type="ctrX" for="ch" forName="dot2" refType="w" fact="0.6394"/>
                  <dgm:constr type="ctrY" for="ch" forName="dot2" refType="h" fact="0.843"/>
                  <dgm:constr type="w" for="ch" forName="dot2" refType="userD"/>
                  <dgm:constr type="h" for="ch" forName="dot2" refType="userD"/>
                  <dgm:constr type="ctrX" for="ch" forName="dot3" refType="w" fact="0.6777"/>
                  <dgm:constr type="ctrY" for="ch" forName="dot3" refType="h" fact="0.8607"/>
                  <dgm:constr type="w" for="ch" forName="dot3" refType="userD"/>
                  <dgm:constr type="h" for="ch" forName="dot3" refType="userD"/>
                  <dgm:constr type="ctrX" for="ch" forName="dot4" refType="w" fact="0.7171"/>
                  <dgm:constr type="ctrY" for="ch" forName="dot4" refType="h" fact="0.8745"/>
                  <dgm:constr type="w" for="ch" forName="dot4" refType="userD"/>
                  <dgm:constr type="h" for="ch" forName="dot4" refType="userD"/>
                  <dgm:constr type="ctrX" for="ch" forName="dot5" refType="w" fact="0.4283"/>
                  <dgm:constr type="ctrY" for="ch" forName="dot5" refType="h" fact="0.6419"/>
                  <dgm:constr type="w" for="ch" forName="dot5" refType="userD"/>
                  <dgm:constr type="h" for="ch" forName="dot5" refType="userD"/>
                  <dgm:constr type="ctrX" for="ch" forName="dot6" refType="w" fact="0.3291"/>
                  <dgm:constr type="ctrY" for="ch" forName="dot6" refType="h" fact="0.3784"/>
                  <dgm:constr type="w" for="ch" forName="dot6" refType="userD"/>
                  <dgm:constr type="h" for="ch" forName="dot6" refType="userD"/>
                  <dgm:constr type="ctrX" for="ch" forName="dotArrow1" refType="w" fact="0.3559"/>
                  <dgm:constr type="ctrY" for="ch" forName="dotArrow1" refType="h" fact="0.0496"/>
                  <dgm:constr type="w" for="ch" forName="dotArrow1" refType="userD"/>
                  <dgm:constr type="h" for="ch" forName="dotArrow1" refType="userD"/>
                  <dgm:constr type="ctrX" for="ch" forName="dotArrow2" refType="w" fact="0.3321"/>
                  <dgm:constr type="ctrY" for="ch" forName="dotArrow2" refType="h" fact="0.0282"/>
                  <dgm:constr type="w" for="ch" forName="dotArrow2" refType="userD"/>
                  <dgm:constr type="h" for="ch" forName="dotArrow2" refType="userD"/>
                  <dgm:constr type="ctrX" for="ch" forName="dotArrow3" refType="w" fact="0.3083"/>
                  <dgm:constr type="ctrY" for="ch" forName="dotArrow3" refType="h" fact="0.0068"/>
                  <dgm:constr type="w" for="ch" forName="dotArrow3" refType="userD"/>
                  <dgm:constr type="h" for="ch" forName="dotArrow3" refType="userD"/>
                  <dgm:constr type="ctrX" for="ch" forName="dotArrow4" refType="w" fact="0.2845"/>
                  <dgm:constr type="ctrY" for="ch" forName="dotArrow4" refType="h" fact="0.0282"/>
                  <dgm:constr type="w" for="ch" forName="dotArrow4" refType="userD"/>
                  <dgm:constr type="h" for="ch" forName="dotArrow4" refType="userD"/>
                  <dgm:constr type="ctrX" for="ch" forName="dotArrow5" refType="w" fact="0.2606"/>
                  <dgm:constr type="ctrY" for="ch" forName="dotArrow5" refType="h" fact="0.0496"/>
                  <dgm:constr type="w" for="ch" forName="dotArrow5" refType="userD"/>
                  <dgm:constr type="h" for="ch" forName="dotArrow5" refType="userD"/>
                  <dgm:constr type="ctrX" for="ch" forName="dotArrow6" refType="w" fact="0.3083"/>
                  <dgm:constr type="ctrY" for="ch" forName="dotArrow6" refType="h" fact="0.052"/>
                  <dgm:constr type="w" for="ch" forName="dotArrow6" refType="userD"/>
                  <dgm:constr type="h" for="ch" forName="dotArrow6" refType="userD"/>
                  <dgm:constr type="ctrX" for="ch" forName="dotArrow7" refType="w" fact="0.3083"/>
                  <dgm:constr type="ctrY" for="ch" forName="dotArrow7" refType="h" fact="0.0972"/>
                  <dgm:constr type="w" for="ch" forName="dotArrow7" refType="userD"/>
                  <dgm:constr type="h" for="ch" forName="dotArrow7" refType="userD"/>
                  <dgm:constr type="r" for="ch" forName="parTx1" refType="w" fact="0.8207"/>
                  <dgm:constr type="t" for="ch" forName="parTx1" refType="h" fact="0.9064"/>
                  <dgm:constr type="w" for="ch" forName="parTx1" refType="w" fact="0.3595"/>
                  <dgm:constr type="h" for="ch" forName="parTx1" refType="h" fact="0.1222"/>
                  <dgm:constr type="ctrX" for="ch" forName="picture1" refType="w" fact="0.837"/>
                  <dgm:constr type="ctrY" for="ch" forName="picture1" refType="h" fact="0.8922"/>
                  <dgm:constr type="w" for="ch" forName="picture1" refType="w" fact="0.1667"/>
                  <dgm:constr type="h" for="ch" forName="picture1" refType="h" fact="0.2113"/>
                  <dgm:constr type="r" for="ch" forName="parTx2" refType="w" fact="0.498"/>
                  <dgm:constr type="t" for="ch" forName="parTx2" refType="h" fact="0.7589"/>
                  <dgm:constr type="w" for="ch" forName="parTx2" refType="w" fact="0.3595"/>
                  <dgm:constr type="h" for="ch" forName="parTx2" refType="h" fact="0.1222"/>
                  <dgm:constr type="ctrX" for="ch" forName="picture2" refType="w" fact="0.5143"/>
                  <dgm:constr type="ctrY" for="ch" forName="picture2" refType="h" fact="0.7447"/>
                  <dgm:constr type="w" for="ch" forName="picture2" refType="w" fact="0.1667"/>
                  <dgm:constr type="h" for="ch" forName="picture2" refType="h" fact="0.2113"/>
                  <dgm:constr type="r" for="ch" forName="parTx3" refType="w" fact="0.3606"/>
                  <dgm:constr type="t" for="ch" forName="parTx3" refType="h" fact="0.5263"/>
                  <dgm:constr type="w" for="ch" forName="parTx3" refType="w" fact="0.3595"/>
                  <dgm:constr type="h" for="ch" forName="parTx3" refType="h" fact="0.1222"/>
                  <dgm:constr type="ctrX" for="ch" forName="picture3" refType="w" fact="0.3769"/>
                  <dgm:constr type="ctrY" for="ch" forName="picture3" refType="h" fact="0.5121"/>
                  <dgm:constr type="w" for="ch" forName="picture3" refType="w" fact="0.1667"/>
                  <dgm:constr type="h" for="ch" forName="picture3" refType="h" fact="0.2113"/>
                  <dgm:constr type="r" for="ch" forName="parTx4" refType="w" fact="0.3003"/>
                  <dgm:constr type="t" for="ch" forName="parTx4" refType="h" fact="0.2492"/>
                  <dgm:constr type="w" for="ch" forName="parTx4" refType="w" fact="0.3595"/>
                  <dgm:constr type="h" for="ch" forName="parTx4" refType="h" fact="0.1222"/>
                  <dgm:constr type="ctrX" for="ch" forName="picture4" refType="w" fact="0.3166"/>
                  <dgm:constr type="ctrY" for="ch" forName="picture4" refType="h" fact="0.235"/>
                  <dgm:constr type="w" for="ch" forName="picture4" refType="w" fact="0.1667"/>
                  <dgm:constr type="h" for="ch" forName="picture4" refType="h" fact="0.2113"/>
                </dgm:constrLst>
              </dgm:else>
            </dgm:choose>
          </dgm:else>
        </dgm:choose>
      </dgm:if>
      <dgm:if name="Name42" axis="ch" ptType="node" func="cnt" op="equ" val="5">
        <dgm:choose name="Name43">
          <dgm:if name="Name44" func="var" arg="dir" op="equ" val="norm">
            <dgm:choose name="Name45">
              <dgm:if name="Name46"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3263"/>
                  <dgm:constr type="ctrY" for="ch" forName="dot1" refType="h" fact="0.8674"/>
                  <dgm:constr type="w" for="ch" forName="dot1" refType="userD"/>
                  <dgm:constr type="h" for="ch" forName="dot1" refType="userD"/>
                  <dgm:constr type="ctrX" for="ch" forName="dot2" refType="w" fact="0.3001"/>
                  <dgm:constr type="ctrY" for="ch" forName="dot2" refType="h" fact="0.8824"/>
                  <dgm:constr type="w" for="ch" forName="dot2" refType="userD"/>
                  <dgm:constr type="h" for="ch" forName="dot2" refType="userD"/>
                  <dgm:constr type="ctrX" for="ch" forName="dot3" refType="w" fact="0.2733"/>
                  <dgm:constr type="ctrY" for="ch" forName="dot3" refType="h" fact="0.8948"/>
                  <dgm:constr type="w" for="ch" forName="dot3" refType="userD"/>
                  <dgm:constr type="h" for="ch" forName="dot3" refType="userD"/>
                  <dgm:constr type="ctrX" for="ch" forName="dot4" refType="w" fact="0.2462"/>
                  <dgm:constr type="ctrY" for="ch" forName="dot4" refType="h" fact="0.9044"/>
                  <dgm:constr type="w" for="ch" forName="dot4" refType="userD"/>
                  <dgm:constr type="h" for="ch" forName="dot4" refType="userD"/>
                  <dgm:constr type="ctrX" for="ch" forName="dot5" refType="w" fact="0.4691"/>
                  <dgm:constr type="ctrY" for="ch" forName="dot5" refType="h" fact="0.7222"/>
                  <dgm:constr type="w" for="ch" forName="dot5" refType="userD"/>
                  <dgm:constr type="h" for="ch" forName="dot5" refType="userD"/>
                  <dgm:constr type="ctrX" for="ch" forName="dot6" refType="w" fact="0.4484"/>
                  <dgm:constr type="ctrY" for="ch" forName="dot6" refType="h" fact="0.7518"/>
                  <dgm:constr type="w" for="ch" forName="dot6" refType="userD"/>
                  <dgm:constr type="h" for="ch" forName="dot6" refType="userD"/>
                  <dgm:constr type="ctrX" for="ch" forName="dot7" refType="w" fact="0.5549"/>
                  <dgm:constr type="ctrY" for="ch" forName="dot7" refType="h" fact="0.5422"/>
                  <dgm:constr type="w" for="ch" forName="dot7" refType="userD"/>
                  <dgm:constr type="h" for="ch" forName="dot7" refType="userD"/>
                  <dgm:constr type="ctrX" for="ch" forName="dot8" refType="w" fact="0.601"/>
                  <dgm:constr type="ctrY" for="ch" forName="dot8" refType="h" fact="0.3229"/>
                  <dgm:constr type="w" for="ch" forName="dot8" refType="userD"/>
                  <dgm:constr type="h" for="ch" forName="dot8" refType="userD"/>
                  <dgm:constr type="ctrX" for="ch" forName="dotArrow1" refType="w" fact="0.5779"/>
                  <dgm:constr type="ctrY" for="ch" forName="dotArrow1" refType="h" fact="0.0635"/>
                  <dgm:constr type="w" for="ch" forName="dotArrow1" refType="userD"/>
                  <dgm:constr type="h" for="ch" forName="dotArrow1" refType="userD"/>
                  <dgm:constr type="ctrX" for="ch" forName="dotArrow2" refType="w" fact="0.5951"/>
                  <dgm:constr type="ctrY" for="ch" forName="dotArrow2" refType="h" fact="0.0448"/>
                  <dgm:constr type="w" for="ch" forName="dotArrow2" refType="userD"/>
                  <dgm:constr type="h" for="ch" forName="dotArrow2" refType="userD"/>
                  <dgm:constr type="ctrX" for="ch" forName="dotArrow3" refType="w" fact="0.6123"/>
                  <dgm:constr type="ctrY" for="ch" forName="dotArrow3" refType="h" fact="0.026"/>
                  <dgm:constr type="w" for="ch" forName="dotArrow3" refType="userD"/>
                  <dgm:constr type="h" for="ch" forName="dotArrow3" refType="userD"/>
                  <dgm:constr type="ctrX" for="ch" forName="dotArrow4" refType="w" fact="0.6295"/>
                  <dgm:constr type="ctrY" for="ch" forName="dotArrow4" refType="h" fact="0.0448"/>
                  <dgm:constr type="w" for="ch" forName="dotArrow4" refType="userD"/>
                  <dgm:constr type="h" for="ch" forName="dotArrow4" refType="userD"/>
                  <dgm:constr type="ctrX" for="ch" forName="dotArrow5" refType="w" fact="0.6467"/>
                  <dgm:constr type="ctrY" for="ch" forName="dotArrow5" refType="h" fact="0.0635"/>
                  <dgm:constr type="w" for="ch" forName="dotArrow5" refType="userD"/>
                  <dgm:constr type="h" for="ch" forName="dotArrow5" refType="userD"/>
                  <dgm:constr type="ctrX" for="ch" forName="dotArrow6" refType="w" fact="0.6123"/>
                  <dgm:constr type="ctrY" for="ch" forName="dotArrow6" refType="h" fact="0.0656"/>
                  <dgm:constr type="w" for="ch" forName="dotArrow6" refType="userD"/>
                  <dgm:constr type="h" for="ch" forName="dotArrow6" refType="userD"/>
                  <dgm:constr type="ctrX" for="ch" forName="dotArrow7" refType="w" fact="0.6123"/>
                  <dgm:constr type="ctrY" for="ch" forName="dotArrow7" refType="h" fact="0.1052"/>
                  <dgm:constr type="w" for="ch" forName="dotArrow7" refType="userD"/>
                  <dgm:constr type="h" for="ch" forName="dotArrow7" refType="userD"/>
                  <dgm:constr type="l" for="ch" forName="parTx1" refType="w" fact="0.1746"/>
                  <dgm:constr type="t" for="ch" forName="parTx1" refType="h" fact="0.9304"/>
                  <dgm:constr type="w" for="ch" forName="parTx1" refType="w" fact="0.2544"/>
                  <dgm:constr type="h" for="ch" forName="parTx1" refType="h" fact="0.0962"/>
                  <dgm:constr type="ctrX" for="ch" forName="picture1" refType="w" fact="0.1631"/>
                  <dgm:constr type="ctrY" for="ch" forName="picture1" refType="h" fact="0.9169"/>
                  <dgm:constr type="w" for="ch" forName="picture1" refType="w" fact="0.118"/>
                  <dgm:constr type="h" for="ch" forName="picture1" refType="h" fact="0.166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982"/>
                  <dgm:constr type="t" for="ch" forName="parTx2" refType="h" fact="0.8167"/>
                  <dgm:constr type="w" for="ch" forName="parTx2" refType="w" fact="0.2544"/>
                  <dgm:constr type="h" for="ch" forName="parTx2" refType="h" fact="0.0962"/>
                  <dgm:constr type="ctrX" for="ch" forName="picture2" refType="w" fact="0.3866"/>
                  <dgm:constr type="ctrY" for="ch" forName="picture2" refType="h" fact="0.8032"/>
                  <dgm:constr type="w" for="ch" forName="picture2" refType="w" fact="0.118"/>
                  <dgm:constr type="h" for="ch" forName="picture2" refType="h" fact="0.166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194"/>
                  <dgm:constr type="t" for="ch" forName="parTx3" refType="h" fact="0.6524"/>
                  <dgm:constr type="w" for="ch" forName="parTx3" refType="w" fact="0.2544"/>
                  <dgm:constr type="h" for="ch" forName="parTx3" refType="h" fact="0.0962"/>
                  <dgm:constr type="ctrX" for="ch" forName="picture3" refType="w" fact="0.5078"/>
                  <dgm:constr type="ctrY" for="ch" forName="picture3" refType="h" fact="0.6389"/>
                  <dgm:constr type="w" for="ch" forName="picture3" refType="w" fact="0.118"/>
                  <dgm:constr type="h" for="ch" forName="picture3" refType="h" fact="0.166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827"/>
                  <dgm:constr type="t" for="ch" forName="parTx4" refType="h" fact="0.4412"/>
                  <dgm:constr type="w" for="ch" forName="parTx4" refType="w" fact="0.2544"/>
                  <dgm:constr type="h" for="ch" forName="parTx4" refType="h" fact="0.0962"/>
                  <dgm:constr type="ctrX" for="ch" forName="picture4" refType="w" fact="0.5712"/>
                  <dgm:constr type="ctrY" for="ch" forName="picture4" refType="h" fact="0.4277"/>
                  <dgm:constr type="w" for="ch" forName="picture4" refType="w" fact="0.118"/>
                  <dgm:constr type="h" for="ch" forName="picture4" refType="h" fact="0.166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18"/>
                  <dgm:constr type="t" for="ch" forName="parTx5" refType="h" fact="0.2262"/>
                  <dgm:constr type="w" for="ch" forName="parTx5" refType="w" fact="0.2544"/>
                  <dgm:constr type="h" for="ch" forName="parTx5" refType="h" fact="0.0962"/>
                  <dgm:constr type="ctrX" for="ch" forName="picture5" refType="w" fact="0.6064"/>
                  <dgm:constr type="ctrY" for="ch" forName="picture5" refType="h" fact="0.2127"/>
                  <dgm:constr type="w" for="ch" forName="picture5" refType="w" fact="0.118"/>
                  <dgm:constr type="h" for="ch" forName="picture5" refType="h" fact="0.1663"/>
                  <dgm:constr type="l" for="ch" forName="desTx5" refType="r" refFor="ch" refForName="parTx5"/>
                  <dgm:constr type="r" for="ch" forName="desTx5" refType="w"/>
                  <dgm:constr type="t" for="ch" forName="desTx5" refType="t" refFor="ch" refForName="parTx5"/>
                  <dgm:constr type="h" for="ch" forName="desTx5" refType="h" refFor="ch" refForName="parTx5"/>
                </dgm:constrLst>
              </dgm:if>
              <dgm:else name="Name47">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3951"/>
                  <dgm:constr type="ctrY" for="ch" forName="dot1" refType="h" fact="0.8674"/>
                  <dgm:constr type="w" for="ch" forName="dot1" refType="userD"/>
                  <dgm:constr type="h" for="ch" forName="dot1" refType="userD"/>
                  <dgm:constr type="ctrX" for="ch" forName="dot2" refType="w" fact="0.3634"/>
                  <dgm:constr type="ctrY" for="ch" forName="dot2" refType="h" fact="0.8824"/>
                  <dgm:constr type="w" for="ch" forName="dot2" refType="userD"/>
                  <dgm:constr type="h" for="ch" forName="dot2" refType="userD"/>
                  <dgm:constr type="ctrX" for="ch" forName="dot3" refType="w" fact="0.331"/>
                  <dgm:constr type="ctrY" for="ch" forName="dot3" refType="h" fact="0.8948"/>
                  <dgm:constr type="w" for="ch" forName="dot3" refType="userD"/>
                  <dgm:constr type="h" for="ch" forName="dot3" refType="userD"/>
                  <dgm:constr type="ctrX" for="ch" forName="dot4" refType="w" fact="0.2981"/>
                  <dgm:constr type="ctrY" for="ch" forName="dot4" refType="h" fact="0.9044"/>
                  <dgm:constr type="w" for="ch" forName="dot4" refType="userD"/>
                  <dgm:constr type="h" for="ch" forName="dot4" refType="userD"/>
                  <dgm:constr type="ctrX" for="ch" forName="dot5" refType="w" fact="0.5681"/>
                  <dgm:constr type="ctrY" for="ch" forName="dot5" refType="h" fact="0.7222"/>
                  <dgm:constr type="w" for="ch" forName="dot5" refType="userD"/>
                  <dgm:constr type="h" for="ch" forName="dot5" refType="userD"/>
                  <dgm:constr type="ctrX" for="ch" forName="dot6" refType="w" fact="0.543"/>
                  <dgm:constr type="ctrY" for="ch" forName="dot6" refType="h" fact="0.7518"/>
                  <dgm:constr type="w" for="ch" forName="dot6" refType="userD"/>
                  <dgm:constr type="h" for="ch" forName="dot6" refType="userD"/>
                  <dgm:constr type="ctrX" for="ch" forName="dot7" refType="w" fact="0.672"/>
                  <dgm:constr type="ctrY" for="ch" forName="dot7" refType="h" fact="0.5422"/>
                  <dgm:constr type="w" for="ch" forName="dot7" refType="userD"/>
                  <dgm:constr type="h" for="ch" forName="dot7" refType="userD"/>
                  <dgm:constr type="ctrX" for="ch" forName="dot8" refType="w" fact="0.7278"/>
                  <dgm:constr type="ctrY" for="ch" forName="dot8" refType="h" fact="0.3229"/>
                  <dgm:constr type="w" for="ch" forName="dot8" refType="userD"/>
                  <dgm:constr type="h" for="ch" forName="dot8" refType="userD"/>
                  <dgm:constr type="ctrX" for="ch" forName="dotArrow1" refType="w" fact="0.6999"/>
                  <dgm:constr type="ctrY" for="ch" forName="dotArrow1" refType="h" fact="0.0635"/>
                  <dgm:constr type="w" for="ch" forName="dotArrow1" refType="userD"/>
                  <dgm:constr type="h" for="ch" forName="dotArrow1" refType="userD"/>
                  <dgm:constr type="ctrX" for="ch" forName="dotArrow2" refType="w" fact="0.7207"/>
                  <dgm:constr type="ctrY" for="ch" forName="dotArrow2" refType="h" fact="0.0448"/>
                  <dgm:constr type="w" for="ch" forName="dotArrow2" refType="userD"/>
                  <dgm:constr type="h" for="ch" forName="dotArrow2" refType="userD"/>
                  <dgm:constr type="ctrX" for="ch" forName="dotArrow3" refType="w" fact="0.7415"/>
                  <dgm:constr type="ctrY" for="ch" forName="dotArrow3" refType="h" fact="0.026"/>
                  <dgm:constr type="w" for="ch" forName="dotArrow3" refType="userD"/>
                  <dgm:constr type="h" for="ch" forName="dotArrow3" refType="userD"/>
                  <dgm:constr type="ctrX" for="ch" forName="dotArrow4" refType="w" fact="0.7624"/>
                  <dgm:constr type="ctrY" for="ch" forName="dotArrow4" refType="h" fact="0.0448"/>
                  <dgm:constr type="w" for="ch" forName="dotArrow4" refType="userD"/>
                  <dgm:constr type="h" for="ch" forName="dotArrow4" refType="userD"/>
                  <dgm:constr type="ctrX" for="ch" forName="dotArrow5" refType="w" fact="0.7832"/>
                  <dgm:constr type="ctrY" for="ch" forName="dotArrow5" refType="h" fact="0.0635"/>
                  <dgm:constr type="w" for="ch" forName="dotArrow5" refType="userD"/>
                  <dgm:constr type="h" for="ch" forName="dotArrow5" refType="userD"/>
                  <dgm:constr type="ctrX" for="ch" forName="dotArrow6" refType="w" fact="0.7415"/>
                  <dgm:constr type="ctrY" for="ch" forName="dotArrow6" refType="h" fact="0.0656"/>
                  <dgm:constr type="w" for="ch" forName="dotArrow6" refType="userD"/>
                  <dgm:constr type="h" for="ch" forName="dotArrow6" refType="userD"/>
                  <dgm:constr type="ctrX" for="ch" forName="dotArrow7" refType="w" fact="0.7415"/>
                  <dgm:constr type="ctrY" for="ch" forName="dotArrow7" refType="h" fact="0.1052"/>
                  <dgm:constr type="w" for="ch" forName="dotArrow7" refType="userD"/>
                  <dgm:constr type="h" for="ch" forName="dotArrow7" refType="userD"/>
                  <dgm:constr type="l" for="ch" forName="parTx1" refType="w" fact="0.2115"/>
                  <dgm:constr type="t" for="ch" forName="parTx1" refType="h" fact="0.928"/>
                  <dgm:constr type="w" for="ch" forName="parTx1" refType="w" fact="0.3081"/>
                  <dgm:constr type="h" for="ch" forName="parTx1" refType="h" fact="0.0962"/>
                  <dgm:constr type="ctrX" for="ch" forName="picture1" refType="w" fact="0.1975"/>
                  <dgm:constr type="ctrY" for="ch" forName="picture1" refType="h" fact="0.9169"/>
                  <dgm:constr type="w" for="ch" forName="picture1" refType="w" fact="0.1429"/>
                  <dgm:constr type="h" for="ch" forName="picture1" refType="h" fact="0.1663"/>
                  <dgm:constr type="l" for="ch" forName="parTx2" refType="w" fact="0.4822"/>
                  <dgm:constr type="t" for="ch" forName="parTx2" refType="h" fact="0.8143"/>
                  <dgm:constr type="w" for="ch" forName="parTx2" refType="w" fact="0.3081"/>
                  <dgm:constr type="h" for="ch" forName="parTx2" refType="h" fact="0.0962"/>
                  <dgm:constr type="ctrX" for="ch" forName="picture2" refType="w" fact="0.4682"/>
                  <dgm:constr type="ctrY" for="ch" forName="picture2" refType="h" fact="0.8032"/>
                  <dgm:constr type="w" for="ch" forName="picture2" refType="w" fact="0.1429"/>
                  <dgm:constr type="h" for="ch" forName="picture2" refType="h" fact="0.1663"/>
                  <dgm:constr type="l" for="ch" forName="parTx3" refType="w" fact="0.629"/>
                  <dgm:constr type="t" for="ch" forName="parTx3" refType="h" fact="0.65"/>
                  <dgm:constr type="w" for="ch" forName="parTx3" refType="w" fact="0.3081"/>
                  <dgm:constr type="h" for="ch" forName="parTx3" refType="h" fact="0.0962"/>
                  <dgm:constr type="ctrX" for="ch" forName="picture3" refType="w" fact="0.615"/>
                  <dgm:constr type="ctrY" for="ch" forName="picture3" refType="h" fact="0.6389"/>
                  <dgm:constr type="w" for="ch" forName="picture3" refType="w" fact="0.1429"/>
                  <dgm:constr type="h" for="ch" forName="picture3" refType="h" fact="0.1663"/>
                  <dgm:constr type="l" for="ch" forName="parTx4" refType="w" fact="0.7057"/>
                  <dgm:constr type="t" for="ch" forName="parTx4" refType="h" fact="0.4388"/>
                  <dgm:constr type="w" for="ch" forName="parTx4" refType="w" fact="0.3081"/>
                  <dgm:constr type="h" for="ch" forName="parTx4" refType="h" fact="0.0962"/>
                  <dgm:constr type="ctrX" for="ch" forName="picture4" refType="w" fact="0.6917"/>
                  <dgm:constr type="ctrY" for="ch" forName="picture4" refType="h" fact="0.4277"/>
                  <dgm:constr type="w" for="ch" forName="picture4" refType="w" fact="0.1429"/>
                  <dgm:constr type="h" for="ch" forName="picture4" refType="h" fact="0.1663"/>
                  <dgm:constr type="l" for="ch" forName="parTx5" refType="w" fact="0.7484"/>
                  <dgm:constr type="t" for="ch" forName="parTx5" refType="h" fact="0.2238"/>
                  <dgm:constr type="w" for="ch" forName="parTx5" refType="w" fact="0.3081"/>
                  <dgm:constr type="h" for="ch" forName="parTx5" refType="h" fact="0.0962"/>
                  <dgm:constr type="ctrX" for="ch" forName="picture5" refType="w" fact="0.7344"/>
                  <dgm:constr type="ctrY" for="ch" forName="picture5" refType="h" fact="0.2127"/>
                  <dgm:constr type="w" for="ch" forName="picture5" refType="w" fact="0.1429"/>
                  <dgm:constr type="h" for="ch" forName="picture5" refType="h" fact="0.1663"/>
                </dgm:constrLst>
              </dgm:else>
            </dgm:choose>
          </dgm:if>
          <dgm:else name="Name48">
            <dgm:choose name="Name49">
              <dgm:if name="Name50"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6737"/>
                  <dgm:constr type="ctrY" for="ch" forName="dot1" refType="h" fact="0.8674"/>
                  <dgm:constr type="w" for="ch" forName="dot1" refType="userD"/>
                  <dgm:constr type="h" for="ch" forName="dot1" refType="userD"/>
                  <dgm:constr type="ctrX" for="ch" forName="dot2" refType="w" fact="0.6999"/>
                  <dgm:constr type="ctrY" for="ch" forName="dot2" refType="h" fact="0.8824"/>
                  <dgm:constr type="w" for="ch" forName="dot2" refType="userD"/>
                  <dgm:constr type="h" for="ch" forName="dot2" refType="userD"/>
                  <dgm:constr type="ctrX" for="ch" forName="dot3" refType="w" fact="0.7267"/>
                  <dgm:constr type="ctrY" for="ch" forName="dot3" refType="h" fact="0.8948"/>
                  <dgm:constr type="w" for="ch" forName="dot3" refType="userD"/>
                  <dgm:constr type="h" for="ch" forName="dot3" refType="userD"/>
                  <dgm:constr type="ctrX" for="ch" forName="dot4" refType="w" fact="0.7538"/>
                  <dgm:constr type="ctrY" for="ch" forName="dot4" refType="h" fact="0.9044"/>
                  <dgm:constr type="w" for="ch" forName="dot4" refType="userD"/>
                  <dgm:constr type="h" for="ch" forName="dot4" refType="userD"/>
                  <dgm:constr type="ctrX" for="ch" forName="dot5" refType="w" fact="0.5309"/>
                  <dgm:constr type="ctrY" for="ch" forName="dot5" refType="h" fact="0.7222"/>
                  <dgm:constr type="w" for="ch" forName="dot5" refType="userD"/>
                  <dgm:constr type="h" for="ch" forName="dot5" refType="userD"/>
                  <dgm:constr type="ctrX" for="ch" forName="dot6" refType="w" fact="0.5516"/>
                  <dgm:constr type="ctrY" for="ch" forName="dot6" refType="h" fact="0.7518"/>
                  <dgm:constr type="w" for="ch" forName="dot6" refType="userD"/>
                  <dgm:constr type="h" for="ch" forName="dot6" refType="userD"/>
                  <dgm:constr type="ctrX" for="ch" forName="dot7" refType="w" fact="0.4451"/>
                  <dgm:constr type="ctrY" for="ch" forName="dot7" refType="h" fact="0.5422"/>
                  <dgm:constr type="w" for="ch" forName="dot7" refType="userD"/>
                  <dgm:constr type="h" for="ch" forName="dot7" refType="userD"/>
                  <dgm:constr type="ctrX" for="ch" forName="dot8" refType="w" fact="0.399"/>
                  <dgm:constr type="ctrY" for="ch" forName="dot8" refType="h" fact="0.3229"/>
                  <dgm:constr type="w" for="ch" forName="dot8" refType="userD"/>
                  <dgm:constr type="h" for="ch" forName="dot8" refType="userD"/>
                  <dgm:constr type="ctrX" for="ch" forName="dotArrow1" refType="w" fact="0.4221"/>
                  <dgm:constr type="ctrY" for="ch" forName="dotArrow1" refType="h" fact="0.0635"/>
                  <dgm:constr type="w" for="ch" forName="dotArrow1" refType="userD"/>
                  <dgm:constr type="h" for="ch" forName="dotArrow1" refType="userD"/>
                  <dgm:constr type="ctrX" for="ch" forName="dotArrow2" refType="w" fact="0.4049"/>
                  <dgm:constr type="ctrY" for="ch" forName="dotArrow2" refType="h" fact="0.0448"/>
                  <dgm:constr type="w" for="ch" forName="dotArrow2" refType="userD"/>
                  <dgm:constr type="h" for="ch" forName="dotArrow2" refType="userD"/>
                  <dgm:constr type="ctrX" for="ch" forName="dotArrow3" refType="w" fact="0.3877"/>
                  <dgm:constr type="ctrY" for="ch" forName="dotArrow3" refType="h" fact="0.026"/>
                  <dgm:constr type="w" for="ch" forName="dotArrow3" refType="userD"/>
                  <dgm:constr type="h" for="ch" forName="dotArrow3" refType="userD"/>
                  <dgm:constr type="ctrX" for="ch" forName="dotArrow4" refType="w" fact="0.3705"/>
                  <dgm:constr type="ctrY" for="ch" forName="dotArrow4" refType="h" fact="0.0448"/>
                  <dgm:constr type="w" for="ch" forName="dotArrow4" refType="userD"/>
                  <dgm:constr type="h" for="ch" forName="dotArrow4" refType="userD"/>
                  <dgm:constr type="ctrX" for="ch" forName="dotArrow5" refType="w" fact="0.3533"/>
                  <dgm:constr type="ctrY" for="ch" forName="dotArrow5" refType="h" fact="0.0635"/>
                  <dgm:constr type="w" for="ch" forName="dotArrow5" refType="userD"/>
                  <dgm:constr type="h" for="ch" forName="dotArrow5" refType="userD"/>
                  <dgm:constr type="ctrX" for="ch" forName="dotArrow6" refType="w" fact="0.3877"/>
                  <dgm:constr type="ctrY" for="ch" forName="dotArrow6" refType="h" fact="0.0656"/>
                  <dgm:constr type="w" for="ch" forName="dotArrow6" refType="userD"/>
                  <dgm:constr type="h" for="ch" forName="dotArrow6" refType="userD"/>
                  <dgm:constr type="ctrX" for="ch" forName="dotArrow7" refType="w" fact="0.3877"/>
                  <dgm:constr type="ctrY" for="ch" forName="dotArrow7" refType="h" fact="0.1052"/>
                  <dgm:constr type="w" for="ch" forName="dotArrow7" refType="userD"/>
                  <dgm:constr type="h" for="ch" forName="dotArrow7" refType="userD"/>
                  <dgm:constr type="r" for="ch" forName="parTx1" refType="w" fact="0.8254"/>
                  <dgm:constr type="t" for="ch" forName="parTx1" refType="h" fact="0.9304"/>
                  <dgm:constr type="w" for="ch" forName="parTx1" refType="w" fact="0.2544"/>
                  <dgm:constr type="h" for="ch" forName="parTx1" refType="h" fact="0.0962"/>
                  <dgm:constr type="ctrX" for="ch" forName="picture1" refType="w" fact="0.8369"/>
                  <dgm:constr type="ctrY" for="ch" forName="picture1" refType="h" fact="0.9169"/>
                  <dgm:constr type="w" for="ch" forName="picture1" refType="w" fact="0.118"/>
                  <dgm:constr type="h" for="ch" forName="picture1" refType="h" fact="0.166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018"/>
                  <dgm:constr type="t" for="ch" forName="parTx2" refType="h" fact="0.8167"/>
                  <dgm:constr type="w" for="ch" forName="parTx2" refType="w" fact="0.2544"/>
                  <dgm:constr type="h" for="ch" forName="parTx2" refType="h" fact="0.0962"/>
                  <dgm:constr type="ctrX" for="ch" forName="picture2" refType="w" fact="0.6134"/>
                  <dgm:constr type="ctrY" for="ch" forName="picture2" refType="h" fact="0.8032"/>
                  <dgm:constr type="w" for="ch" forName="picture2" refType="w" fact="0.118"/>
                  <dgm:constr type="h" for="ch" forName="picture2" refType="h" fact="0.166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806"/>
                  <dgm:constr type="t" for="ch" forName="parTx3" refType="h" fact="0.6524"/>
                  <dgm:constr type="w" for="ch" forName="parTx3" refType="w" fact="0.2544"/>
                  <dgm:constr type="h" for="ch" forName="parTx3" refType="h" fact="0.0962"/>
                  <dgm:constr type="ctrX" for="ch" forName="picture3" refType="w" fact="0.4922"/>
                  <dgm:constr type="ctrY" for="ch" forName="picture3" refType="h" fact="0.6389"/>
                  <dgm:constr type="w" for="ch" forName="picture3" refType="w" fact="0.118"/>
                  <dgm:constr type="h" for="ch" forName="picture3" refType="h" fact="0.166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173"/>
                  <dgm:constr type="t" for="ch" forName="parTx4" refType="h" fact="0.4412"/>
                  <dgm:constr type="w" for="ch" forName="parTx4" refType="w" fact="0.2544"/>
                  <dgm:constr type="h" for="ch" forName="parTx4" refType="h" fact="0.0962"/>
                  <dgm:constr type="ctrX" for="ch" forName="picture4" refType="w" fact="0.4288"/>
                  <dgm:constr type="ctrY" for="ch" forName="picture4" refType="h" fact="0.4277"/>
                  <dgm:constr type="w" for="ch" forName="picture4" refType="w" fact="0.118"/>
                  <dgm:constr type="h" for="ch" forName="picture4" refType="h" fact="0.166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82"/>
                  <dgm:constr type="t" for="ch" forName="parTx5" refType="h" fact="0.2262"/>
                  <dgm:constr type="w" for="ch" forName="parTx5" refType="w" fact="0.2544"/>
                  <dgm:constr type="h" for="ch" forName="parTx5" refType="h" fact="0.0962"/>
                  <dgm:constr type="ctrX" for="ch" forName="picture5" refType="w" fact="0.3936"/>
                  <dgm:constr type="ctrY" for="ch" forName="picture5" refType="h" fact="0.2127"/>
                  <dgm:constr type="w" for="ch" forName="picture5" refType="w" fact="0.118"/>
                  <dgm:constr type="h" for="ch" forName="picture5" refType="h" fact="0.1663"/>
                  <dgm:constr type="r" for="ch" forName="desTx5" refType="l" refFor="ch" refForName="parTx5"/>
                  <dgm:constr type="l" for="ch" forName="desTx5"/>
                  <dgm:constr type="t" for="ch" forName="desTx5" refType="t" refFor="ch" refForName="parTx5"/>
                  <dgm:constr type="h" for="ch" forName="desTx5" refType="h" refFor="ch" refForName="parTx5"/>
                </dgm:constrLst>
              </dgm:if>
              <dgm:else name="Name51">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6049"/>
                  <dgm:constr type="ctrY" for="ch" forName="dot1" refType="h" fact="0.8674"/>
                  <dgm:constr type="w" for="ch" forName="dot1" refType="userD"/>
                  <dgm:constr type="h" for="ch" forName="dot1" refType="userD"/>
                  <dgm:constr type="ctrX" for="ch" forName="dot2" refType="w" fact="0.6366"/>
                  <dgm:constr type="ctrY" for="ch" forName="dot2" refType="h" fact="0.8824"/>
                  <dgm:constr type="w" for="ch" forName="dot2" refType="userD"/>
                  <dgm:constr type="h" for="ch" forName="dot2" refType="userD"/>
                  <dgm:constr type="ctrX" for="ch" forName="dot3" refType="w" fact="0.669"/>
                  <dgm:constr type="ctrY" for="ch" forName="dot3" refType="h" fact="0.8948"/>
                  <dgm:constr type="w" for="ch" forName="dot3" refType="userD"/>
                  <dgm:constr type="h" for="ch" forName="dot3" refType="userD"/>
                  <dgm:constr type="ctrX" for="ch" forName="dot4" refType="w" fact="0.7019"/>
                  <dgm:constr type="ctrY" for="ch" forName="dot4" refType="h" fact="0.9044"/>
                  <dgm:constr type="w" for="ch" forName="dot4" refType="userD"/>
                  <dgm:constr type="h" for="ch" forName="dot4" refType="userD"/>
                  <dgm:constr type="ctrX" for="ch" forName="dot5" refType="w" fact="0.4319"/>
                  <dgm:constr type="ctrY" for="ch" forName="dot5" refType="h" fact="0.7222"/>
                  <dgm:constr type="w" for="ch" forName="dot5" refType="userD"/>
                  <dgm:constr type="h" for="ch" forName="dot5" refType="userD"/>
                  <dgm:constr type="ctrX" for="ch" forName="dot6" refType="w" fact="0.457"/>
                  <dgm:constr type="ctrY" for="ch" forName="dot6" refType="h" fact="0.7518"/>
                  <dgm:constr type="w" for="ch" forName="dot6" refType="userD"/>
                  <dgm:constr type="h" for="ch" forName="dot6" refType="userD"/>
                  <dgm:constr type="ctrX" for="ch" forName="dot7" refType="w" fact="0.328"/>
                  <dgm:constr type="ctrY" for="ch" forName="dot7" refType="h" fact="0.5422"/>
                  <dgm:constr type="w" for="ch" forName="dot7" refType="userD"/>
                  <dgm:constr type="h" for="ch" forName="dot7" refType="userD"/>
                  <dgm:constr type="ctrX" for="ch" forName="dot8" refType="w" fact="0.2722"/>
                  <dgm:constr type="ctrY" for="ch" forName="dot8" refType="h" fact="0.3229"/>
                  <dgm:constr type="w" for="ch" forName="dot8" refType="userD"/>
                  <dgm:constr type="h" for="ch" forName="dot8" refType="userD"/>
                  <dgm:constr type="ctrX" for="ch" forName="dotArrow1" refType="w" fact="0.3001"/>
                  <dgm:constr type="ctrY" for="ch" forName="dotArrow1" refType="h" fact="0.0635"/>
                  <dgm:constr type="w" for="ch" forName="dotArrow1" refType="userD"/>
                  <dgm:constr type="h" for="ch" forName="dotArrow1" refType="userD"/>
                  <dgm:constr type="ctrX" for="ch" forName="dotArrow2" refType="w" fact="0.2793"/>
                  <dgm:constr type="ctrY" for="ch" forName="dotArrow2" refType="h" fact="0.0448"/>
                  <dgm:constr type="w" for="ch" forName="dotArrow2" refType="userD"/>
                  <dgm:constr type="h" for="ch" forName="dotArrow2" refType="userD"/>
                  <dgm:constr type="ctrX" for="ch" forName="dotArrow3" refType="w" fact="0.2585"/>
                  <dgm:constr type="ctrY" for="ch" forName="dotArrow3" refType="h" fact="0.026"/>
                  <dgm:constr type="w" for="ch" forName="dotArrow3" refType="userD"/>
                  <dgm:constr type="h" for="ch" forName="dotArrow3" refType="userD"/>
                  <dgm:constr type="ctrX" for="ch" forName="dotArrow4" refType="w" fact="0.2376"/>
                  <dgm:constr type="ctrY" for="ch" forName="dotArrow4" refType="h" fact="0.0448"/>
                  <dgm:constr type="w" for="ch" forName="dotArrow4" refType="userD"/>
                  <dgm:constr type="h" for="ch" forName="dotArrow4" refType="userD"/>
                  <dgm:constr type="ctrX" for="ch" forName="dotArrow5" refType="w" fact="0.2168"/>
                  <dgm:constr type="ctrY" for="ch" forName="dotArrow5" refType="h" fact="0.0635"/>
                  <dgm:constr type="w" for="ch" forName="dotArrow5" refType="userD"/>
                  <dgm:constr type="h" for="ch" forName="dotArrow5" refType="userD"/>
                  <dgm:constr type="ctrX" for="ch" forName="dotArrow6" refType="w" fact="0.2585"/>
                  <dgm:constr type="ctrY" for="ch" forName="dotArrow6" refType="h" fact="0.0656"/>
                  <dgm:constr type="w" for="ch" forName="dotArrow6" refType="userD"/>
                  <dgm:constr type="h" for="ch" forName="dotArrow6" refType="userD"/>
                  <dgm:constr type="ctrX" for="ch" forName="dotArrow7" refType="w" fact="0.2585"/>
                  <dgm:constr type="ctrY" for="ch" forName="dotArrow7" refType="h" fact="0.1052"/>
                  <dgm:constr type="w" for="ch" forName="dotArrow7" refType="userD"/>
                  <dgm:constr type="h" for="ch" forName="dotArrow7" refType="userD"/>
                  <dgm:constr type="r" for="ch" forName="parTx1" refType="w" fact="0.7885"/>
                  <dgm:constr type="t" for="ch" forName="parTx1" refType="h" fact="0.928"/>
                  <dgm:constr type="w" for="ch" forName="parTx1" refType="w" fact="0.3081"/>
                  <dgm:constr type="h" for="ch" forName="parTx1" refType="h" fact="0.0962"/>
                  <dgm:constr type="ctrX" for="ch" forName="picture1" refType="w" fact="0.8025"/>
                  <dgm:constr type="ctrY" for="ch" forName="picture1" refType="h" fact="0.9169"/>
                  <dgm:constr type="w" for="ch" forName="picture1" refType="w" fact="0.1429"/>
                  <dgm:constr type="h" for="ch" forName="picture1" refType="h" fact="0.1663"/>
                  <dgm:constr type="r" for="ch" forName="parTx2" refType="w" fact="0.5178"/>
                  <dgm:constr type="t" for="ch" forName="parTx2" refType="h" fact="0.8143"/>
                  <dgm:constr type="w" for="ch" forName="parTx2" refType="w" fact="0.3081"/>
                  <dgm:constr type="h" for="ch" forName="parTx2" refType="h" fact="0.0962"/>
                  <dgm:constr type="ctrX" for="ch" forName="picture2" refType="w" fact="0.5318"/>
                  <dgm:constr type="ctrY" for="ch" forName="picture2" refType="h" fact="0.8032"/>
                  <dgm:constr type="w" for="ch" forName="picture2" refType="w" fact="0.1429"/>
                  <dgm:constr type="h" for="ch" forName="picture2" refType="h" fact="0.1663"/>
                  <dgm:constr type="r" for="ch" forName="parTx3" refType="w" fact="0.371"/>
                  <dgm:constr type="t" for="ch" forName="parTx3" refType="h" fact="0.65"/>
                  <dgm:constr type="w" for="ch" forName="parTx3" refType="w" fact="0.3081"/>
                  <dgm:constr type="h" for="ch" forName="parTx3" refType="h" fact="0.0962"/>
                  <dgm:constr type="ctrX" for="ch" forName="picture3" refType="w" fact="0.385"/>
                  <dgm:constr type="ctrY" for="ch" forName="picture3" refType="h" fact="0.6389"/>
                  <dgm:constr type="w" for="ch" forName="picture3" refType="w" fact="0.1429"/>
                  <dgm:constr type="h" for="ch" forName="picture3" refType="h" fact="0.1663"/>
                  <dgm:constr type="r" for="ch" forName="parTx4" refType="w" fact="0.2943"/>
                  <dgm:constr type="t" for="ch" forName="parTx4" refType="h" fact="0.4388"/>
                  <dgm:constr type="w" for="ch" forName="parTx4" refType="w" fact="0.3081"/>
                  <dgm:constr type="h" for="ch" forName="parTx4" refType="h" fact="0.0962"/>
                  <dgm:constr type="ctrX" for="ch" forName="picture4" refType="w" fact="0.3083"/>
                  <dgm:constr type="ctrY" for="ch" forName="picture4" refType="h" fact="0.4277"/>
                  <dgm:constr type="w" for="ch" forName="picture4" refType="w" fact="0.1429"/>
                  <dgm:constr type="h" for="ch" forName="picture4" refType="h" fact="0.1663"/>
                  <dgm:constr type="r" for="ch" forName="parTx5" refType="w" fact="0.2516"/>
                  <dgm:constr type="t" for="ch" forName="parTx5" refType="h" fact="0.2238"/>
                  <dgm:constr type="w" for="ch" forName="parTx5" refType="w" fact="0.3081"/>
                  <dgm:constr type="h" for="ch" forName="parTx5" refType="h" fact="0.0962"/>
                  <dgm:constr type="ctrX" for="ch" forName="picture5" refType="w" fact="0.2656"/>
                  <dgm:constr type="ctrY" for="ch" forName="picture5" refType="h" fact="0.2127"/>
                  <dgm:constr type="w" for="ch" forName="picture5" refType="w" fact="0.1429"/>
                  <dgm:constr type="h" for="ch" forName="picture5" refType="h" fact="0.1663"/>
                </dgm:constrLst>
              </dgm:else>
            </dgm:choose>
          </dgm:else>
        </dgm:choose>
      </dgm:if>
      <dgm:if name="Name52" axis="ch" ptType="node" func="cnt" op="equ" val="6">
        <dgm:choose name="Name53">
          <dgm:if name="Name54" func="var" arg="dir" op="equ" val="norm">
            <dgm:choose name="Name55">
              <dgm:if name="Name56"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3608"/>
                  <dgm:constr type="ctrY" for="ch" forName="dot1" refType="h" fact="0.8839"/>
                  <dgm:constr type="w" for="ch" forName="dot1" refType="userD"/>
                  <dgm:constr type="h" for="ch" forName="dot1" refType="userD"/>
                  <dgm:constr type="ctrX" for="ch" forName="dot2" refType="w" fact="0.3384"/>
                  <dgm:constr type="ctrY" for="ch" forName="dot2" refType="h" fact="0.8967"/>
                  <dgm:constr type="w" for="ch" forName="dot2" refType="userD"/>
                  <dgm:constr type="h" for="ch" forName="dot2" refType="userD"/>
                  <dgm:constr type="ctrX" for="ch" forName="dot3" refType="w" fact="0.3155"/>
                  <dgm:constr type="ctrY" for="ch" forName="dot3" refType="h" fact="0.9076"/>
                  <dgm:constr type="w" for="ch" forName="dot3" refType="userD"/>
                  <dgm:constr type="h" for="ch" forName="dot3" refType="userD"/>
                  <dgm:constr type="ctrX" for="ch" forName="dot4" refType="w" fact="0.2923"/>
                  <dgm:constr type="ctrY" for="ch" forName="dot4" refType="h" fact="0.9165"/>
                  <dgm:constr type="w" for="ch" forName="dot4" refType="userD"/>
                  <dgm:constr type="h" for="ch" forName="dot4" refType="userD"/>
                  <dgm:constr type="ctrX" for="ch" forName="dot5" refType="w" fact="0.2688"/>
                  <dgm:constr type="ctrY" for="ch" forName="dot5" refType="h" fact="0.9234"/>
                  <dgm:constr type="w" for="ch" forName="dot5" refType="userD"/>
                  <dgm:constr type="h" for="ch" forName="dot5" refType="userD"/>
                  <dgm:constr type="ctrX" for="ch" forName="dot6" refType="w" fact="0.4883"/>
                  <dgm:constr type="ctrY" for="ch" forName="dot6" refType="h" fact="0.764"/>
                  <dgm:constr type="w" for="ch" forName="dot6" refType="userD"/>
                  <dgm:constr type="h" for="ch" forName="dot6" refType="userD"/>
                  <dgm:constr type="ctrX" for="ch" forName="dot7" refType="w" fact="0.4695"/>
                  <dgm:constr type="ctrY" for="ch" forName="dot7" refType="h" fact="0.7878"/>
                  <dgm:constr type="w" for="ch" forName="dot7" refType="userD"/>
                  <dgm:constr type="h" for="ch" forName="dot7" refType="userD"/>
                  <dgm:constr type="ctrX" for="ch" forName="dot8" refType="w" fact="0.5696"/>
                  <dgm:constr type="ctrY" for="ch" forName="dot8" refType="h" fact="0.6227"/>
                  <dgm:constr type="w" for="ch" forName="dot8" refType="userD"/>
                  <dgm:constr type="h" for="ch" forName="dot8" refType="userD"/>
                  <dgm:constr type="ctrX" for="ch" forName="dot9" refType="w" fact="0.6247"/>
                  <dgm:constr type="ctrY" for="ch" forName="dot9" refType="h" fact="0.4556"/>
                  <dgm:constr type="w" for="ch" forName="dot9" refType="userD"/>
                  <dgm:constr type="h" for="ch" forName="dot9" refType="userD"/>
                  <dgm:constr type="ctrX" for="ch" forName="dot10" refType="w" fact="0.6509"/>
                  <dgm:constr type="ctrY" for="ch" forName="dot10" refType="h" fact="0.2816"/>
                  <dgm:constr type="w" for="ch" forName="dot10" refType="userD"/>
                  <dgm:constr type="h" for="ch" forName="dot10" refType="userD"/>
                  <dgm:constr type="ctrX" for="ch" forName="dotArrow1" refType="w" fact="0.6281"/>
                  <dgm:constr type="ctrY" for="ch" forName="dotArrow1" refType="h" fact="0.0748"/>
                  <dgm:constr type="w" for="ch" forName="dotArrow1" refType="userD"/>
                  <dgm:constr type="h" for="ch" forName="dotArrow1" refType="userD"/>
                  <dgm:constr type="ctrX" for="ch" forName="dotArrow2" refType="w" fact="0.6437"/>
                  <dgm:constr type="ctrY" for="ch" forName="dotArrow2" refType="h" fact="0.0581"/>
                  <dgm:constr type="w" for="ch" forName="dotArrow2" refType="userD"/>
                  <dgm:constr type="h" for="ch" forName="dotArrow2" refType="userD"/>
                  <dgm:constr type="ctrX" for="ch" forName="dotArrow3" refType="w" fact="0.6593"/>
                  <dgm:constr type="ctrY" for="ch" forName="dotArrow3" refType="h" fact="0.0414"/>
                  <dgm:constr type="w" for="ch" forName="dotArrow3" refType="userD"/>
                  <dgm:constr type="h" for="ch" forName="dotArrow3" refType="userD"/>
                  <dgm:constr type="ctrX" for="ch" forName="dotArrow4" refType="w" fact="0.675"/>
                  <dgm:constr type="ctrY" for="ch" forName="dotArrow4" refType="h" fact="0.0581"/>
                  <dgm:constr type="w" for="ch" forName="dotArrow4" refType="userD"/>
                  <dgm:constr type="h" for="ch" forName="dotArrow4" refType="userD"/>
                  <dgm:constr type="ctrX" for="ch" forName="dotArrow5" refType="w" fact="0.6906"/>
                  <dgm:constr type="ctrY" for="ch" forName="dotArrow5" refType="h" fact="0.0748"/>
                  <dgm:constr type="w" for="ch" forName="dotArrow5" refType="userD"/>
                  <dgm:constr type="h" for="ch" forName="dotArrow5" refType="userD"/>
                  <dgm:constr type="ctrX" for="ch" forName="dotArrow6" refType="w" fact="0.6593"/>
                  <dgm:constr type="ctrY" for="ch" forName="dotArrow6" refType="h" fact="0.0766"/>
                  <dgm:constr type="w" for="ch" forName="dotArrow6" refType="userD"/>
                  <dgm:constr type="h" for="ch" forName="dotArrow6" refType="userD"/>
                  <dgm:constr type="ctrX" for="ch" forName="dotArrow7" refType="w" fact="0.6593"/>
                  <dgm:constr type="ctrY" for="ch" forName="dotArrow7" refType="h" fact="0.1118"/>
                  <dgm:constr type="w" for="ch" forName="dotArrow7" refType="userD"/>
                  <dgm:constr type="h" for="ch" forName="dotArrow7" refType="userD"/>
                  <dgm:constr type="l" for="ch" forName="parTx1" refType="w" fact="0.2091"/>
                  <dgm:constr type="t" for="ch" forName="parTx1" refType="h" fact="0.9433"/>
                  <dgm:constr type="w" for="ch" forName="parTx1" refType="w" fact="0.2275"/>
                  <dgm:constr type="h" for="ch" forName="parTx1" refType="h" fact="0.0811"/>
                  <dgm:constr type="ctrX" for="ch" forName="picture1" refType="w" fact="0.1988"/>
                  <dgm:constr type="ctrY" for="ch" forName="picture1" refType="h" fact="0.9322"/>
                  <dgm:constr type="w" for="ch" forName="picture1" refType="w" fact="0.1055"/>
                  <dgm:constr type="h" for="ch" forName="picture1" refType="h" fact="0.140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273"/>
                  <dgm:constr type="t" for="ch" forName="parTx2" refType="h" fact="0.8468"/>
                  <dgm:constr type="w" for="ch" forName="parTx2" refType="w" fact="0.2275"/>
                  <dgm:constr type="h" for="ch" forName="parTx2" refType="h" fact="0.0811"/>
                  <dgm:constr type="ctrX" for="ch" forName="picture2" refType="w" fact="0.4169"/>
                  <dgm:constr type="ctrY" for="ch" forName="picture2" refType="h" fact="0.8357"/>
                  <dgm:constr type="w" for="ch" forName="picture2" refType="w" fact="0.1055"/>
                  <dgm:constr type="h" for="ch" forName="picture2" refType="h" fact="0.140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349"/>
                  <dgm:constr type="t" for="ch" forName="parTx3" refType="h" fact="0.7023"/>
                  <dgm:constr type="w" for="ch" forName="parTx3" refType="w" fact="0.2275"/>
                  <dgm:constr type="h" for="ch" forName="parTx3" refType="h" fact="0.0811"/>
                  <dgm:constr type="ctrX" for="ch" forName="picture3" refType="w" fact="0.5245"/>
                  <dgm:constr type="ctrY" for="ch" forName="picture3" refType="h" fact="0.6912"/>
                  <dgm:constr type="w" for="ch" forName="picture3" refType="w" fact="0.1055"/>
                  <dgm:constr type="h" for="ch" forName="picture3" refType="h" fact="0.140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998"/>
                  <dgm:constr type="t" for="ch" forName="parTx4" refType="h" fact="0.5441"/>
                  <dgm:constr type="w" for="ch" forName="parTx4" refType="w" fact="0.2275"/>
                  <dgm:constr type="h" for="ch" forName="parTx4" refType="h" fact="0.0811"/>
                  <dgm:constr type="ctrX" for="ch" forName="picture4" refType="w" fact="0.5894"/>
                  <dgm:constr type="ctrY" for="ch" forName="picture4" refType="h" fact="0.533"/>
                  <dgm:constr type="w" for="ch" forName="picture4" refType="w" fact="0.1055"/>
                  <dgm:constr type="h" for="ch" forName="picture4" refType="h" fact="0.140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416"/>
                  <dgm:constr type="t" for="ch" forName="parTx5" refType="h" fact="0.3737"/>
                  <dgm:constr type="w" for="ch" forName="parTx5" refType="w" fact="0.2275"/>
                  <dgm:constr type="h" for="ch" forName="parTx5" refType="h" fact="0.0811"/>
                  <dgm:constr type="ctrX" for="ch" forName="picture5" refType="w" fact="0.6313"/>
                  <dgm:constr type="ctrY" for="ch" forName="picture5" refType="h" fact="0.3626"/>
                  <dgm:constr type="w" for="ch" forName="picture5" refType="w" fact="0.1055"/>
                  <dgm:constr type="h" for="ch" forName="picture5" refType="h" fact="0.1403"/>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644"/>
                  <dgm:constr type="t" for="ch" forName="parTx6" refType="h" fact="0.2061"/>
                  <dgm:constr type="w" for="ch" forName="parTx6" refType="w" fact="0.2275"/>
                  <dgm:constr type="h" for="ch" forName="parTx6" refType="h" fact="0.0811"/>
                  <dgm:constr type="ctrX" for="ch" forName="picture6" refType="w" fact="0.6541"/>
                  <dgm:constr type="ctrY" for="ch" forName="picture6" refType="h" fact="0.195"/>
                  <dgm:constr type="w" for="ch" forName="picture6" refType="w" fact="0.1055"/>
                  <dgm:constr type="h" for="ch" forName="picture6" refType="h" fact="0.1403"/>
                  <dgm:constr type="l" for="ch" forName="desTx6" refType="r" refFor="ch" refForName="parTx6"/>
                  <dgm:constr type="r" for="ch" forName="desTx6" refType="w"/>
                  <dgm:constr type="t" for="ch" forName="desTx6" refType="t" refFor="ch" refForName="parTx6"/>
                  <dgm:constr type="h" for="ch" forName="desTx6" refType="h" refFor="ch" refForName="parTx6"/>
                </dgm:constrLst>
              </dgm:if>
              <dgm:else name="Name57">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4276"/>
                  <dgm:constr type="ctrY" for="ch" forName="dot1" refType="h" fact="0.8839"/>
                  <dgm:constr type="w" for="ch" forName="dot1" refType="userD"/>
                  <dgm:constr type="h" for="ch" forName="dot1" refType="userD"/>
                  <dgm:constr type="ctrX" for="ch" forName="dot2" refType="w" fact="0.401"/>
                  <dgm:constr type="ctrY" for="ch" forName="dot2" refType="h" fact="0.8967"/>
                  <dgm:constr type="w" for="ch" forName="dot2" refType="userD"/>
                  <dgm:constr type="h" for="ch" forName="dot2" refType="userD"/>
                  <dgm:constr type="ctrX" for="ch" forName="dot3" refType="w" fact="0.3739"/>
                  <dgm:constr type="ctrY" for="ch" forName="dot3" refType="h" fact="0.9076"/>
                  <dgm:constr type="w" for="ch" forName="dot3" refType="userD"/>
                  <dgm:constr type="h" for="ch" forName="dot3" refType="userD"/>
                  <dgm:constr type="ctrX" for="ch" forName="dot4" refType="w" fact="0.3464"/>
                  <dgm:constr type="ctrY" for="ch" forName="dot4" refType="h" fact="0.9165"/>
                  <dgm:constr type="w" for="ch" forName="dot4" refType="userD"/>
                  <dgm:constr type="h" for="ch" forName="dot4" refType="userD"/>
                  <dgm:constr type="ctrX" for="ch" forName="dot5" refType="w" fact="0.3186"/>
                  <dgm:constr type="ctrY" for="ch" forName="dot5" refType="h" fact="0.9234"/>
                  <dgm:constr type="w" for="ch" forName="dot5" refType="userD"/>
                  <dgm:constr type="h" for="ch" forName="dot5" refType="userD"/>
                  <dgm:constr type="ctrX" for="ch" forName="dot6" refType="w" fact="0.5786"/>
                  <dgm:constr type="ctrY" for="ch" forName="dot6" refType="h" fact="0.764"/>
                  <dgm:constr type="w" for="ch" forName="dot6" refType="userD"/>
                  <dgm:constr type="h" for="ch" forName="dot6" refType="userD"/>
                  <dgm:constr type="ctrX" for="ch" forName="dot7" refType="w" fact="0.5564"/>
                  <dgm:constr type="ctrY" for="ch" forName="dot7" refType="h" fact="0.7878"/>
                  <dgm:constr type="w" for="ch" forName="dot7" refType="userD"/>
                  <dgm:constr type="h" for="ch" forName="dot7" refType="userD"/>
                  <dgm:constr type="ctrX" for="ch" forName="dot8" refType="w" fact="0.675"/>
                  <dgm:constr type="ctrY" for="ch" forName="dot8" refType="h" fact="0.6227"/>
                  <dgm:constr type="w" for="ch" forName="dot8" refType="userD"/>
                  <dgm:constr type="h" for="ch" forName="dot8" refType="userD"/>
                  <dgm:constr type="ctrX" for="ch" forName="dot9" refType="w" fact="0.7403"/>
                  <dgm:constr type="ctrY" for="ch" forName="dot9" refType="h" fact="0.4556"/>
                  <dgm:constr type="w" for="ch" forName="dot9" refType="userD"/>
                  <dgm:constr type="h" for="ch" forName="dot9" refType="userD"/>
                  <dgm:constr type="ctrX" for="ch" forName="dot10" refType="w" fact="0.7714"/>
                  <dgm:constr type="ctrY" for="ch" forName="dot10" refType="h" fact="0.2816"/>
                  <dgm:constr type="w" for="ch" forName="dot10" refType="userD"/>
                  <dgm:constr type="h" for="ch" forName="dot10" refType="userD"/>
                  <dgm:constr type="ctrX" for="ch" forName="dotArrow1" refType="w" fact="0.7443"/>
                  <dgm:constr type="ctrY" for="ch" forName="dotArrow1" refType="h" fact="0.0748"/>
                  <dgm:constr type="w" for="ch" forName="dotArrow1" refType="userD"/>
                  <dgm:constr type="h" for="ch" forName="dotArrow1" refType="userD"/>
                  <dgm:constr type="ctrX" for="ch" forName="dotArrow2" refType="w" fact="0.7628"/>
                  <dgm:constr type="ctrY" for="ch" forName="dotArrow2" refType="h" fact="0.0581"/>
                  <dgm:constr type="w" for="ch" forName="dotArrow2" refType="userD"/>
                  <dgm:constr type="h" for="ch" forName="dotArrow2" refType="userD"/>
                  <dgm:constr type="ctrX" for="ch" forName="dotArrow3" refType="w" fact="0.7814"/>
                  <dgm:constr type="ctrY" for="ch" forName="dotArrow3" refType="h" fact="0.0414"/>
                  <dgm:constr type="w" for="ch" forName="dotArrow3" refType="userD"/>
                  <dgm:constr type="h" for="ch" forName="dotArrow3" refType="userD"/>
                  <dgm:constr type="ctrX" for="ch" forName="dotArrow4" refType="w" fact="0.7999"/>
                  <dgm:constr type="ctrY" for="ch" forName="dotArrow4" refType="h" fact="0.0581"/>
                  <dgm:constr type="w" for="ch" forName="dotArrow4" refType="userD"/>
                  <dgm:constr type="h" for="ch" forName="dotArrow4" refType="userD"/>
                  <dgm:constr type="ctrX" for="ch" forName="dotArrow5" refType="w" fact="0.8184"/>
                  <dgm:constr type="ctrY" for="ch" forName="dotArrow5" refType="h" fact="0.0748"/>
                  <dgm:constr type="w" for="ch" forName="dotArrow5" refType="userD"/>
                  <dgm:constr type="h" for="ch" forName="dotArrow5" refType="userD"/>
                  <dgm:constr type="ctrX" for="ch" forName="dotArrow6" refType="w" fact="0.7814"/>
                  <dgm:constr type="ctrY" for="ch" forName="dotArrow6" refType="h" fact="0.0766"/>
                  <dgm:constr type="w" for="ch" forName="dotArrow6" refType="userD"/>
                  <dgm:constr type="h" for="ch" forName="dotArrow6" refType="userD"/>
                  <dgm:constr type="ctrX" for="ch" forName="dotArrow7" refType="w" fact="0.7814"/>
                  <dgm:constr type="ctrY" for="ch" forName="dotArrow7" refType="h" fact="0.1118"/>
                  <dgm:constr type="w" for="ch" forName="dotArrow7" refType="userD"/>
                  <dgm:constr type="h" for="ch" forName="dotArrow7" refType="userD"/>
                  <dgm:constr type="l" for="ch" forName="parTx1" refType="w" fact="0.2479"/>
                  <dgm:constr type="t" for="ch" forName="parTx1" refType="h" fact="0.9416"/>
                  <dgm:constr type="w" for="ch" forName="parTx1" refType="w" fact="0.2696"/>
                  <dgm:constr type="h" for="ch" forName="parTx1" refType="h" fact="0.0811"/>
                  <dgm:constr type="ctrX" for="ch" forName="picture1" refType="w" fact="0.2356"/>
                  <dgm:constr type="ctrY" for="ch" forName="picture1" refType="h" fact="0.9322"/>
                  <dgm:constr type="w" for="ch" forName="picture1" refType="w" fact="0.125"/>
                  <dgm:constr type="h" for="ch" forName="picture1" refType="h" fact="0.1403"/>
                  <dgm:constr type="l" for="ch" forName="parTx2" refType="w" fact="0.5064"/>
                  <dgm:constr type="t" for="ch" forName="parTx2" refType="h" fact="0.8451"/>
                  <dgm:constr type="w" for="ch" forName="parTx2" refType="w" fact="0.2696"/>
                  <dgm:constr type="h" for="ch" forName="parTx2" refType="h" fact="0.0811"/>
                  <dgm:constr type="ctrX" for="ch" forName="picture2" refType="w" fact="0.4941"/>
                  <dgm:constr type="ctrY" for="ch" forName="picture2" refType="h" fact="0.8357"/>
                  <dgm:constr type="w" for="ch" forName="picture2" refType="w" fact="0.125"/>
                  <dgm:constr type="h" for="ch" forName="picture2" refType="h" fact="0.1403"/>
                  <dgm:constr type="l" for="ch" forName="parTx3" refType="w" fact="0.6339"/>
                  <dgm:constr type="t" for="ch" forName="parTx3" refType="h" fact="0.7006"/>
                  <dgm:constr type="w" for="ch" forName="parTx3" refType="w" fact="0.2696"/>
                  <dgm:constr type="h" for="ch" forName="parTx3" refType="h" fact="0.0811"/>
                  <dgm:constr type="ctrX" for="ch" forName="picture3" refType="w" fact="0.6216"/>
                  <dgm:constr type="ctrY" for="ch" forName="picture3" refType="h" fact="0.6912"/>
                  <dgm:constr type="w" for="ch" forName="picture3" refType="w" fact="0.125"/>
                  <dgm:constr type="h" for="ch" forName="picture3" refType="h" fact="0.1403"/>
                  <dgm:constr type="l" for="ch" forName="parTx4" refType="w" fact="0.7108"/>
                  <dgm:constr type="t" for="ch" forName="parTx4" refType="h" fact="0.5424"/>
                  <dgm:constr type="w" for="ch" forName="parTx4" refType="w" fact="0.2696"/>
                  <dgm:constr type="h" for="ch" forName="parTx4" refType="h" fact="0.0811"/>
                  <dgm:constr type="ctrX" for="ch" forName="picture4" refType="w" fact="0.6985"/>
                  <dgm:constr type="ctrY" for="ch" forName="picture4" refType="h" fact="0.533"/>
                  <dgm:constr type="w" for="ch" forName="picture4" refType="w" fact="0.125"/>
                  <dgm:constr type="h" for="ch" forName="picture4" refType="h" fact="0.1403"/>
                  <dgm:constr type="l" for="ch" forName="parTx5" refType="w" fact="0.7604"/>
                  <dgm:constr type="t" for="ch" forName="parTx5" refType="h" fact="0.372"/>
                  <dgm:constr type="w" for="ch" forName="parTx5" refType="w" fact="0.2696"/>
                  <dgm:constr type="h" for="ch" forName="parTx5" refType="h" fact="0.0811"/>
                  <dgm:constr type="ctrX" for="ch" forName="picture5" refType="w" fact="0.7481"/>
                  <dgm:constr type="ctrY" for="ch" forName="picture5" refType="h" fact="0.3626"/>
                  <dgm:constr type="w" for="ch" forName="picture5" refType="w" fact="0.125"/>
                  <dgm:constr type="h" for="ch" forName="picture5" refType="h" fact="0.1403"/>
                  <dgm:constr type="l" for="ch" forName="parTx6" refType="w" fact="0.7874"/>
                  <dgm:constr type="t" for="ch" forName="parTx6" refType="h" fact="0.2044"/>
                  <dgm:constr type="w" for="ch" forName="parTx6" refType="w" fact="0.2696"/>
                  <dgm:constr type="h" for="ch" forName="parTx6" refType="h" fact="0.0811"/>
                  <dgm:constr type="ctrX" for="ch" forName="picture6" refType="w" fact="0.7751"/>
                  <dgm:constr type="ctrY" for="ch" forName="picture6" refType="h" fact="0.195"/>
                  <dgm:constr type="w" for="ch" forName="picture6" refType="w" fact="0.125"/>
                  <dgm:constr type="h" for="ch" forName="picture6" refType="h" fact="0.1403"/>
                </dgm:constrLst>
              </dgm:else>
            </dgm:choose>
          </dgm:if>
          <dgm:else name="Name58">
            <dgm:choose name="Name59">
              <dgm:if name="Name60"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6392"/>
                  <dgm:constr type="ctrY" for="ch" forName="dot1" refType="h" fact="0.8839"/>
                  <dgm:constr type="w" for="ch" forName="dot1" refType="userD"/>
                  <dgm:constr type="h" for="ch" forName="dot1" refType="userD"/>
                  <dgm:constr type="ctrX" for="ch" forName="dot2" refType="w" fact="0.6616"/>
                  <dgm:constr type="ctrY" for="ch" forName="dot2" refType="h" fact="0.8967"/>
                  <dgm:constr type="w" for="ch" forName="dot2" refType="userD"/>
                  <dgm:constr type="h" for="ch" forName="dot2" refType="userD"/>
                  <dgm:constr type="ctrX" for="ch" forName="dot3" refType="w" fact="0.6845"/>
                  <dgm:constr type="ctrY" for="ch" forName="dot3" refType="h" fact="0.9076"/>
                  <dgm:constr type="w" for="ch" forName="dot3" refType="userD"/>
                  <dgm:constr type="h" for="ch" forName="dot3" refType="userD"/>
                  <dgm:constr type="ctrX" for="ch" forName="dot4" refType="w" fact="0.7077"/>
                  <dgm:constr type="ctrY" for="ch" forName="dot4" refType="h" fact="0.9165"/>
                  <dgm:constr type="w" for="ch" forName="dot4" refType="userD"/>
                  <dgm:constr type="h" for="ch" forName="dot4" refType="userD"/>
                  <dgm:constr type="ctrX" for="ch" forName="dot5" refType="w" fact="0.7312"/>
                  <dgm:constr type="ctrY" for="ch" forName="dot5" refType="h" fact="0.9234"/>
                  <dgm:constr type="w" for="ch" forName="dot5" refType="userD"/>
                  <dgm:constr type="h" for="ch" forName="dot5" refType="userD"/>
                  <dgm:constr type="ctrX" for="ch" forName="dot6" refType="w" fact="0.5117"/>
                  <dgm:constr type="ctrY" for="ch" forName="dot6" refType="h" fact="0.764"/>
                  <dgm:constr type="w" for="ch" forName="dot6" refType="userD"/>
                  <dgm:constr type="h" for="ch" forName="dot6" refType="userD"/>
                  <dgm:constr type="ctrX" for="ch" forName="dot7" refType="w" fact="0.5305"/>
                  <dgm:constr type="ctrY" for="ch" forName="dot7" refType="h" fact="0.7878"/>
                  <dgm:constr type="w" for="ch" forName="dot7" refType="userD"/>
                  <dgm:constr type="h" for="ch" forName="dot7" refType="userD"/>
                  <dgm:constr type="ctrX" for="ch" forName="dot8" refType="w" fact="0.4304"/>
                  <dgm:constr type="ctrY" for="ch" forName="dot8" refType="h" fact="0.6227"/>
                  <dgm:constr type="w" for="ch" forName="dot8" refType="userD"/>
                  <dgm:constr type="h" for="ch" forName="dot8" refType="userD"/>
                  <dgm:constr type="ctrX" for="ch" forName="dot9" refType="w" fact="0.3753"/>
                  <dgm:constr type="ctrY" for="ch" forName="dot9" refType="h" fact="0.4556"/>
                  <dgm:constr type="w" for="ch" forName="dot9" refType="userD"/>
                  <dgm:constr type="h" for="ch" forName="dot9" refType="userD"/>
                  <dgm:constr type="ctrX" for="ch" forName="dot10" refType="w" fact="0.3491"/>
                  <dgm:constr type="ctrY" for="ch" forName="dot10" refType="h" fact="0.2816"/>
                  <dgm:constr type="w" for="ch" forName="dot10" refType="userD"/>
                  <dgm:constr type="h" for="ch" forName="dot10" refType="userD"/>
                  <dgm:constr type="ctrX" for="ch" forName="dotArrow1" refType="w" fact="0.3719"/>
                  <dgm:constr type="ctrY" for="ch" forName="dotArrow1" refType="h" fact="0.0748"/>
                  <dgm:constr type="w" for="ch" forName="dotArrow1" refType="userD"/>
                  <dgm:constr type="h" for="ch" forName="dotArrow1" refType="userD"/>
                  <dgm:constr type="ctrX" for="ch" forName="dotArrow2" refType="w" fact="0.3563"/>
                  <dgm:constr type="ctrY" for="ch" forName="dotArrow2" refType="h" fact="0.0581"/>
                  <dgm:constr type="w" for="ch" forName="dotArrow2" refType="userD"/>
                  <dgm:constr type="h" for="ch" forName="dotArrow2" refType="userD"/>
                  <dgm:constr type="ctrX" for="ch" forName="dotArrow3" refType="w" fact="0.3407"/>
                  <dgm:constr type="ctrY" for="ch" forName="dotArrow3" refType="h" fact="0.0414"/>
                  <dgm:constr type="w" for="ch" forName="dotArrow3" refType="userD"/>
                  <dgm:constr type="h" for="ch" forName="dotArrow3" refType="userD"/>
                  <dgm:constr type="ctrX" for="ch" forName="dotArrow4" refType="w" fact="0.325"/>
                  <dgm:constr type="ctrY" for="ch" forName="dotArrow4" refType="h" fact="0.0581"/>
                  <dgm:constr type="w" for="ch" forName="dotArrow4" refType="userD"/>
                  <dgm:constr type="h" for="ch" forName="dotArrow4" refType="userD"/>
                  <dgm:constr type="ctrX" for="ch" forName="dotArrow5" refType="w" fact="0.3094"/>
                  <dgm:constr type="ctrY" for="ch" forName="dotArrow5" refType="h" fact="0.0748"/>
                  <dgm:constr type="w" for="ch" forName="dotArrow5" refType="userD"/>
                  <dgm:constr type="h" for="ch" forName="dotArrow5" refType="userD"/>
                  <dgm:constr type="ctrX" for="ch" forName="dotArrow6" refType="w" fact="0.3407"/>
                  <dgm:constr type="ctrY" for="ch" forName="dotArrow6" refType="h" fact="0.0766"/>
                  <dgm:constr type="w" for="ch" forName="dotArrow6" refType="userD"/>
                  <dgm:constr type="h" for="ch" forName="dotArrow6" refType="userD"/>
                  <dgm:constr type="ctrX" for="ch" forName="dotArrow7" refType="w" fact="0.3407"/>
                  <dgm:constr type="ctrY" for="ch" forName="dotArrow7" refType="h" fact="0.1118"/>
                  <dgm:constr type="w" for="ch" forName="dotArrow7" refType="userD"/>
                  <dgm:constr type="h" for="ch" forName="dotArrow7" refType="userD"/>
                  <dgm:constr type="r" for="ch" forName="parTx1" refType="w" fact="0.7909"/>
                  <dgm:constr type="t" for="ch" forName="parTx1" refType="h" fact="0.9433"/>
                  <dgm:constr type="w" for="ch" forName="parTx1" refType="w" fact="0.2275"/>
                  <dgm:constr type="h" for="ch" forName="parTx1" refType="h" fact="0.0811"/>
                  <dgm:constr type="ctrX" for="ch" forName="picture1" refType="w" fact="0.8012"/>
                  <dgm:constr type="ctrY" for="ch" forName="picture1" refType="h" fact="0.9322"/>
                  <dgm:constr type="w" for="ch" forName="picture1" refType="w" fact="0.1055"/>
                  <dgm:constr type="h" for="ch" forName="picture1" refType="h" fact="0.140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727"/>
                  <dgm:constr type="t" for="ch" forName="parTx2" refType="h" fact="0.8468"/>
                  <dgm:constr type="w" for="ch" forName="parTx2" refType="w" fact="0.2275"/>
                  <dgm:constr type="h" for="ch" forName="parTx2" refType="h" fact="0.0811"/>
                  <dgm:constr type="ctrX" for="ch" forName="picture2" refType="w" fact="0.5831"/>
                  <dgm:constr type="ctrY" for="ch" forName="picture2" refType="h" fact="0.8357"/>
                  <dgm:constr type="w" for="ch" forName="picture2" refType="w" fact="0.1055"/>
                  <dgm:constr type="h" for="ch" forName="picture2" refType="h" fact="0.140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651"/>
                  <dgm:constr type="t" for="ch" forName="parTx3" refType="h" fact="0.7023"/>
                  <dgm:constr type="w" for="ch" forName="parTx3" refType="w" fact="0.2275"/>
                  <dgm:constr type="h" for="ch" forName="parTx3" refType="h" fact="0.0811"/>
                  <dgm:constr type="ctrX" for="ch" forName="picture3" refType="w" fact="0.4755"/>
                  <dgm:constr type="ctrY" for="ch" forName="picture3" refType="h" fact="0.6912"/>
                  <dgm:constr type="w" for="ch" forName="picture3" refType="w" fact="0.1055"/>
                  <dgm:constr type="h" for="ch" forName="picture3" refType="h" fact="0.140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002"/>
                  <dgm:constr type="t" for="ch" forName="parTx4" refType="h" fact="0.5441"/>
                  <dgm:constr type="w" for="ch" forName="parTx4" refType="w" fact="0.2275"/>
                  <dgm:constr type="h" for="ch" forName="parTx4" refType="h" fact="0.0811"/>
                  <dgm:constr type="ctrX" for="ch" forName="picture4" refType="w" fact="0.4106"/>
                  <dgm:constr type="ctrY" for="ch" forName="picture4" refType="h" fact="0.533"/>
                  <dgm:constr type="w" for="ch" forName="picture4" refType="w" fact="0.1055"/>
                  <dgm:constr type="h" for="ch" forName="picture4" refType="h" fact="0.140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584"/>
                  <dgm:constr type="t" for="ch" forName="parTx5" refType="h" fact="0.3737"/>
                  <dgm:constr type="w" for="ch" forName="parTx5" refType="w" fact="0.2275"/>
                  <dgm:constr type="h" for="ch" forName="parTx5" refType="h" fact="0.0811"/>
                  <dgm:constr type="ctrX" for="ch" forName="picture5" refType="w" fact="0.3687"/>
                  <dgm:constr type="ctrY" for="ch" forName="picture5" refType="h" fact="0.3626"/>
                  <dgm:constr type="w" for="ch" forName="picture5" refType="w" fact="0.1055"/>
                  <dgm:constr type="h" for="ch" forName="picture5" refType="h" fact="0.1403"/>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356"/>
                  <dgm:constr type="t" for="ch" forName="parTx6" refType="h" fact="0.2061"/>
                  <dgm:constr type="w" for="ch" forName="parTx6" refType="w" fact="0.2275"/>
                  <dgm:constr type="h" for="ch" forName="parTx6" refType="h" fact="0.0811"/>
                  <dgm:constr type="ctrX" for="ch" forName="picture6" refType="w" fact="0.3459"/>
                  <dgm:constr type="ctrY" for="ch" forName="picture6" refType="h" fact="0.195"/>
                  <dgm:constr type="w" for="ch" forName="picture6" refType="w" fact="0.1055"/>
                  <dgm:constr type="h" for="ch" forName="picture6" refType="h" fact="0.1403"/>
                  <dgm:constr type="r" for="ch" forName="desTx6" refType="l" refFor="ch" refForName="parTx6"/>
                  <dgm:constr type="l" for="ch" forName="desTx6"/>
                  <dgm:constr type="t" for="ch" forName="desTx6" refType="t" refFor="ch" refForName="parTx6"/>
                  <dgm:constr type="h" for="ch" forName="desTx6" refType="h" refFor="ch" refForName="parTx6"/>
                </dgm:constrLst>
              </dgm:if>
              <dgm:else name="Name61">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5724"/>
                  <dgm:constr type="ctrY" for="ch" forName="dot1" refType="h" fact="0.8839"/>
                  <dgm:constr type="w" for="ch" forName="dot1" refType="userD"/>
                  <dgm:constr type="h" for="ch" forName="dot1" refType="userD"/>
                  <dgm:constr type="ctrX" for="ch" forName="dot2" refType="w" fact="0.599"/>
                  <dgm:constr type="ctrY" for="ch" forName="dot2" refType="h" fact="0.8967"/>
                  <dgm:constr type="w" for="ch" forName="dot2" refType="userD"/>
                  <dgm:constr type="h" for="ch" forName="dot2" refType="userD"/>
                  <dgm:constr type="ctrX" for="ch" forName="dot3" refType="w" fact="0.6261"/>
                  <dgm:constr type="ctrY" for="ch" forName="dot3" refType="h" fact="0.9076"/>
                  <dgm:constr type="w" for="ch" forName="dot3" refType="userD"/>
                  <dgm:constr type="h" for="ch" forName="dot3" refType="userD"/>
                  <dgm:constr type="ctrX" for="ch" forName="dot4" refType="w" fact="0.6536"/>
                  <dgm:constr type="ctrY" for="ch" forName="dot4" refType="h" fact="0.9165"/>
                  <dgm:constr type="w" for="ch" forName="dot4" refType="userD"/>
                  <dgm:constr type="h" for="ch" forName="dot4" refType="userD"/>
                  <dgm:constr type="ctrX" for="ch" forName="dot5" refType="w" fact="0.6814"/>
                  <dgm:constr type="ctrY" for="ch" forName="dot5" refType="h" fact="0.9234"/>
                  <dgm:constr type="w" for="ch" forName="dot5" refType="userD"/>
                  <dgm:constr type="h" for="ch" forName="dot5" refType="userD"/>
                  <dgm:constr type="ctrX" for="ch" forName="dot6" refType="w" fact="0.4214"/>
                  <dgm:constr type="ctrY" for="ch" forName="dot6" refType="h" fact="0.764"/>
                  <dgm:constr type="w" for="ch" forName="dot6" refType="userD"/>
                  <dgm:constr type="h" for="ch" forName="dot6" refType="userD"/>
                  <dgm:constr type="ctrX" for="ch" forName="dot7" refType="w" fact="0.4436"/>
                  <dgm:constr type="ctrY" for="ch" forName="dot7" refType="h" fact="0.7878"/>
                  <dgm:constr type="w" for="ch" forName="dot7" refType="userD"/>
                  <dgm:constr type="h" for="ch" forName="dot7" refType="userD"/>
                  <dgm:constr type="ctrX" for="ch" forName="dot8" refType="w" fact="0.325"/>
                  <dgm:constr type="ctrY" for="ch" forName="dot8" refType="h" fact="0.6227"/>
                  <dgm:constr type="w" for="ch" forName="dot8" refType="userD"/>
                  <dgm:constr type="h" for="ch" forName="dot8" refType="userD"/>
                  <dgm:constr type="ctrX" for="ch" forName="dot9" refType="w" fact="0.2597"/>
                  <dgm:constr type="ctrY" for="ch" forName="dot9" refType="h" fact="0.4556"/>
                  <dgm:constr type="w" for="ch" forName="dot9" refType="userD"/>
                  <dgm:constr type="h" for="ch" forName="dot9" refType="userD"/>
                  <dgm:constr type="ctrX" for="ch" forName="dot10" refType="w" fact="0.2286"/>
                  <dgm:constr type="ctrY" for="ch" forName="dot10" refType="h" fact="0.2816"/>
                  <dgm:constr type="w" for="ch" forName="dot10" refType="userD"/>
                  <dgm:constr type="h" for="ch" forName="dot10" refType="userD"/>
                  <dgm:constr type="ctrX" for="ch" forName="dotArrow1" refType="w" fact="0.2557"/>
                  <dgm:constr type="ctrY" for="ch" forName="dotArrow1" refType="h" fact="0.0748"/>
                  <dgm:constr type="w" for="ch" forName="dotArrow1" refType="userD"/>
                  <dgm:constr type="h" for="ch" forName="dotArrow1" refType="userD"/>
                  <dgm:constr type="ctrX" for="ch" forName="dotArrow2" refType="w" fact="0.2372"/>
                  <dgm:constr type="ctrY" for="ch" forName="dotArrow2" refType="h" fact="0.0581"/>
                  <dgm:constr type="w" for="ch" forName="dotArrow2" refType="userD"/>
                  <dgm:constr type="h" for="ch" forName="dotArrow2" refType="userD"/>
                  <dgm:constr type="ctrX" for="ch" forName="dotArrow3" refType="w" fact="0.2187"/>
                  <dgm:constr type="ctrY" for="ch" forName="dotArrow3" refType="h" fact="0.0414"/>
                  <dgm:constr type="w" for="ch" forName="dotArrow3" refType="userD"/>
                  <dgm:constr type="h" for="ch" forName="dotArrow3" refType="userD"/>
                  <dgm:constr type="ctrX" for="ch" forName="dotArrow4" refType="w" fact="0.2001"/>
                  <dgm:constr type="ctrY" for="ch" forName="dotArrow4" refType="h" fact="0.0581"/>
                  <dgm:constr type="w" for="ch" forName="dotArrow4" refType="userD"/>
                  <dgm:constr type="h" for="ch" forName="dotArrow4" refType="userD"/>
                  <dgm:constr type="ctrX" for="ch" forName="dotArrow5" refType="w" fact="0.1816"/>
                  <dgm:constr type="ctrY" for="ch" forName="dotArrow5" refType="h" fact="0.0748"/>
                  <dgm:constr type="w" for="ch" forName="dotArrow5" refType="userD"/>
                  <dgm:constr type="h" for="ch" forName="dotArrow5" refType="userD"/>
                  <dgm:constr type="ctrX" for="ch" forName="dotArrow6" refType="w" fact="0.2187"/>
                  <dgm:constr type="ctrY" for="ch" forName="dotArrow6" refType="h" fact="0.0766"/>
                  <dgm:constr type="w" for="ch" forName="dotArrow6" refType="userD"/>
                  <dgm:constr type="h" for="ch" forName="dotArrow6" refType="userD"/>
                  <dgm:constr type="ctrX" for="ch" forName="dotArrow7" refType="w" fact="0.2187"/>
                  <dgm:constr type="ctrY" for="ch" forName="dotArrow7" refType="h" fact="0.1118"/>
                  <dgm:constr type="w" for="ch" forName="dotArrow7" refType="userD"/>
                  <dgm:constr type="h" for="ch" forName="dotArrow7" refType="userD"/>
                  <dgm:constr type="r" for="ch" forName="parTx1" refType="w" fact="0.7522"/>
                  <dgm:constr type="t" for="ch" forName="parTx1" refType="h" fact="0.9416"/>
                  <dgm:constr type="w" for="ch" forName="parTx1" refType="w" fact="0.2696"/>
                  <dgm:constr type="h" for="ch" forName="parTx1" refType="h" fact="0.0811"/>
                  <dgm:constr type="ctrX" for="ch" forName="picture1" refType="w" fact="0.7644"/>
                  <dgm:constr type="ctrY" for="ch" forName="picture1" refType="h" fact="0.9322"/>
                  <dgm:constr type="w" for="ch" forName="picture1" refType="w" fact="0.125"/>
                  <dgm:constr type="h" for="ch" forName="picture1" refType="h" fact="0.1403"/>
                  <dgm:constr type="r" for="ch" forName="parTx2" refType="w" fact="0.4937"/>
                  <dgm:constr type="t" for="ch" forName="parTx2" refType="h" fact="0.8451"/>
                  <dgm:constr type="w" for="ch" forName="parTx2" refType="w" fact="0.2696"/>
                  <dgm:constr type="h" for="ch" forName="parTx2" refType="h" fact="0.0811"/>
                  <dgm:constr type="ctrX" for="ch" forName="picture2" refType="w" fact="0.5059"/>
                  <dgm:constr type="ctrY" for="ch" forName="picture2" refType="h" fact="0.8357"/>
                  <dgm:constr type="w" for="ch" forName="picture2" refType="w" fact="0.125"/>
                  <dgm:constr type="h" for="ch" forName="picture2" refType="h" fact="0.1403"/>
                  <dgm:constr type="r" for="ch" forName="parTx3" refType="w" fact="0.3662"/>
                  <dgm:constr type="t" for="ch" forName="parTx3" refType="h" fact="0.7006"/>
                  <dgm:constr type="w" for="ch" forName="parTx3" refType="w" fact="0.2696"/>
                  <dgm:constr type="h" for="ch" forName="parTx3" refType="h" fact="0.0811"/>
                  <dgm:constr type="ctrX" for="ch" forName="picture3" refType="w" fact="0.3784"/>
                  <dgm:constr type="ctrY" for="ch" forName="picture3" refType="h" fact="0.6912"/>
                  <dgm:constr type="w" for="ch" forName="picture3" refType="w" fact="0.125"/>
                  <dgm:constr type="h" for="ch" forName="picture3" refType="h" fact="0.1403"/>
                  <dgm:constr type="r" for="ch" forName="parTx4" refType="w" fact="0.2893"/>
                  <dgm:constr type="t" for="ch" forName="parTx4" refType="h" fact="0.5424"/>
                  <dgm:constr type="w" for="ch" forName="parTx4" refType="w" fact="0.2696"/>
                  <dgm:constr type="h" for="ch" forName="parTx4" refType="h" fact="0.0811"/>
                  <dgm:constr type="ctrX" for="ch" forName="picture4" refType="w" fact="0.3015"/>
                  <dgm:constr type="ctrY" for="ch" forName="picture4" refType="h" fact="0.533"/>
                  <dgm:constr type="w" for="ch" forName="picture4" refType="w" fact="0.125"/>
                  <dgm:constr type="h" for="ch" forName="picture4" refType="h" fact="0.1403"/>
                  <dgm:constr type="r" for="ch" forName="parTx5" refType="w" fact="0.2397"/>
                  <dgm:constr type="t" for="ch" forName="parTx5" refType="h" fact="0.372"/>
                  <dgm:constr type="w" for="ch" forName="parTx5" refType="w" fact="0.2696"/>
                  <dgm:constr type="h" for="ch" forName="parTx5" refType="h" fact="0.0811"/>
                  <dgm:constr type="ctrX" for="ch" forName="picture5" refType="w" fact="0.2519"/>
                  <dgm:constr type="ctrY" for="ch" forName="picture5" refType="h" fact="0.3626"/>
                  <dgm:constr type="w" for="ch" forName="picture5" refType="w" fact="0.125"/>
                  <dgm:constr type="h" for="ch" forName="picture5" refType="h" fact="0.1403"/>
                  <dgm:constr type="r" for="ch" forName="parTx6" refType="w" fact="0.2127"/>
                  <dgm:constr type="t" for="ch" forName="parTx6" refType="h" fact="0.2044"/>
                  <dgm:constr type="w" for="ch" forName="parTx6" refType="w" fact="0.2696"/>
                  <dgm:constr type="h" for="ch" forName="parTx6" refType="h" fact="0.0811"/>
                  <dgm:constr type="ctrX" for="ch" forName="picture6" refType="w" fact="0.2249"/>
                  <dgm:constr type="ctrY" for="ch" forName="picture6" refType="h" fact="0.195"/>
                  <dgm:constr type="w" for="ch" forName="picture6" refType="w" fact="0.125"/>
                  <dgm:constr type="h" for="ch" forName="picture6" refType="h" fact="0.1403"/>
                </dgm:constrLst>
              </dgm:else>
            </dgm:choose>
          </dgm:else>
        </dgm:choose>
      </dgm:if>
      <dgm:else name="Name62">
        <dgm:choose name="Name63">
          <dgm:if name="Name64" func="var" arg="dir" op="equ" val="norm">
            <dgm:choose name="Name65">
              <dgm:if name="Name66"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3909"/>
                  <dgm:constr type="ctrY" for="ch" forName="dot1" refType="h" fact="0.8342"/>
                  <dgm:constr type="w" for="ch" forName="dot1" refType="userD"/>
                  <dgm:constr type="h" for="ch" forName="dot1" refType="userD"/>
                  <dgm:constr type="ctrX" for="ch" forName="dot2" refType="w" fact="0.3721"/>
                  <dgm:constr type="ctrY" for="ch" forName="dot2" refType="h" fact="0.8448"/>
                  <dgm:constr type="w" for="ch" forName="dot2" refType="userD"/>
                  <dgm:constr type="h" for="ch" forName="dot2" refType="userD"/>
                  <dgm:constr type="ctrX" for="ch" forName="dot3" refType="w" fact="0.353"/>
                  <dgm:constr type="ctrY" for="ch" forName="dot3" refType="h" fact="0.8539"/>
                  <dgm:constr type="w" for="ch" forName="dot3" refType="userD"/>
                  <dgm:constr type="h" for="ch" forName="dot3" refType="userD"/>
                  <dgm:constr type="ctrX" for="ch" forName="dot4" refType="w" fact="0.3337"/>
                  <dgm:constr type="ctrY" for="ch" forName="dot4" refType="h" fact="0.8615"/>
                  <dgm:constr type="w" for="ch" forName="dot4" refType="userD"/>
                  <dgm:constr type="h" for="ch" forName="dot4" refType="userD"/>
                  <dgm:constr type="ctrX" for="ch" forName="dot5" refType="w" fact="0.3142"/>
                  <dgm:constr type="ctrY" for="ch" forName="dot5" refType="h" fact="0.8676"/>
                  <dgm:constr type="w" for="ch" forName="dot5" refType="userD"/>
                  <dgm:constr type="h" for="ch" forName="dot5" refType="userD"/>
                  <dgm:constr type="ctrX" for="ch" forName="dot6" refType="w" fact="0.5088"/>
                  <dgm:constr type="ctrY" for="ch" forName="dot6" refType="h" fact="0.7255"/>
                  <dgm:constr type="w" for="ch" forName="dot6" refType="userD"/>
                  <dgm:constr type="h" for="ch" forName="dot6" refType="userD"/>
                  <dgm:constr type="ctrX" for="ch" forName="dot7" refType="w" fact="0.4926"/>
                  <dgm:constr type="ctrY" for="ch" forName="dot7" refType="h" fact="0.7454"/>
                  <dgm:constr type="w" for="ch" forName="dot7" refType="userD"/>
                  <dgm:constr type="h" for="ch" forName="dot7" refType="userD"/>
                  <dgm:constr type="ctrX" for="ch" forName="dot8" refType="w" fact="0.5836"/>
                  <dgm:constr type="ctrY" for="ch" forName="dot8" refType="h" fact="0.6026"/>
                  <dgm:constr type="w" for="ch" forName="dot8" refType="userD"/>
                  <dgm:constr type="h" for="ch" forName="dot8" refType="userD"/>
                  <dgm:constr type="ctrX" for="ch" forName="dot9" refType="w" fact="0.6371"/>
                  <dgm:constr type="ctrY" for="ch" forName="dot9" refType="h" fact="0.4632"/>
                  <dgm:constr type="w" for="ch" forName="dot9" refType="userD"/>
                  <dgm:constr type="h" for="ch" forName="dot9" refType="userD"/>
                  <dgm:constr type="ctrX" for="ch" forName="dot10" refType="w" fact="0.6701"/>
                  <dgm:constr type="ctrY" for="ch" forName="dot10" refType="h" fact="0.3187"/>
                  <dgm:constr type="w" for="ch" forName="dot10" refType="userD"/>
                  <dgm:constr type="h" for="ch" forName="dot10" refType="userD"/>
                  <dgm:constr type="ctrX" for="ch" forName="dot11" refType="w" fact="0.6853"/>
                  <dgm:constr type="ctrY" for="ch" forName="dot11" refType="h" fact="0.1763"/>
                  <dgm:constr type="w" for="ch" forName="dot11" refType="userD"/>
                  <dgm:constr type="h" for="ch" forName="dot11" refType="userD"/>
                  <dgm:constr type="ctrX" for="ch" forName="dotArrow1" refType="w" fact="0.6627"/>
                  <dgm:constr type="ctrY" for="ch" forName="dotArrow1" refType="h" fact="-0.0099"/>
                  <dgm:constr type="w" for="ch" forName="dotArrow1" refType="userD"/>
                  <dgm:constr type="h" for="ch" forName="dotArrow1" refType="userD"/>
                  <dgm:constr type="ctrX" for="ch" forName="dotArrow2" refType="w" fact="0.6773"/>
                  <dgm:constr type="ctrY" for="ch" forName="dotArrow2" refType="h" fact="-0.0239"/>
                  <dgm:constr type="w" for="ch" forName="dotArrow2" refType="userD"/>
                  <dgm:constr type="h" for="ch" forName="dotArrow2" refType="userD"/>
                  <dgm:constr type="ctrX" for="ch" forName="dotArrow3" refType="w" fact="0.6919"/>
                  <dgm:constr type="ctrY" for="ch" forName="dotArrow3" refType="h" fact="-0.0378"/>
                  <dgm:constr type="w" for="ch" forName="dotArrow3" refType="userD"/>
                  <dgm:constr type="h" for="ch" forName="dotArrow3" refType="userD"/>
                  <dgm:constr type="ctrX" for="ch" forName="dotArrow4" refType="w" fact="0.7065"/>
                  <dgm:constr type="ctrY" for="ch" forName="dotArrow4" refType="h" fact="-0.0239"/>
                  <dgm:constr type="w" for="ch" forName="dotArrow4" refType="userD"/>
                  <dgm:constr type="h" for="ch" forName="dotArrow4" refType="userD"/>
                  <dgm:constr type="ctrX" for="ch" forName="dotArrow5" refType="w" fact="0.7212"/>
                  <dgm:constr type="ctrY" for="ch" forName="dotArrow5" refType="h" fact="-0.0099"/>
                  <dgm:constr type="w" for="ch" forName="dotArrow5" refType="userD"/>
                  <dgm:constr type="h" for="ch" forName="dotArrow5" refType="userD"/>
                  <dgm:constr type="ctrX" for="ch" forName="dotArrow6" refType="w" fact="0.6919"/>
                  <dgm:constr type="ctrY" for="ch" forName="dotArrow6" refType="h" fact="-0.0084"/>
                  <dgm:constr type="w" for="ch" forName="dotArrow6" refType="userD"/>
                  <dgm:constr type="h" for="ch" forName="dotArrow6" refType="userD"/>
                  <dgm:constr type="ctrX" for="ch" forName="dotArrow7" refType="w" fact="0.6919"/>
                  <dgm:constr type="ctrY" for="ch" forName="dotArrow7" refType="h" fact="0.0211"/>
                  <dgm:constr type="w" for="ch" forName="dotArrow7" refType="userD"/>
                  <dgm:constr type="h" for="ch" forName="dotArrow7" refType="userD"/>
                  <dgm:constr type="l" for="ch" forName="parTx1" refType="w" fact="0.2556"/>
                  <dgm:constr type="t" for="ch" forName="parTx1" refType="h" fact="0.8856"/>
                  <dgm:constr type="w" for="ch" forName="parTx1" refType="w" fact="0.2101"/>
                  <dgm:constr type="h" for="ch" forName="parTx1" refType="h" fact="0.0704"/>
                  <dgm:constr type="ctrX" for="ch" forName="picture1" refType="w" fact="0.246"/>
                  <dgm:constr type="ctrY" for="ch" forName="picture1" refType="h" fact="0.8769"/>
                  <dgm:constr type="w" for="ch" forName="picture1" refType="w" fact="0.0974"/>
                  <dgm:constr type="h" for="ch" forName="picture1" refType="h" fact="0.121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535"/>
                  <dgm:constr type="t" for="ch" forName="parTx2" refType="h" fact="0.7956"/>
                  <dgm:constr type="w" for="ch" forName="parTx2" refType="w" fact="0.2101"/>
                  <dgm:constr type="h" for="ch" forName="parTx2" refType="h" fact="0.0704"/>
                  <dgm:constr type="ctrX" for="ch" forName="picture2" refType="w" fact="0.4439"/>
                  <dgm:constr type="ctrY" for="ch" forName="picture2" refType="h" fact="0.787"/>
                  <dgm:constr type="w" for="ch" forName="picture2" refType="w" fact="0.0974"/>
                  <dgm:constr type="h" for="ch" forName="picture2" refType="h" fact="0.1218"/>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511"/>
                  <dgm:constr type="t" for="ch" forName="parTx3" refType="h" fact="0.673"/>
                  <dgm:constr type="w" for="ch" forName="parTx3" refType="w" fact="0.2101"/>
                  <dgm:constr type="h" for="ch" forName="parTx3" refType="h" fact="0.0704"/>
                  <dgm:constr type="ctrX" for="ch" forName="picture3" refType="w" fact="0.5415"/>
                  <dgm:constr type="ctrY" for="ch" forName="picture3" refType="h" fact="0.6644"/>
                  <dgm:constr type="w" for="ch" forName="picture3" refType="w" fact="0.0974"/>
                  <dgm:constr type="h" for="ch" forName="picture3" refType="h" fact="0.1218"/>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6132"/>
                  <dgm:constr type="t" for="ch" forName="parTx4" refType="h" fact="0.538"/>
                  <dgm:constr type="w" for="ch" forName="parTx4" refType="w" fact="0.2101"/>
                  <dgm:constr type="h" for="ch" forName="parTx4" refType="h" fact="0.0704"/>
                  <dgm:constr type="ctrX" for="ch" forName="picture4" refType="w" fact="0.6037"/>
                  <dgm:constr type="ctrY" for="ch" forName="picture4" refType="h" fact="0.5294"/>
                  <dgm:constr type="w" for="ch" forName="picture4" refType="w" fact="0.0974"/>
                  <dgm:constr type="h" for="ch" forName="picture4" refType="h" fact="0.1218"/>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576"/>
                  <dgm:constr type="t" for="ch" forName="parTx5" refType="h" fact="0.3951"/>
                  <dgm:constr type="w" for="ch" forName="parTx5" refType="w" fact="0.2101"/>
                  <dgm:constr type="h" for="ch" forName="parTx5" refType="h" fact="0.0704"/>
                  <dgm:constr type="ctrX" for="ch" forName="picture5" refType="w" fact="0.648"/>
                  <dgm:constr type="ctrY" for="ch" forName="picture5" refType="h" fact="0.3864"/>
                  <dgm:constr type="w" for="ch" forName="picture5" refType="w" fact="0.0974"/>
                  <dgm:constr type="h" for="ch" forName="picture5" refType="h" fact="0.1218"/>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828"/>
                  <dgm:constr type="t" for="ch" forName="parTx6" refType="h" fact="0.2531"/>
                  <dgm:constr type="w" for="ch" forName="parTx6" refType="w" fact="0.2101"/>
                  <dgm:constr type="h" for="ch" forName="parTx6" refType="h" fact="0.0704"/>
                  <dgm:constr type="ctrX" for="ch" forName="picture6" refType="w" fact="0.6733"/>
                  <dgm:constr type="ctrY" for="ch" forName="picture6" refType="h" fact="0.2444"/>
                  <dgm:constr type="w" for="ch" forName="picture6" refType="w" fact="0.0974"/>
                  <dgm:constr type="h" for="ch" forName="picture6" refType="h" fact="0.1218"/>
                  <dgm:constr type="l" for="ch" forName="desTx6" refType="r" refFor="ch" refForName="parTx6"/>
                  <dgm:constr type="r" for="ch" forName="desTx6" refType="w"/>
                  <dgm:constr type="t" for="ch" forName="desTx6" refType="t" refFor="ch" refForName="parTx6"/>
                  <dgm:constr type="h" for="ch" forName="desTx6" refType="h" refFor="ch" refForName="parTx6"/>
                  <dgm:constr type="l" for="ch" forName="parTx7" refType="w" fact="0.6966"/>
                  <dgm:constr type="t" for="ch" forName="parTx7" refType="h" fact="0.1162"/>
                  <dgm:constr type="w" for="ch" forName="parTx7" refType="w" fact="0.2101"/>
                  <dgm:constr type="h" for="ch" forName="parTx7" refType="h" fact="0.0704"/>
                  <dgm:constr type="ctrX" for="ch" forName="picture7" refType="w" fact="0.6871"/>
                  <dgm:constr type="ctrY" for="ch" forName="picture7" refType="h" fact="0.1075"/>
                  <dgm:constr type="w" for="ch" forName="picture7" refType="w" fact="0.0974"/>
                  <dgm:constr type="h" for="ch" forName="picture7" refType="h" fact="0.1218"/>
                  <dgm:constr type="l" for="ch" forName="desTx7" refType="r" refFor="ch" refForName="parTx7"/>
                  <dgm:constr type="r" for="ch" forName="desTx7" refType="w"/>
                  <dgm:constr type="t" for="ch" forName="desTx7" refType="t" refFor="ch" refForName="parTx7"/>
                  <dgm:constr type="h" for="ch" forName="desTx7" refType="h" refFor="ch" refForName="parTx7"/>
                </dgm:constrLst>
              </dgm:if>
              <dgm:else name="Name67">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4459"/>
                  <dgm:constr type="ctrY" for="ch" forName="dot1" refType="h" fact="0.8342"/>
                  <dgm:constr type="w" for="ch" forName="dot1" refType="userD"/>
                  <dgm:constr type="h" for="ch" forName="dot1" refType="userD"/>
                  <dgm:constr type="ctrX" for="ch" forName="dot2" refType="w" fact="0.4244"/>
                  <dgm:constr type="ctrY" for="ch" forName="dot2" refType="h" fact="0.8448"/>
                  <dgm:constr type="w" for="ch" forName="dot2" refType="userD"/>
                  <dgm:constr type="h" for="ch" forName="dot2" refType="userD"/>
                  <dgm:constr type="ctrX" for="ch" forName="dot3" refType="w" fact="0.4026"/>
                  <dgm:constr type="ctrY" for="ch" forName="dot3" refType="h" fact="0.8539"/>
                  <dgm:constr type="w" for="ch" forName="dot3" refType="userD"/>
                  <dgm:constr type="h" for="ch" forName="dot3" refType="userD"/>
                  <dgm:constr type="ctrX" for="ch" forName="dot4" refType="w" fact="0.3806"/>
                  <dgm:constr type="ctrY" for="ch" forName="dot4" refType="h" fact="0.8615"/>
                  <dgm:constr type="w" for="ch" forName="dot4" refType="userD"/>
                  <dgm:constr type="h" for="ch" forName="dot4" refType="userD"/>
                  <dgm:constr type="ctrX" for="ch" forName="dot5" refType="w" fact="0.3584"/>
                  <dgm:constr type="ctrY" for="ch" forName="dot5" refType="h" fact="0.8676"/>
                  <dgm:constr type="w" for="ch" forName="dot5" refType="userD"/>
                  <dgm:constr type="h" for="ch" forName="dot5" refType="userD"/>
                  <dgm:constr type="ctrX" for="ch" forName="dot6" refType="w" fact="0.5803"/>
                  <dgm:constr type="ctrY" for="ch" forName="dot6" refType="h" fact="0.7255"/>
                  <dgm:constr type="w" for="ch" forName="dot6" refType="userD"/>
                  <dgm:constr type="h" for="ch" forName="dot6" refType="userD"/>
                  <dgm:constr type="ctrX" for="ch" forName="dot7" refType="w" fact="0.5618"/>
                  <dgm:constr type="ctrY" for="ch" forName="dot7" refType="h" fact="0.7454"/>
                  <dgm:constr type="w" for="ch" forName="dot7" refType="userD"/>
                  <dgm:constr type="h" for="ch" forName="dot7" refType="userD"/>
                  <dgm:constr type="ctrX" for="ch" forName="dot8" refType="w" fact="0.6656"/>
                  <dgm:constr type="ctrY" for="ch" forName="dot8" refType="h" fact="0.6026"/>
                  <dgm:constr type="w" for="ch" forName="dot8" refType="userD"/>
                  <dgm:constr type="h" for="ch" forName="dot8" refType="userD"/>
                  <dgm:constr type="ctrX" for="ch" forName="dot9" refType="w" fact="0.7266"/>
                  <dgm:constr type="ctrY" for="ch" forName="dot9" refType="h" fact="0.4632"/>
                  <dgm:constr type="w" for="ch" forName="dot9" refType="userD"/>
                  <dgm:constr type="h" for="ch" forName="dot9" refType="userD"/>
                  <dgm:constr type="ctrX" for="ch" forName="dot10" refType="w" fact="0.7643"/>
                  <dgm:constr type="ctrY" for="ch" forName="dot10" refType="h" fact="0.3187"/>
                  <dgm:constr type="w" for="ch" forName="dot10" refType="userD"/>
                  <dgm:constr type="h" for="ch" forName="dot10" refType="userD"/>
                  <dgm:constr type="ctrX" for="ch" forName="dot11" refType="w" fact="0.7816"/>
                  <dgm:constr type="ctrY" for="ch" forName="dot11" refType="h" fact="0.1763"/>
                  <dgm:constr type="w" for="ch" forName="dot11" refType="userD"/>
                  <dgm:constr type="h" for="ch" forName="dot11" refType="userD"/>
                  <dgm:constr type="ctrX" for="ch" forName="dotArrow1" refType="w" fact="0.7558"/>
                  <dgm:constr type="ctrY" for="ch" forName="dotArrow1" refType="h" fact="-0.0099"/>
                  <dgm:constr type="w" for="ch" forName="dotArrow1" refType="userD"/>
                  <dgm:constr type="h" for="ch" forName="dotArrow1" refType="userD"/>
                  <dgm:constr type="ctrX" for="ch" forName="dotArrow2" refType="w" fact="0.7725"/>
                  <dgm:constr type="ctrY" for="ch" forName="dotArrow2" refType="h" fact="-0.0239"/>
                  <dgm:constr type="w" for="ch" forName="dotArrow2" refType="userD"/>
                  <dgm:constr type="h" for="ch" forName="dotArrow2" refType="userD"/>
                  <dgm:constr type="ctrX" for="ch" forName="dotArrow3" refType="w" fact="0.7892"/>
                  <dgm:constr type="ctrY" for="ch" forName="dotArrow3" refType="h" fact="-0.0378"/>
                  <dgm:constr type="w" for="ch" forName="dotArrow3" refType="userD"/>
                  <dgm:constr type="h" for="ch" forName="dotArrow3" refType="userD"/>
                  <dgm:constr type="ctrX" for="ch" forName="dotArrow4" refType="w" fact="0.8058"/>
                  <dgm:constr type="ctrY" for="ch" forName="dotArrow4" refType="h" fact="-0.0239"/>
                  <dgm:constr type="w" for="ch" forName="dotArrow4" refType="userD"/>
                  <dgm:constr type="h" for="ch" forName="dotArrow4" refType="userD"/>
                  <dgm:constr type="ctrX" for="ch" forName="dotArrow5" refType="w" fact="0.8225"/>
                  <dgm:constr type="ctrY" for="ch" forName="dotArrow5" refType="h" fact="-0.0099"/>
                  <dgm:constr type="w" for="ch" forName="dotArrow5" refType="userD"/>
                  <dgm:constr type="h" for="ch" forName="dotArrow5" refType="userD"/>
                  <dgm:constr type="ctrX" for="ch" forName="dotArrow6" refType="w" fact="0.7892"/>
                  <dgm:constr type="ctrY" for="ch" forName="dotArrow6" refType="h" fact="-0.0084"/>
                  <dgm:constr type="w" for="ch" forName="dotArrow6" refType="userD"/>
                  <dgm:constr type="h" for="ch" forName="dotArrow6" refType="userD"/>
                  <dgm:constr type="ctrX" for="ch" forName="dotArrow7" refType="w" fact="0.7892"/>
                  <dgm:constr type="ctrY" for="ch" forName="dotArrow7" refType="h" fact="0.0211"/>
                  <dgm:constr type="w" for="ch" forName="dotArrow7" refType="userD"/>
                  <dgm:constr type="h" for="ch" forName="dotArrow7" refType="userD"/>
                  <dgm:constr type="l" for="ch" forName="parTx1" refType="w" fact="0.2915"/>
                  <dgm:constr type="t" for="ch" forName="parTx1" refType="h" fact="0.8845"/>
                  <dgm:constr type="w" for="ch" forName="parTx1" refType="w" fact="0.2396"/>
                  <dgm:constr type="h" for="ch" forName="parTx1" refType="h" fact="0.0704"/>
                  <dgm:constr type="ctrX" for="ch" forName="picture1" refType="w" fact="0.2806"/>
                  <dgm:constr type="ctrY" for="ch" forName="picture1" refType="h" fact="0.8769"/>
                  <dgm:constr type="w" for="ch" forName="picture1" refType="w" fact="0.1111"/>
                  <dgm:constr type="h" for="ch" forName="picture1" refType="h" fact="0.1218"/>
                  <dgm:constr type="l" for="ch" forName="parTx2" refType="w" fact="0.5172"/>
                  <dgm:constr type="t" for="ch" forName="parTx2" refType="h" fact="0.7946"/>
                  <dgm:constr type="w" for="ch" forName="parTx2" refType="w" fact="0.2396"/>
                  <dgm:constr type="h" for="ch" forName="parTx2" refType="h" fact="0.0704"/>
                  <dgm:constr type="ctrX" for="ch" forName="picture2" refType="w" fact="0.5063"/>
                  <dgm:constr type="ctrY" for="ch" forName="picture2" refType="h" fact="0.787"/>
                  <dgm:constr type="w" for="ch" forName="picture2" refType="w" fact="0.1111"/>
                  <dgm:constr type="h" for="ch" forName="picture2" refType="h" fact="0.1218"/>
                  <dgm:constr type="l" for="ch" forName="parTx3" refType="w" fact="0.6285"/>
                  <dgm:constr type="t" for="ch" forName="parTx3" refType="h" fact="0.672"/>
                  <dgm:constr type="w" for="ch" forName="parTx3" refType="w" fact="0.2396"/>
                  <dgm:constr type="h" for="ch" forName="parTx3" refType="h" fact="0.0704"/>
                  <dgm:constr type="ctrX" for="ch" forName="picture3" refType="w" fact="0.6176"/>
                  <dgm:constr type="ctrY" for="ch" forName="picture3" refType="h" fact="0.6644"/>
                  <dgm:constr type="w" for="ch" forName="picture3" refType="w" fact="0.1111"/>
                  <dgm:constr type="h" for="ch" forName="picture3" refType="h" fact="0.1218"/>
                  <dgm:constr type="l" for="ch" forName="parTx4" refType="w" fact="0.6994"/>
                  <dgm:constr type="t" for="ch" forName="parTx4" refType="h" fact="0.5369"/>
                  <dgm:constr type="w" for="ch" forName="parTx4" refType="w" fact="0.2396"/>
                  <dgm:constr type="h" for="ch" forName="parTx4" refType="h" fact="0.0704"/>
                  <dgm:constr type="ctrX" for="ch" forName="picture4" refType="w" fact="0.6885"/>
                  <dgm:constr type="ctrY" for="ch" forName="picture4" refType="h" fact="0.5294"/>
                  <dgm:constr type="w" for="ch" forName="picture4" refType="w" fact="0.1111"/>
                  <dgm:constr type="h" for="ch" forName="picture4" refType="h" fact="0.1218"/>
                  <dgm:constr type="l" for="ch" forName="parTx5" refType="w" fact="0.75"/>
                  <dgm:constr type="t" for="ch" forName="parTx5" refType="h" fact="0.394"/>
                  <dgm:constr type="w" for="ch" forName="parTx5" refType="w" fact="0.2396"/>
                  <dgm:constr type="h" for="ch" forName="parTx5" refType="h" fact="0.0704"/>
                  <dgm:constr type="ctrX" for="ch" forName="picture5" refType="w" fact="0.7391"/>
                  <dgm:constr type="ctrY" for="ch" forName="picture5" refType="h" fact="0.3864"/>
                  <dgm:constr type="w" for="ch" forName="picture5" refType="w" fact="0.1111"/>
                  <dgm:constr type="h" for="ch" forName="picture5" refType="h" fact="0.1218"/>
                  <dgm:constr type="l" for="ch" forName="parTx6" refType="w" fact="0.7788"/>
                  <dgm:constr type="t" for="ch" forName="parTx6" refType="h" fact="0.252"/>
                  <dgm:constr type="w" for="ch" forName="parTx6" refType="w" fact="0.2396"/>
                  <dgm:constr type="h" for="ch" forName="parTx6" refType="h" fact="0.0704"/>
                  <dgm:constr type="ctrX" for="ch" forName="picture6" refType="w" fact="0.7679"/>
                  <dgm:constr type="ctrY" for="ch" forName="picture6" refType="h" fact="0.2444"/>
                  <dgm:constr type="w" for="ch" forName="picture6" refType="w" fact="0.1111"/>
                  <dgm:constr type="h" for="ch" forName="picture6" refType="h" fact="0.1218"/>
                  <dgm:constr type="l" for="ch" forName="parTx7" refType="w" fact="0.7945"/>
                  <dgm:constr type="t" for="ch" forName="parTx7" refType="h" fact="0.1151"/>
                  <dgm:constr type="w" for="ch" forName="parTx7" refType="w" fact="0.2396"/>
                  <dgm:constr type="h" for="ch" forName="parTx7" refType="h" fact="0.0704"/>
                  <dgm:constr type="ctrX" for="ch" forName="picture7" refType="w" fact="0.7836"/>
                  <dgm:constr type="ctrY" for="ch" forName="picture7" refType="h" fact="0.1075"/>
                  <dgm:constr type="w" for="ch" forName="picture7" refType="w" fact="0.1111"/>
                  <dgm:constr type="h" for="ch" forName="picture7" refType="h" fact="0.1218"/>
                </dgm:constrLst>
              </dgm:else>
            </dgm:choose>
          </dgm:if>
          <dgm:else name="Name68">
            <dgm:choose name="Name69">
              <dgm:if name="Name70"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6091"/>
                  <dgm:constr type="ctrY" for="ch" forName="dot1" refType="h" fact="0.8342"/>
                  <dgm:constr type="w" for="ch" forName="dot1" refType="userD"/>
                  <dgm:constr type="h" for="ch" forName="dot1" refType="userD"/>
                  <dgm:constr type="ctrX" for="ch" forName="dot2" refType="w" fact="0.6279"/>
                  <dgm:constr type="ctrY" for="ch" forName="dot2" refType="h" fact="0.8448"/>
                  <dgm:constr type="w" for="ch" forName="dot2" refType="userD"/>
                  <dgm:constr type="h" for="ch" forName="dot2" refType="userD"/>
                  <dgm:constr type="ctrX" for="ch" forName="dot3" refType="w" fact="0.647"/>
                  <dgm:constr type="ctrY" for="ch" forName="dot3" refType="h" fact="0.8539"/>
                  <dgm:constr type="w" for="ch" forName="dot3" refType="userD"/>
                  <dgm:constr type="h" for="ch" forName="dot3" refType="userD"/>
                  <dgm:constr type="ctrX" for="ch" forName="dot4" refType="w" fact="0.6663"/>
                  <dgm:constr type="ctrY" for="ch" forName="dot4" refType="h" fact="0.8615"/>
                  <dgm:constr type="w" for="ch" forName="dot4" refType="userD"/>
                  <dgm:constr type="h" for="ch" forName="dot4" refType="userD"/>
                  <dgm:constr type="ctrX" for="ch" forName="dot5" refType="w" fact="0.6858"/>
                  <dgm:constr type="ctrY" for="ch" forName="dot5" refType="h" fact="0.8676"/>
                  <dgm:constr type="w" for="ch" forName="dot5" refType="userD"/>
                  <dgm:constr type="h" for="ch" forName="dot5" refType="userD"/>
                  <dgm:constr type="ctrX" for="ch" forName="dot6" refType="w" fact="0.4912"/>
                  <dgm:constr type="ctrY" for="ch" forName="dot6" refType="h" fact="0.7255"/>
                  <dgm:constr type="w" for="ch" forName="dot6" refType="userD"/>
                  <dgm:constr type="h" for="ch" forName="dot6" refType="userD"/>
                  <dgm:constr type="ctrX" for="ch" forName="dot7" refType="w" fact="0.5074"/>
                  <dgm:constr type="ctrY" for="ch" forName="dot7" refType="h" fact="0.7454"/>
                  <dgm:constr type="w" for="ch" forName="dot7" refType="userD"/>
                  <dgm:constr type="h" for="ch" forName="dot7" refType="userD"/>
                  <dgm:constr type="ctrX" for="ch" forName="dot8" refType="w" fact="0.4164"/>
                  <dgm:constr type="ctrY" for="ch" forName="dot8" refType="h" fact="0.6026"/>
                  <dgm:constr type="w" for="ch" forName="dot8" refType="userD"/>
                  <dgm:constr type="h" for="ch" forName="dot8" refType="userD"/>
                  <dgm:constr type="ctrX" for="ch" forName="dot9" refType="w" fact="0.3629"/>
                  <dgm:constr type="ctrY" for="ch" forName="dot9" refType="h" fact="0.4632"/>
                  <dgm:constr type="w" for="ch" forName="dot9" refType="userD"/>
                  <dgm:constr type="h" for="ch" forName="dot9" refType="userD"/>
                  <dgm:constr type="ctrX" for="ch" forName="dot10" refType="w" fact="0.3299"/>
                  <dgm:constr type="ctrY" for="ch" forName="dot10" refType="h" fact="0.3187"/>
                  <dgm:constr type="w" for="ch" forName="dot10" refType="userD"/>
                  <dgm:constr type="h" for="ch" forName="dot10" refType="userD"/>
                  <dgm:constr type="ctrX" for="ch" forName="dot11" refType="w" fact="0.3147"/>
                  <dgm:constr type="ctrY" for="ch" forName="dot11" refType="h" fact="0.1763"/>
                  <dgm:constr type="w" for="ch" forName="dot11" refType="userD"/>
                  <dgm:constr type="h" for="ch" forName="dot11" refType="userD"/>
                  <dgm:constr type="ctrX" for="ch" forName="dotArrow1" refType="w" fact="0.3373"/>
                  <dgm:constr type="ctrY" for="ch" forName="dotArrow1" refType="h" fact="-0.0099"/>
                  <dgm:constr type="w" for="ch" forName="dotArrow1" refType="userD"/>
                  <dgm:constr type="h" for="ch" forName="dotArrow1" refType="userD"/>
                  <dgm:constr type="ctrX" for="ch" forName="dotArrow2" refType="w" fact="0.3227"/>
                  <dgm:constr type="ctrY" for="ch" forName="dotArrow2" refType="h" fact="-0.0239"/>
                  <dgm:constr type="w" for="ch" forName="dotArrow2" refType="userD"/>
                  <dgm:constr type="h" for="ch" forName="dotArrow2" refType="userD"/>
                  <dgm:constr type="ctrX" for="ch" forName="dotArrow3" refType="w" fact="0.3081"/>
                  <dgm:constr type="ctrY" for="ch" forName="dotArrow3" refType="h" fact="-0.0378"/>
                  <dgm:constr type="w" for="ch" forName="dotArrow3" refType="userD"/>
                  <dgm:constr type="h" for="ch" forName="dotArrow3" refType="userD"/>
                  <dgm:constr type="ctrX" for="ch" forName="dotArrow4" refType="w" fact="0.2935"/>
                  <dgm:constr type="ctrY" for="ch" forName="dotArrow4" refType="h" fact="-0.0239"/>
                  <dgm:constr type="w" for="ch" forName="dotArrow4" refType="userD"/>
                  <dgm:constr type="h" for="ch" forName="dotArrow4" refType="userD"/>
                  <dgm:constr type="ctrX" for="ch" forName="dotArrow5" refType="w" fact="0.2788"/>
                  <dgm:constr type="ctrY" for="ch" forName="dotArrow5" refType="h" fact="-0.0099"/>
                  <dgm:constr type="w" for="ch" forName="dotArrow5" refType="userD"/>
                  <dgm:constr type="h" for="ch" forName="dotArrow5" refType="userD"/>
                  <dgm:constr type="ctrX" for="ch" forName="dotArrow6" refType="w" fact="0.3081"/>
                  <dgm:constr type="ctrY" for="ch" forName="dotArrow6" refType="h" fact="-0.0084"/>
                  <dgm:constr type="w" for="ch" forName="dotArrow6" refType="userD"/>
                  <dgm:constr type="h" for="ch" forName="dotArrow6" refType="userD"/>
                  <dgm:constr type="ctrX" for="ch" forName="dotArrow7" refType="w" fact="0.3081"/>
                  <dgm:constr type="ctrY" for="ch" forName="dotArrow7" refType="h" fact="0.0211"/>
                  <dgm:constr type="w" for="ch" forName="dotArrow7" refType="userD"/>
                  <dgm:constr type="h" for="ch" forName="dotArrow7" refType="userD"/>
                  <dgm:constr type="r" for="ch" forName="parTx1" refType="w" fact="0.7444"/>
                  <dgm:constr type="t" for="ch" forName="parTx1" refType="h" fact="0.8856"/>
                  <dgm:constr type="w" for="ch" forName="parTx1" refType="w" fact="0.2101"/>
                  <dgm:constr type="h" for="ch" forName="parTx1" refType="h" fact="0.0704"/>
                  <dgm:constr type="ctrX" for="ch" forName="picture1" refType="w" fact="0.754"/>
                  <dgm:constr type="ctrY" for="ch" forName="picture1" refType="h" fact="0.8769"/>
                  <dgm:constr type="w" for="ch" forName="picture1" refType="w" fact="0.0974"/>
                  <dgm:constr type="h" for="ch" forName="picture1" refType="h" fact="0.121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465"/>
                  <dgm:constr type="t" for="ch" forName="parTx2" refType="h" fact="0.7956"/>
                  <dgm:constr type="w" for="ch" forName="parTx2" refType="w" fact="0.2101"/>
                  <dgm:constr type="h" for="ch" forName="parTx2" refType="h" fact="0.0704"/>
                  <dgm:constr type="ctrX" for="ch" forName="picture2" refType="w" fact="0.5561"/>
                  <dgm:constr type="ctrY" for="ch" forName="picture2" refType="h" fact="0.787"/>
                  <dgm:constr type="w" for="ch" forName="picture2" refType="w" fact="0.0974"/>
                  <dgm:constr type="h" for="ch" forName="picture2" refType="h" fact="0.1218"/>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489"/>
                  <dgm:constr type="t" for="ch" forName="parTx3" refType="h" fact="0.673"/>
                  <dgm:constr type="w" for="ch" forName="parTx3" refType="w" fact="0.2101"/>
                  <dgm:constr type="h" for="ch" forName="parTx3" refType="h" fact="0.0704"/>
                  <dgm:constr type="ctrX" for="ch" forName="picture3" refType="w" fact="0.4585"/>
                  <dgm:constr type="ctrY" for="ch" forName="picture3" refType="h" fact="0.6644"/>
                  <dgm:constr type="w" for="ch" forName="picture3" refType="w" fact="0.0974"/>
                  <dgm:constr type="h" for="ch" forName="picture3" refType="h" fact="0.1218"/>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3868"/>
                  <dgm:constr type="t" for="ch" forName="parTx4" refType="h" fact="0.538"/>
                  <dgm:constr type="w" for="ch" forName="parTx4" refType="w" fact="0.2101"/>
                  <dgm:constr type="h" for="ch" forName="parTx4" refType="h" fact="0.0704"/>
                  <dgm:constr type="ctrX" for="ch" forName="picture4" refType="w" fact="0.3963"/>
                  <dgm:constr type="ctrY" for="ch" forName="picture4" refType="h" fact="0.5294"/>
                  <dgm:constr type="w" for="ch" forName="picture4" refType="w" fact="0.0974"/>
                  <dgm:constr type="h" for="ch" forName="picture4" refType="h" fact="0.1218"/>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424"/>
                  <dgm:constr type="t" for="ch" forName="parTx5" refType="h" fact="0.3951"/>
                  <dgm:constr type="w" for="ch" forName="parTx5" refType="w" fact="0.2101"/>
                  <dgm:constr type="h" for="ch" forName="parTx5" refType="h" fact="0.0704"/>
                  <dgm:constr type="ctrX" for="ch" forName="picture5" refType="w" fact="0.352"/>
                  <dgm:constr type="ctrY" for="ch" forName="picture5" refType="h" fact="0.3864"/>
                  <dgm:constr type="w" for="ch" forName="picture5" refType="w" fact="0.0974"/>
                  <dgm:constr type="h" for="ch" forName="picture5" refType="h" fact="0.1218"/>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172"/>
                  <dgm:constr type="t" for="ch" forName="parTx6" refType="h" fact="0.2531"/>
                  <dgm:constr type="w" for="ch" forName="parTx6" refType="w" fact="0.2101"/>
                  <dgm:constr type="h" for="ch" forName="parTx6" refType="h" fact="0.0704"/>
                  <dgm:constr type="ctrX" for="ch" forName="picture6" refType="w" fact="0.3267"/>
                  <dgm:constr type="ctrY" for="ch" forName="picture6" refType="h" fact="0.2444"/>
                  <dgm:constr type="w" for="ch" forName="picture6" refType="w" fact="0.0974"/>
                  <dgm:constr type="h" for="ch" forName="picture6" refType="h" fact="0.1218"/>
                  <dgm:constr type="r" for="ch" forName="desTx6" refType="l" refFor="ch" refForName="parTx6"/>
                  <dgm:constr type="l" for="ch" forName="desTx6"/>
                  <dgm:constr type="t" for="ch" forName="desTx6" refType="t" refFor="ch" refForName="parTx6"/>
                  <dgm:constr type="h" for="ch" forName="desTx6" refType="h" refFor="ch" refForName="parTx6"/>
                  <dgm:constr type="r" for="ch" forName="parTx7" refType="w" fact="0.3034"/>
                  <dgm:constr type="t" for="ch" forName="parTx7" refType="h" fact="0.1162"/>
                  <dgm:constr type="w" for="ch" forName="parTx7" refType="w" fact="0.2101"/>
                  <dgm:constr type="h" for="ch" forName="parTx7" refType="h" fact="0.0704"/>
                  <dgm:constr type="ctrX" for="ch" forName="picture7" refType="w" fact="0.3129"/>
                  <dgm:constr type="ctrY" for="ch" forName="picture7" refType="h" fact="0.1075"/>
                  <dgm:constr type="w" for="ch" forName="picture7" refType="w" fact="0.0974"/>
                  <dgm:constr type="h" for="ch" forName="picture7" refType="h" fact="0.1218"/>
                  <dgm:constr type="r" for="ch" forName="desTx7" refType="l" refFor="ch" refForName="parTx7"/>
                  <dgm:constr type="l" for="ch" forName="desTx7"/>
                  <dgm:constr type="t" for="ch" forName="desTx7" refType="t" refFor="ch" refForName="parTx7"/>
                  <dgm:constr type="h" for="ch" forName="desTx7" refType="h" refFor="ch" refForName="parTx7"/>
                </dgm:constrLst>
              </dgm:if>
              <dgm:else name="Name71">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5541"/>
                  <dgm:constr type="ctrY" for="ch" forName="dot1" refType="h" fact="0.8342"/>
                  <dgm:constr type="w" for="ch" forName="dot1" refType="userD"/>
                  <dgm:constr type="h" for="ch" forName="dot1" refType="userD"/>
                  <dgm:constr type="ctrX" for="ch" forName="dot2" refType="w" fact="0.5756"/>
                  <dgm:constr type="ctrY" for="ch" forName="dot2" refType="h" fact="0.8448"/>
                  <dgm:constr type="w" for="ch" forName="dot2" refType="userD"/>
                  <dgm:constr type="h" for="ch" forName="dot2" refType="userD"/>
                  <dgm:constr type="ctrX" for="ch" forName="dot3" refType="w" fact="0.5974"/>
                  <dgm:constr type="ctrY" for="ch" forName="dot3" refType="h" fact="0.8539"/>
                  <dgm:constr type="w" for="ch" forName="dot3" refType="userD"/>
                  <dgm:constr type="h" for="ch" forName="dot3" refType="userD"/>
                  <dgm:constr type="ctrX" for="ch" forName="dot4" refType="w" fact="0.6194"/>
                  <dgm:constr type="ctrY" for="ch" forName="dot4" refType="h" fact="0.8615"/>
                  <dgm:constr type="w" for="ch" forName="dot4" refType="userD"/>
                  <dgm:constr type="h" for="ch" forName="dot4" refType="userD"/>
                  <dgm:constr type="ctrX" for="ch" forName="dot5" refType="w" fact="0.6416"/>
                  <dgm:constr type="ctrY" for="ch" forName="dot5" refType="h" fact="0.8676"/>
                  <dgm:constr type="w" for="ch" forName="dot5" refType="userD"/>
                  <dgm:constr type="h" for="ch" forName="dot5" refType="userD"/>
                  <dgm:constr type="ctrX" for="ch" forName="dot6" refType="w" fact="0.4197"/>
                  <dgm:constr type="ctrY" for="ch" forName="dot6" refType="h" fact="0.7255"/>
                  <dgm:constr type="w" for="ch" forName="dot6" refType="userD"/>
                  <dgm:constr type="h" for="ch" forName="dot6" refType="userD"/>
                  <dgm:constr type="ctrX" for="ch" forName="dot7" refType="w" fact="0.4382"/>
                  <dgm:constr type="ctrY" for="ch" forName="dot7" refType="h" fact="0.7454"/>
                  <dgm:constr type="w" for="ch" forName="dot7" refType="userD"/>
                  <dgm:constr type="h" for="ch" forName="dot7" refType="userD"/>
                  <dgm:constr type="ctrX" for="ch" forName="dot8" refType="w" fact="0.3344"/>
                  <dgm:constr type="ctrY" for="ch" forName="dot8" refType="h" fact="0.6026"/>
                  <dgm:constr type="w" for="ch" forName="dot8" refType="userD"/>
                  <dgm:constr type="h" for="ch" forName="dot8" refType="userD"/>
                  <dgm:constr type="ctrX" for="ch" forName="dot9" refType="w" fact="0.2734"/>
                  <dgm:constr type="ctrY" for="ch" forName="dot9" refType="h" fact="0.4632"/>
                  <dgm:constr type="w" for="ch" forName="dot9" refType="userD"/>
                  <dgm:constr type="h" for="ch" forName="dot9" refType="userD"/>
                  <dgm:constr type="ctrX" for="ch" forName="dot10" refType="w" fact="0.2357"/>
                  <dgm:constr type="ctrY" for="ch" forName="dot10" refType="h" fact="0.3187"/>
                  <dgm:constr type="w" for="ch" forName="dot10" refType="userD"/>
                  <dgm:constr type="h" for="ch" forName="dot10" refType="userD"/>
                  <dgm:constr type="ctrX" for="ch" forName="dot11" refType="w" fact="0.2184"/>
                  <dgm:constr type="ctrY" for="ch" forName="dot11" refType="h" fact="0.1763"/>
                  <dgm:constr type="w" for="ch" forName="dot11" refType="userD"/>
                  <dgm:constr type="h" for="ch" forName="dot11" refType="userD"/>
                  <dgm:constr type="ctrX" for="ch" forName="dotArrow1" refType="w" fact="0.2442"/>
                  <dgm:constr type="ctrY" for="ch" forName="dotArrow1" refType="h" fact="-0.0099"/>
                  <dgm:constr type="w" for="ch" forName="dotArrow1" refType="userD"/>
                  <dgm:constr type="h" for="ch" forName="dotArrow1" refType="userD"/>
                  <dgm:constr type="ctrX" for="ch" forName="dotArrow2" refType="w" fact="0.2275"/>
                  <dgm:constr type="ctrY" for="ch" forName="dotArrow2" refType="h" fact="-0.0239"/>
                  <dgm:constr type="w" for="ch" forName="dotArrow2" refType="userD"/>
                  <dgm:constr type="h" for="ch" forName="dotArrow2" refType="userD"/>
                  <dgm:constr type="ctrX" for="ch" forName="dotArrow3" refType="w" fact="0.2108"/>
                  <dgm:constr type="ctrY" for="ch" forName="dotArrow3" refType="h" fact="-0.0378"/>
                  <dgm:constr type="w" for="ch" forName="dotArrow3" refType="userD"/>
                  <dgm:constr type="h" for="ch" forName="dotArrow3" refType="userD"/>
                  <dgm:constr type="ctrX" for="ch" forName="dotArrow4" refType="w" fact="0.1942"/>
                  <dgm:constr type="ctrY" for="ch" forName="dotArrow4" refType="h" fact="-0.0239"/>
                  <dgm:constr type="w" for="ch" forName="dotArrow4" refType="userD"/>
                  <dgm:constr type="h" for="ch" forName="dotArrow4" refType="userD"/>
                  <dgm:constr type="ctrX" for="ch" forName="dotArrow5" refType="w" fact="0.1775"/>
                  <dgm:constr type="ctrY" for="ch" forName="dotArrow5" refType="h" fact="-0.0099"/>
                  <dgm:constr type="w" for="ch" forName="dotArrow5" refType="userD"/>
                  <dgm:constr type="h" for="ch" forName="dotArrow5" refType="userD"/>
                  <dgm:constr type="ctrX" for="ch" forName="dotArrow6" refType="w" fact="0.2108"/>
                  <dgm:constr type="ctrY" for="ch" forName="dotArrow6" refType="h" fact="-0.0084"/>
                  <dgm:constr type="w" for="ch" forName="dotArrow6" refType="userD"/>
                  <dgm:constr type="h" for="ch" forName="dotArrow6" refType="userD"/>
                  <dgm:constr type="ctrX" for="ch" forName="dotArrow7" refType="w" fact="0.2108"/>
                  <dgm:constr type="ctrY" for="ch" forName="dotArrow7" refType="h" fact="0.0211"/>
                  <dgm:constr type="w" for="ch" forName="dotArrow7" refType="userD"/>
                  <dgm:constr type="h" for="ch" forName="dotArrow7" refType="userD"/>
                  <dgm:constr type="r" for="ch" forName="parTx1" refType="w" fact="0.7085"/>
                  <dgm:constr type="t" for="ch" forName="parTx1" refType="h" fact="0.8845"/>
                  <dgm:constr type="w" for="ch" forName="parTx1" refType="w" fact="0.2396"/>
                  <dgm:constr type="h" for="ch" forName="parTx1" refType="h" fact="0.0704"/>
                  <dgm:constr type="ctrX" for="ch" forName="picture1" refType="w" fact="0.7194"/>
                  <dgm:constr type="ctrY" for="ch" forName="picture1" refType="h" fact="0.8769"/>
                  <dgm:constr type="w" for="ch" forName="picture1" refType="w" fact="0.1111"/>
                  <dgm:constr type="h" for="ch" forName="picture1" refType="h" fact="0.1218"/>
                  <dgm:constr type="r" for="ch" forName="parTx2" refType="w" fact="0.4828"/>
                  <dgm:constr type="t" for="ch" forName="parTx2" refType="h" fact="0.7946"/>
                  <dgm:constr type="w" for="ch" forName="parTx2" refType="w" fact="0.2396"/>
                  <dgm:constr type="h" for="ch" forName="parTx2" refType="h" fact="0.0704"/>
                  <dgm:constr type="ctrX" for="ch" forName="picture2" refType="w" fact="0.4937"/>
                  <dgm:constr type="ctrY" for="ch" forName="picture2" refType="h" fact="0.787"/>
                  <dgm:constr type="w" for="ch" forName="picture2" refType="w" fact="0.1111"/>
                  <dgm:constr type="h" for="ch" forName="picture2" refType="h" fact="0.1218"/>
                  <dgm:constr type="r" for="ch" forName="parTx3" refType="w" fact="0.3715"/>
                  <dgm:constr type="t" for="ch" forName="parTx3" refType="h" fact="0.672"/>
                  <dgm:constr type="w" for="ch" forName="parTx3" refType="w" fact="0.2396"/>
                  <dgm:constr type="h" for="ch" forName="parTx3" refType="h" fact="0.0704"/>
                  <dgm:constr type="ctrX" for="ch" forName="picture3" refType="w" fact="0.3824"/>
                  <dgm:constr type="ctrY" for="ch" forName="picture3" refType="h" fact="0.6644"/>
                  <dgm:constr type="w" for="ch" forName="picture3" refType="w" fact="0.1111"/>
                  <dgm:constr type="h" for="ch" forName="picture3" refType="h" fact="0.1218"/>
                  <dgm:constr type="r" for="ch" forName="parTx4" refType="w" fact="0.3006"/>
                  <dgm:constr type="t" for="ch" forName="parTx4" refType="h" fact="0.5369"/>
                  <dgm:constr type="w" for="ch" forName="parTx4" refType="w" fact="0.2396"/>
                  <dgm:constr type="h" for="ch" forName="parTx4" refType="h" fact="0.0704"/>
                  <dgm:constr type="ctrX" for="ch" forName="picture4" refType="w" fact="0.3115"/>
                  <dgm:constr type="ctrY" for="ch" forName="picture4" refType="h" fact="0.5294"/>
                  <dgm:constr type="w" for="ch" forName="picture4" refType="w" fact="0.1111"/>
                  <dgm:constr type="h" for="ch" forName="picture4" refType="h" fact="0.1218"/>
                  <dgm:constr type="r" for="ch" forName="parTx5" refType="w" fact="0.25"/>
                  <dgm:constr type="t" for="ch" forName="parTx5" refType="h" fact="0.394"/>
                  <dgm:constr type="w" for="ch" forName="parTx5" refType="w" fact="0.2396"/>
                  <dgm:constr type="h" for="ch" forName="parTx5" refType="h" fact="0.0704"/>
                  <dgm:constr type="ctrX" for="ch" forName="picture5" refType="w" fact="0.2609"/>
                  <dgm:constr type="ctrY" for="ch" forName="picture5" refType="h" fact="0.3864"/>
                  <dgm:constr type="w" for="ch" forName="picture5" refType="w" fact="0.1111"/>
                  <dgm:constr type="h" for="ch" forName="picture5" refType="h" fact="0.1218"/>
                  <dgm:constr type="r" for="ch" forName="parTx6" refType="w" fact="0.2212"/>
                  <dgm:constr type="t" for="ch" forName="parTx6" refType="h" fact="0.252"/>
                  <dgm:constr type="w" for="ch" forName="parTx6" refType="w" fact="0.2396"/>
                  <dgm:constr type="h" for="ch" forName="parTx6" refType="h" fact="0.0704"/>
                  <dgm:constr type="ctrX" for="ch" forName="picture6" refType="w" fact="0.2321"/>
                  <dgm:constr type="ctrY" for="ch" forName="picture6" refType="h" fact="0.2444"/>
                  <dgm:constr type="w" for="ch" forName="picture6" refType="w" fact="0.1111"/>
                  <dgm:constr type="h" for="ch" forName="picture6" refType="h" fact="0.1218"/>
                  <dgm:constr type="r" for="ch" forName="parTx7" refType="w" fact="0.2055"/>
                  <dgm:constr type="t" for="ch" forName="parTx7" refType="h" fact="0.1151"/>
                  <dgm:constr type="w" for="ch" forName="parTx7" refType="w" fact="0.2396"/>
                  <dgm:constr type="h" for="ch" forName="parTx7" refType="h" fact="0.0704"/>
                  <dgm:constr type="ctrX" for="ch" forName="picture7" refType="w" fact="0.2164"/>
                  <dgm:constr type="ctrY" for="ch" forName="picture7" refType="h" fact="0.1075"/>
                  <dgm:constr type="w" for="ch" forName="picture7" refType="w" fact="0.1111"/>
                  <dgm:constr type="h" for="ch" forName="picture7" refType="h" fact="0.1218"/>
                </dgm:constrLst>
              </dgm:else>
            </dgm:choose>
          </dgm:else>
        </dgm:choose>
      </dgm:else>
    </dgm:choose>
    <dgm:forEach name="wrapper" axis="self" ptType="parTrans">
      <dgm:forEach name="wrapper2" axis="self" ptType="sibTrans" st="2">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choose name="Name72">
      <dgm:if name="Name73" axis="ch" ptType="node" func="cnt" op="gte" val="2">
        <dgm:layoutNode name="dot1" styleLbl="alignNode1">
          <dgm:alg type="sp"/>
          <dgm:shape xmlns:r="http://schemas.openxmlformats.org/officeDocument/2006/relationships" type="ellipse" r:blip="">
            <dgm:adjLst/>
          </dgm:shape>
          <dgm:presOf/>
        </dgm:layoutNode>
        <dgm:layoutNode name="dot2" styleLbl="alignNode1">
          <dgm:alg type="sp"/>
          <dgm:shape xmlns:r="http://schemas.openxmlformats.org/officeDocument/2006/relationships" type="ellipse" r:blip="">
            <dgm:adjLst/>
          </dgm:shape>
          <dgm:presOf/>
        </dgm:layoutNode>
        <dgm:layoutNode name="dot3" styleLbl="alignNode1">
          <dgm:alg type="sp"/>
          <dgm:shape xmlns:r="http://schemas.openxmlformats.org/officeDocument/2006/relationships" type="ellipse" r:blip="">
            <dgm:adjLst/>
          </dgm:shape>
          <dgm:presOf/>
        </dgm:layoutNode>
      </dgm:if>
      <dgm:else name="Name74"/>
    </dgm:choose>
    <dgm:choose name="Name75">
      <dgm:if name="Name76" axis="ch" ptType="node" func="cnt" op="gte" val="3">
        <dgm:layoutNode name="dot4" styleLbl="alignNode1">
          <dgm:alg type="sp"/>
          <dgm:shape xmlns:r="http://schemas.openxmlformats.org/officeDocument/2006/relationships" type="ellipse" r:blip="">
            <dgm:adjLst/>
          </dgm:shape>
          <dgm:presOf/>
        </dgm:layoutNode>
        <dgm:layoutNode name="dot5" styleLbl="alignNode1">
          <dgm:alg type="sp"/>
          <dgm:shape xmlns:r="http://schemas.openxmlformats.org/officeDocument/2006/relationships" type="ellipse" r:blip="">
            <dgm:adjLst/>
          </dgm:shape>
          <dgm:presOf/>
        </dgm:layoutNode>
      </dgm:if>
      <dgm:else name="Name77"/>
    </dgm:choose>
    <dgm:choose name="Name78">
      <dgm:if name="Name79" axis="ch" ptType="node" func="cnt" op="gte" val="4">
        <dgm:layoutNode name="dot6" styleLbl="alignNode1">
          <dgm:alg type="sp"/>
          <dgm:shape xmlns:r="http://schemas.openxmlformats.org/officeDocument/2006/relationships" type="ellipse" r:blip="">
            <dgm:adjLst/>
          </dgm:shape>
          <dgm:presOf/>
        </dgm:layoutNode>
      </dgm:if>
      <dgm:else name="Name80"/>
    </dgm:choose>
    <dgm:choose name="Name81">
      <dgm:if name="Name82" axis="ch" ptType="node" func="cnt" op="gte" val="5">
        <dgm:layoutNode name="dot7" styleLbl="alignNode1">
          <dgm:alg type="sp"/>
          <dgm:shape xmlns:r="http://schemas.openxmlformats.org/officeDocument/2006/relationships" type="ellipse" r:blip="">
            <dgm:adjLst/>
          </dgm:shape>
          <dgm:presOf/>
        </dgm:layoutNode>
        <dgm:layoutNode name="dot8" styleLbl="alignNode1">
          <dgm:alg type="sp"/>
          <dgm:shape xmlns:r="http://schemas.openxmlformats.org/officeDocument/2006/relationships" type="ellipse" r:blip="">
            <dgm:adjLst/>
          </dgm:shape>
          <dgm:presOf/>
        </dgm:layoutNode>
      </dgm:if>
      <dgm:else name="Name83"/>
    </dgm:choose>
    <dgm:choose name="Name84">
      <dgm:if name="Name85" axis="ch" ptType="node" func="cnt" op="gte" val="6">
        <dgm:layoutNode name="dot9" styleLbl="alignNode1">
          <dgm:alg type="sp"/>
          <dgm:shape xmlns:r="http://schemas.openxmlformats.org/officeDocument/2006/relationships" type="ellipse" r:blip="">
            <dgm:adjLst/>
          </dgm:shape>
          <dgm:presOf/>
        </dgm:layoutNode>
        <dgm:layoutNode name="dot10" styleLbl="alignNode1">
          <dgm:alg type="sp"/>
          <dgm:shape xmlns:r="http://schemas.openxmlformats.org/officeDocument/2006/relationships" type="ellipse" r:blip="">
            <dgm:adjLst/>
          </dgm:shape>
          <dgm:presOf/>
        </dgm:layoutNode>
      </dgm:if>
      <dgm:else name="Name86"/>
    </dgm:choose>
    <dgm:choose name="Name87">
      <dgm:if name="Name88" axis="ch" ptType="node" func="cnt" op="gte" val="7">
        <dgm:layoutNode name="dot11" styleLbl="alignNode1">
          <dgm:alg type="sp"/>
          <dgm:shape xmlns:r="http://schemas.openxmlformats.org/officeDocument/2006/relationships" type="ellipse" r:blip="">
            <dgm:adjLst/>
          </dgm:shape>
          <dgm:presOf/>
        </dgm:layoutNode>
      </dgm:if>
      <dgm:else name="Name89"/>
    </dgm:choose>
    <dgm:choose name="Name90">
      <dgm:if name="Name91" axis="ch" ptType="node" func="cnt" op="gte" val="2">
        <dgm:layoutNode name="dotArrow1" styleLbl="alignNode1">
          <dgm:alg type="sp"/>
          <dgm:shape xmlns:r="http://schemas.openxmlformats.org/officeDocument/2006/relationships" type="ellipse" r:blip="">
            <dgm:adjLst/>
          </dgm:shape>
          <dgm:presOf/>
        </dgm:layoutNode>
        <dgm:layoutNode name="dotArrow2" styleLbl="alignNode1">
          <dgm:alg type="sp"/>
          <dgm:shape xmlns:r="http://schemas.openxmlformats.org/officeDocument/2006/relationships" type="ellipse" r:blip="">
            <dgm:adjLst/>
          </dgm:shape>
          <dgm:presOf/>
        </dgm:layoutNode>
        <dgm:layoutNode name="dotArrow3" styleLbl="alignNode1">
          <dgm:alg type="sp"/>
          <dgm:shape xmlns:r="http://schemas.openxmlformats.org/officeDocument/2006/relationships" type="ellipse" r:blip="">
            <dgm:adjLst/>
          </dgm:shape>
          <dgm:presOf/>
        </dgm:layoutNode>
        <dgm:layoutNode name="dotArrow4" styleLbl="alignNode1">
          <dgm:alg type="sp"/>
          <dgm:shape xmlns:r="http://schemas.openxmlformats.org/officeDocument/2006/relationships" type="ellipse" r:blip="">
            <dgm:adjLst/>
          </dgm:shape>
          <dgm:presOf/>
        </dgm:layoutNode>
        <dgm:layoutNode name="dotArrow5" styleLbl="alignNode1">
          <dgm:alg type="sp"/>
          <dgm:shape xmlns:r="http://schemas.openxmlformats.org/officeDocument/2006/relationships" type="ellipse" r:blip="">
            <dgm:adjLst/>
          </dgm:shape>
          <dgm:presOf/>
        </dgm:layoutNode>
        <dgm:layoutNode name="dotArrow6" styleLbl="alignNode1">
          <dgm:alg type="sp"/>
          <dgm:shape xmlns:r="http://schemas.openxmlformats.org/officeDocument/2006/relationships" type="ellipse" r:blip="">
            <dgm:adjLst/>
          </dgm:shape>
          <dgm:presOf/>
        </dgm:layoutNode>
        <dgm:layoutNode name="dotArrow7" styleLbl="alignNode1">
          <dgm:alg type="sp"/>
          <dgm:shape xmlns:r="http://schemas.openxmlformats.org/officeDocument/2006/relationships" type="ellipse" r:blip="">
            <dgm:adjLst/>
          </dgm:shape>
          <dgm:presOf/>
        </dgm:layoutNode>
      </dgm:if>
      <dgm:else name="Name92"/>
    </dgm:choose>
    <dgm:forEach name="Name93" axis="ch" ptType="node" cnt="1">
      <dgm:layoutNode name="parTx1">
        <dgm:choose name="Name94">
          <dgm:if name="Name95" func="var" arg="dir" op="equ" val="norm">
            <dgm:alg type="tx">
              <dgm:param type="parTxLTRAlign" val="l"/>
              <dgm:param type="parTxRTLAlign" val="r"/>
            </dgm:alg>
          </dgm:if>
          <dgm:else name="Name96">
            <dgm:alg type="tx">
              <dgm:param type="parTxLTRAlign" val="r"/>
              <dgm:param type="parTxRTLAlign" val="l"/>
            </dgm:alg>
          </dgm:else>
        </dgm:choose>
        <dgm:shape xmlns:r="http://schemas.openxmlformats.org/officeDocument/2006/relationships" type="roundRect" r:blip="">
          <dgm:adjLst/>
        </dgm:shape>
        <dgm:presOf axis="self" ptType="node"/>
        <dgm:choose name="Name97">
          <dgm:if name="Name98" func="var" arg="dir" op="equ" val="norm">
            <dgm:constrLst>
              <dgm:constr type="lMarg" refType="w" fact="0.6"/>
              <dgm:constr type="rMarg" refType="primFontSz" fact="0.3"/>
              <dgm:constr type="tMarg" refType="primFontSz" fact="0.3"/>
              <dgm:constr type="bMarg" refType="primFontSz" fact="0.3"/>
            </dgm:constrLst>
          </dgm:if>
          <dgm:else name="Name99">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00">
        <dgm:if name="Name101" axis="ch" ptType="node" func="cnt" op="gte" val="1">
          <dgm:layoutNode name="desTx1" styleLbl="revTx">
            <dgm:varLst>
              <dgm:bulletEnabled val="1"/>
            </dgm:varLst>
            <dgm:choose name="Name102">
              <dgm:if name="Name103" func="var" arg="dir" op="equ" val="norm">
                <dgm:choose name="Name104">
                  <dgm:if name="Name105" axis="ch" ptType="node" func="cnt" op="gte" val="2">
                    <dgm:alg type="tx">
                      <dgm:param type="parTxLTRAlign" val="l"/>
                      <dgm:param type="parTxRTLAlign" val="l"/>
                      <dgm:param type="stBulletLvl" val="1"/>
                    </dgm:alg>
                  </dgm:if>
                  <dgm:else name="Name106">
                    <dgm:alg type="tx">
                      <dgm:param type="parTxLTRAlign" val="l"/>
                      <dgm:param type="parTxRTLAlign" val="l"/>
                    </dgm:alg>
                  </dgm:else>
                </dgm:choose>
              </dgm:if>
              <dgm:else name="Name107">
                <dgm:choose name="Name108">
                  <dgm:if name="Name109" axis="ch" ptType="node" func="cnt" op="gte" val="2">
                    <dgm:alg type="tx">
                      <dgm:param type="parTxLTRAlign" val="r"/>
                      <dgm:param type="parTxRTLAlign" val="r"/>
                      <dgm:param type="shpTxLTRAlignCh" val="r"/>
                      <dgm:param type="shpTxRTLAlignCh" val="r"/>
                      <dgm:param type="stBulletLvl" val="1"/>
                    </dgm:alg>
                  </dgm:if>
                  <dgm:else name="Name110">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11"/>
      </dgm:choose>
    </dgm:forEach>
    <dgm:forEach name="Name112" axis="ch" ptType="sibTrans" hideLastTrans="0" cnt="1">
      <dgm:layoutNode name="picture1">
        <dgm:alg type="sp"/>
        <dgm:shape xmlns:r="http://schemas.openxmlformats.org/officeDocument/2006/relationships" r:blip="">
          <dgm:adjLst/>
        </dgm:shape>
        <dgm:presOf/>
        <dgm:constrLst/>
        <dgm:forEach name="Name113" ref="imageRepeat"/>
      </dgm:layoutNode>
    </dgm:forEach>
    <dgm:forEach name="Name114" axis="ch" ptType="node" st="2" cnt="1">
      <dgm:layoutNode name="parTx2">
        <dgm:choose name="Name115">
          <dgm:if name="Name116" func="var" arg="dir" op="equ" val="norm">
            <dgm:alg type="tx">
              <dgm:param type="parTxLTRAlign" val="l"/>
              <dgm:param type="parTxRTLAlign" val="r"/>
            </dgm:alg>
          </dgm:if>
          <dgm:else name="Name117">
            <dgm:alg type="tx">
              <dgm:param type="parTxLTRAlign" val="r"/>
              <dgm:param type="parTxRTLAlign" val="l"/>
            </dgm:alg>
          </dgm:else>
        </dgm:choose>
        <dgm:shape xmlns:r="http://schemas.openxmlformats.org/officeDocument/2006/relationships" type="roundRect" r:blip="">
          <dgm:adjLst/>
        </dgm:shape>
        <dgm:presOf axis="self" ptType="node"/>
        <dgm:choose name="Name118">
          <dgm:if name="Name119" func="var" arg="dir" op="equ" val="norm">
            <dgm:constrLst>
              <dgm:constr type="lMarg" refType="w" fact="0.6"/>
              <dgm:constr type="rMarg" refType="primFontSz" fact="0.3"/>
              <dgm:constr type="tMarg" refType="primFontSz" fact="0.3"/>
              <dgm:constr type="bMarg" refType="primFontSz" fact="0.3"/>
            </dgm:constrLst>
          </dgm:if>
          <dgm:else name="Name120">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21">
        <dgm:if name="Name122" axis="ch" ptType="node" func="cnt" op="gte" val="1">
          <dgm:layoutNode name="desTx2" styleLbl="revTx">
            <dgm:varLst>
              <dgm:bulletEnabled val="1"/>
            </dgm:varLst>
            <dgm:choose name="Name123">
              <dgm:if name="Name124" func="var" arg="dir" op="equ" val="norm">
                <dgm:choose name="Name125">
                  <dgm:if name="Name126" axis="ch" ptType="node" func="cnt" op="gte" val="2">
                    <dgm:alg type="tx">
                      <dgm:param type="parTxLTRAlign" val="l"/>
                      <dgm:param type="parTxRTLAlign" val="l"/>
                      <dgm:param type="stBulletLvl" val="1"/>
                    </dgm:alg>
                  </dgm:if>
                  <dgm:else name="Name127">
                    <dgm:alg type="tx">
                      <dgm:param type="parTxLTRAlign" val="l"/>
                      <dgm:param type="parTxRTLAlign" val="l"/>
                    </dgm:alg>
                  </dgm:else>
                </dgm:choose>
              </dgm:if>
              <dgm:else name="Name128">
                <dgm:choose name="Name129">
                  <dgm:if name="Name130" axis="ch" ptType="node" func="cnt" op="gte" val="2">
                    <dgm:alg type="tx">
                      <dgm:param type="parTxLTRAlign" val="r"/>
                      <dgm:param type="parTxRTLAlign" val="r"/>
                      <dgm:param type="shpTxLTRAlignCh" val="r"/>
                      <dgm:param type="shpTxRTLAlignCh" val="r"/>
                      <dgm:param type="stBulletLvl" val="1"/>
                    </dgm:alg>
                  </dgm:if>
                  <dgm:else name="Name131">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32"/>
      </dgm:choose>
    </dgm:forEach>
    <dgm:forEach name="Name133" axis="ch" ptType="sibTrans" hideLastTrans="0" st="2" cnt="1">
      <dgm:layoutNode name="picture2">
        <dgm:alg type="sp"/>
        <dgm:shape xmlns:r="http://schemas.openxmlformats.org/officeDocument/2006/relationships" r:blip="">
          <dgm:adjLst/>
        </dgm:shape>
        <dgm:presOf/>
        <dgm:constrLst/>
        <dgm:forEach name="Name134" ref="imageRepeat"/>
      </dgm:layoutNode>
    </dgm:forEach>
    <dgm:forEach name="Name135" axis="ch" ptType="node" st="3" cnt="1">
      <dgm:layoutNode name="parTx3">
        <dgm:choose name="Name136">
          <dgm:if name="Name137" func="var" arg="dir" op="equ" val="norm">
            <dgm:alg type="tx">
              <dgm:param type="parTxLTRAlign" val="l"/>
              <dgm:param type="parTxRTLAlign" val="r"/>
            </dgm:alg>
          </dgm:if>
          <dgm:else name="Name138">
            <dgm:alg type="tx">
              <dgm:param type="parTxLTRAlign" val="r"/>
              <dgm:param type="parTxRTLAlign" val="l"/>
            </dgm:alg>
          </dgm:else>
        </dgm:choose>
        <dgm:shape xmlns:r="http://schemas.openxmlformats.org/officeDocument/2006/relationships" type="roundRect" r:blip="">
          <dgm:adjLst/>
        </dgm:shape>
        <dgm:presOf axis="self" ptType="node"/>
        <dgm:choose name="Name139">
          <dgm:if name="Name140" func="var" arg="dir" op="equ" val="norm">
            <dgm:constrLst>
              <dgm:constr type="lMarg" refType="w" fact="0.6"/>
              <dgm:constr type="rMarg" refType="primFontSz" fact="0.3"/>
              <dgm:constr type="tMarg" refType="primFontSz" fact="0.3"/>
              <dgm:constr type="bMarg" refType="primFontSz" fact="0.3"/>
            </dgm:constrLst>
          </dgm:if>
          <dgm:else name="Name141">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42">
        <dgm:if name="Name143" axis="ch" ptType="node" func="cnt" op="gte" val="1">
          <dgm:layoutNode name="desTx3" styleLbl="revTx">
            <dgm:varLst>
              <dgm:bulletEnabled val="1"/>
            </dgm:varLst>
            <dgm:choose name="Name144">
              <dgm:if name="Name145" func="var" arg="dir" op="equ" val="norm">
                <dgm:choose name="Name146">
                  <dgm:if name="Name147" axis="ch" ptType="node" func="cnt" op="gte" val="2">
                    <dgm:alg type="tx">
                      <dgm:param type="parTxLTRAlign" val="l"/>
                      <dgm:param type="parTxRTLAlign" val="l"/>
                      <dgm:param type="stBulletLvl" val="1"/>
                    </dgm:alg>
                  </dgm:if>
                  <dgm:else name="Name148">
                    <dgm:alg type="tx">
                      <dgm:param type="parTxLTRAlign" val="l"/>
                      <dgm:param type="parTxRTLAlign" val="l"/>
                    </dgm:alg>
                  </dgm:else>
                </dgm:choose>
              </dgm:if>
              <dgm:else name="Name149">
                <dgm:choose name="Name150">
                  <dgm:if name="Name151" axis="ch" ptType="node" func="cnt" op="gte" val="2">
                    <dgm:alg type="tx">
                      <dgm:param type="parTxLTRAlign" val="r"/>
                      <dgm:param type="parTxRTLAlign" val="r"/>
                      <dgm:param type="shpTxLTRAlignCh" val="r"/>
                      <dgm:param type="shpTxRTLAlignCh" val="r"/>
                      <dgm:param type="stBulletLvl" val="1"/>
                    </dgm:alg>
                  </dgm:if>
                  <dgm:else name="Name152">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53"/>
      </dgm:choose>
    </dgm:forEach>
    <dgm:forEach name="Name154" axis="ch" ptType="sibTrans" hideLastTrans="0" st="3" cnt="1">
      <dgm:layoutNode name="picture3">
        <dgm:alg type="sp"/>
        <dgm:shape xmlns:r="http://schemas.openxmlformats.org/officeDocument/2006/relationships" r:blip="">
          <dgm:adjLst/>
        </dgm:shape>
        <dgm:presOf/>
        <dgm:constrLst/>
        <dgm:forEach name="Name155" ref="imageRepeat"/>
      </dgm:layoutNode>
    </dgm:forEach>
    <dgm:forEach name="Name156" axis="ch" ptType="node" st="4" cnt="1">
      <dgm:layoutNode name="parTx4">
        <dgm:choose name="Name157">
          <dgm:if name="Name158" func="var" arg="dir" op="equ" val="norm">
            <dgm:alg type="tx">
              <dgm:param type="parTxLTRAlign" val="l"/>
              <dgm:param type="parTxRTLAlign" val="r"/>
            </dgm:alg>
          </dgm:if>
          <dgm:else name="Name159">
            <dgm:alg type="tx">
              <dgm:param type="parTxLTRAlign" val="r"/>
              <dgm:param type="parTxRTLAlign" val="l"/>
            </dgm:alg>
          </dgm:else>
        </dgm:choose>
        <dgm:shape xmlns:r="http://schemas.openxmlformats.org/officeDocument/2006/relationships" type="roundRect" r:blip="">
          <dgm:adjLst/>
        </dgm:shape>
        <dgm:presOf axis="self" ptType="node"/>
        <dgm:choose name="Name160">
          <dgm:if name="Name161" func="var" arg="dir" op="equ" val="norm">
            <dgm:constrLst>
              <dgm:constr type="lMarg" refType="w" fact="0.6"/>
              <dgm:constr type="rMarg" refType="primFontSz" fact="0.3"/>
              <dgm:constr type="tMarg" refType="primFontSz" fact="0.3"/>
              <dgm:constr type="bMarg" refType="primFontSz" fact="0.3"/>
            </dgm:constrLst>
          </dgm:if>
          <dgm:else name="Name162">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63">
        <dgm:if name="Name164" axis="ch" ptType="node" func="cnt" op="gte" val="1">
          <dgm:layoutNode name="desTx4" styleLbl="revTx">
            <dgm:varLst>
              <dgm:bulletEnabled val="1"/>
            </dgm:varLst>
            <dgm:choose name="Name165">
              <dgm:if name="Name166" func="var" arg="dir" op="equ" val="norm">
                <dgm:choose name="Name167">
                  <dgm:if name="Name168" axis="ch" ptType="node" func="cnt" op="gte" val="2">
                    <dgm:alg type="tx">
                      <dgm:param type="parTxLTRAlign" val="l"/>
                      <dgm:param type="parTxRTLAlign" val="l"/>
                      <dgm:param type="stBulletLvl" val="1"/>
                    </dgm:alg>
                  </dgm:if>
                  <dgm:else name="Name169">
                    <dgm:alg type="tx">
                      <dgm:param type="parTxLTRAlign" val="l"/>
                      <dgm:param type="parTxRTLAlign" val="l"/>
                    </dgm:alg>
                  </dgm:else>
                </dgm:choose>
              </dgm:if>
              <dgm:else name="Name170">
                <dgm:choose name="Name171">
                  <dgm:if name="Name172" axis="ch" ptType="node" func="cnt" op="gte" val="2">
                    <dgm:alg type="tx">
                      <dgm:param type="parTxLTRAlign" val="r"/>
                      <dgm:param type="parTxRTLAlign" val="r"/>
                      <dgm:param type="shpTxLTRAlignCh" val="r"/>
                      <dgm:param type="shpTxRTLAlignCh" val="r"/>
                      <dgm:param type="stBulletLvl" val="1"/>
                    </dgm:alg>
                  </dgm:if>
                  <dgm:else name="Name173">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74"/>
      </dgm:choose>
    </dgm:forEach>
    <dgm:forEach name="Name175" axis="ch" ptType="sibTrans" hideLastTrans="0" st="4" cnt="1">
      <dgm:layoutNode name="picture4">
        <dgm:alg type="sp"/>
        <dgm:shape xmlns:r="http://schemas.openxmlformats.org/officeDocument/2006/relationships" r:blip="">
          <dgm:adjLst/>
        </dgm:shape>
        <dgm:presOf/>
        <dgm:constrLst/>
        <dgm:forEach name="Name176" ref="imageRepeat"/>
      </dgm:layoutNode>
    </dgm:forEach>
    <dgm:forEach name="Name177" axis="ch" ptType="node" st="5" cnt="1">
      <dgm:layoutNode name="parTx5">
        <dgm:choose name="Name178">
          <dgm:if name="Name179" func="var" arg="dir" op="equ" val="norm">
            <dgm:alg type="tx">
              <dgm:param type="parTxLTRAlign" val="l"/>
              <dgm:param type="parTxRTLAlign" val="r"/>
            </dgm:alg>
          </dgm:if>
          <dgm:else name="Name180">
            <dgm:alg type="tx">
              <dgm:param type="parTxLTRAlign" val="r"/>
              <dgm:param type="parTxRTLAlign" val="l"/>
            </dgm:alg>
          </dgm:else>
        </dgm:choose>
        <dgm:shape xmlns:r="http://schemas.openxmlformats.org/officeDocument/2006/relationships" type="roundRect" r:blip="">
          <dgm:adjLst/>
        </dgm:shape>
        <dgm:presOf axis="self" ptType="node"/>
        <dgm:choose name="Name181">
          <dgm:if name="Name182" func="var" arg="dir" op="equ" val="norm">
            <dgm:constrLst>
              <dgm:constr type="lMarg" refType="w" fact="0.6"/>
              <dgm:constr type="rMarg" refType="primFontSz" fact="0.3"/>
              <dgm:constr type="tMarg" refType="primFontSz" fact="0.3"/>
              <dgm:constr type="bMarg" refType="primFontSz" fact="0.3"/>
            </dgm:constrLst>
          </dgm:if>
          <dgm:else name="Name183">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84">
        <dgm:if name="Name185" axis="ch" ptType="node" func="cnt" op="gte" val="1">
          <dgm:layoutNode name="desTx5" styleLbl="revTx">
            <dgm:varLst>
              <dgm:bulletEnabled val="1"/>
            </dgm:varLst>
            <dgm:choose name="Name186">
              <dgm:if name="Name187" func="var" arg="dir" op="equ" val="norm">
                <dgm:choose name="Name188">
                  <dgm:if name="Name189" axis="ch" ptType="node" func="cnt" op="gte" val="2">
                    <dgm:alg type="tx">
                      <dgm:param type="parTxLTRAlign" val="l"/>
                      <dgm:param type="parTxRTLAlign" val="l"/>
                      <dgm:param type="stBulletLvl" val="1"/>
                    </dgm:alg>
                  </dgm:if>
                  <dgm:else name="Name190">
                    <dgm:alg type="tx">
                      <dgm:param type="parTxLTRAlign" val="l"/>
                      <dgm:param type="parTxRTLAlign" val="l"/>
                    </dgm:alg>
                  </dgm:else>
                </dgm:choose>
              </dgm:if>
              <dgm:else name="Name191">
                <dgm:choose name="Name192">
                  <dgm:if name="Name193" axis="ch" ptType="node" func="cnt" op="gte" val="2">
                    <dgm:alg type="tx">
                      <dgm:param type="parTxLTRAlign" val="r"/>
                      <dgm:param type="parTxRTLAlign" val="r"/>
                      <dgm:param type="shpTxLTRAlignCh" val="r"/>
                      <dgm:param type="shpTxRTLAlignCh" val="r"/>
                      <dgm:param type="stBulletLvl" val="1"/>
                    </dgm:alg>
                  </dgm:if>
                  <dgm:else name="Name194">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95"/>
      </dgm:choose>
    </dgm:forEach>
    <dgm:forEach name="Name196" axis="ch" ptType="sibTrans" hideLastTrans="0" st="5" cnt="1">
      <dgm:layoutNode name="picture5">
        <dgm:alg type="sp"/>
        <dgm:shape xmlns:r="http://schemas.openxmlformats.org/officeDocument/2006/relationships" r:blip="">
          <dgm:adjLst/>
        </dgm:shape>
        <dgm:presOf/>
        <dgm:constrLst/>
        <dgm:forEach name="Name197" ref="imageRepeat"/>
      </dgm:layoutNode>
    </dgm:forEach>
    <dgm:forEach name="Name198" axis="ch" ptType="node" st="6" cnt="1">
      <dgm:layoutNode name="parTx6">
        <dgm:choose name="Name199">
          <dgm:if name="Name200" func="var" arg="dir" op="equ" val="norm">
            <dgm:alg type="tx">
              <dgm:param type="parTxLTRAlign" val="l"/>
              <dgm:param type="parTxRTLAlign" val="r"/>
            </dgm:alg>
          </dgm:if>
          <dgm:else name="Name201">
            <dgm:alg type="tx">
              <dgm:param type="parTxLTRAlign" val="r"/>
              <dgm:param type="parTxRTLAlign" val="l"/>
            </dgm:alg>
          </dgm:else>
        </dgm:choose>
        <dgm:shape xmlns:r="http://schemas.openxmlformats.org/officeDocument/2006/relationships" type="roundRect" r:blip="">
          <dgm:adjLst/>
        </dgm:shape>
        <dgm:presOf axis="self" ptType="node"/>
        <dgm:choose name="Name202">
          <dgm:if name="Name203" func="var" arg="dir" op="equ" val="norm">
            <dgm:constrLst>
              <dgm:constr type="lMarg" refType="w" fact="0.6"/>
              <dgm:constr type="rMarg" refType="primFontSz" fact="0.3"/>
              <dgm:constr type="tMarg" refType="primFontSz" fact="0.3"/>
              <dgm:constr type="bMarg" refType="primFontSz" fact="0.3"/>
            </dgm:constrLst>
          </dgm:if>
          <dgm:else name="Name204">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05">
        <dgm:if name="Name206" axis="ch" ptType="node" func="cnt" op="gte" val="1">
          <dgm:layoutNode name="desTx6" styleLbl="revTx">
            <dgm:varLst>
              <dgm:bulletEnabled val="1"/>
            </dgm:varLst>
            <dgm:choose name="Name207">
              <dgm:if name="Name208" func="var" arg="dir" op="equ" val="norm">
                <dgm:choose name="Name209">
                  <dgm:if name="Name210" axis="ch" ptType="node" func="cnt" op="gte" val="2">
                    <dgm:alg type="tx">
                      <dgm:param type="parTxLTRAlign" val="l"/>
                      <dgm:param type="parTxRTLAlign" val="l"/>
                      <dgm:param type="stBulletLvl" val="1"/>
                    </dgm:alg>
                  </dgm:if>
                  <dgm:else name="Name211">
                    <dgm:alg type="tx">
                      <dgm:param type="parTxLTRAlign" val="l"/>
                      <dgm:param type="parTxRTLAlign" val="l"/>
                    </dgm:alg>
                  </dgm:else>
                </dgm:choose>
              </dgm:if>
              <dgm:else name="Name212">
                <dgm:choose name="Name213">
                  <dgm:if name="Name214" axis="ch" ptType="node" func="cnt" op="gte" val="2">
                    <dgm:alg type="tx">
                      <dgm:param type="parTxLTRAlign" val="r"/>
                      <dgm:param type="parTxRTLAlign" val="r"/>
                      <dgm:param type="shpTxLTRAlignCh" val="r"/>
                      <dgm:param type="shpTxRTLAlignCh" val="r"/>
                      <dgm:param type="stBulletLvl" val="1"/>
                    </dgm:alg>
                  </dgm:if>
                  <dgm:else name="Name215">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16"/>
      </dgm:choose>
    </dgm:forEach>
    <dgm:forEach name="Name217" axis="ch" ptType="sibTrans" hideLastTrans="0" st="6" cnt="1">
      <dgm:layoutNode name="picture6">
        <dgm:alg type="sp"/>
        <dgm:shape xmlns:r="http://schemas.openxmlformats.org/officeDocument/2006/relationships" r:blip="">
          <dgm:adjLst/>
        </dgm:shape>
        <dgm:presOf/>
        <dgm:constrLst/>
        <dgm:forEach name="Name218" ref="imageRepeat"/>
      </dgm:layoutNode>
    </dgm:forEach>
    <dgm:forEach name="Name219" axis="ch" ptType="node" st="7" cnt="1">
      <dgm:layoutNode name="parTx7">
        <dgm:choose name="Name220">
          <dgm:if name="Name221" func="var" arg="dir" op="equ" val="norm">
            <dgm:alg type="tx">
              <dgm:param type="parTxLTRAlign" val="l"/>
              <dgm:param type="parTxRTLAlign" val="r"/>
            </dgm:alg>
          </dgm:if>
          <dgm:else name="Name222">
            <dgm:alg type="tx">
              <dgm:param type="parTxLTRAlign" val="r"/>
              <dgm:param type="parTxRTLAlign" val="l"/>
            </dgm:alg>
          </dgm:else>
        </dgm:choose>
        <dgm:shape xmlns:r="http://schemas.openxmlformats.org/officeDocument/2006/relationships" type="roundRect" r:blip="">
          <dgm:adjLst/>
        </dgm:shape>
        <dgm:presOf axis="self" ptType="node"/>
        <dgm:choose name="Name223">
          <dgm:if name="Name224" func="var" arg="dir" op="equ" val="norm">
            <dgm:constrLst>
              <dgm:constr type="lMarg" refType="w" fact="0.6"/>
              <dgm:constr type="rMarg" refType="primFontSz" fact="0.3"/>
              <dgm:constr type="tMarg" refType="primFontSz" fact="0.3"/>
              <dgm:constr type="bMarg" refType="primFontSz" fact="0.3"/>
            </dgm:constrLst>
          </dgm:if>
          <dgm:else name="Name225">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26">
        <dgm:if name="Name227" axis="ch" ptType="node" func="cnt" op="gte" val="1">
          <dgm:layoutNode name="desTx7" styleLbl="revTx">
            <dgm:varLst>
              <dgm:bulletEnabled val="1"/>
            </dgm:varLst>
            <dgm:choose name="Name228">
              <dgm:if name="Name229" func="var" arg="dir" op="equ" val="norm">
                <dgm:choose name="Name230">
                  <dgm:if name="Name231" axis="ch" ptType="node" func="cnt" op="gte" val="2">
                    <dgm:alg type="tx">
                      <dgm:param type="parTxLTRAlign" val="l"/>
                      <dgm:param type="parTxRTLAlign" val="l"/>
                      <dgm:param type="stBulletLvl" val="1"/>
                    </dgm:alg>
                  </dgm:if>
                  <dgm:else name="Name232">
                    <dgm:alg type="tx">
                      <dgm:param type="parTxLTRAlign" val="l"/>
                      <dgm:param type="parTxRTLAlign" val="l"/>
                    </dgm:alg>
                  </dgm:else>
                </dgm:choose>
              </dgm:if>
              <dgm:else name="Name233">
                <dgm:choose name="Name234">
                  <dgm:if name="Name235" axis="ch" ptType="node" func="cnt" op="gte" val="2">
                    <dgm:alg type="tx">
                      <dgm:param type="parTxLTRAlign" val="r"/>
                      <dgm:param type="parTxRTLAlign" val="r"/>
                      <dgm:param type="shpTxLTRAlignCh" val="r"/>
                      <dgm:param type="shpTxRTLAlignCh" val="r"/>
                      <dgm:param type="stBulletLvl" val="1"/>
                    </dgm:alg>
                  </dgm:if>
                  <dgm:else name="Name236">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37"/>
      </dgm:choose>
    </dgm:forEach>
    <dgm:forEach name="Name238" axis="ch" ptType="sibTrans" hideLastTrans="0" st="7" cnt="1">
      <dgm:layoutNode name="picture7">
        <dgm:alg type="sp"/>
        <dgm:shape xmlns:r="http://schemas.openxmlformats.org/officeDocument/2006/relationships" r:blip="">
          <dgm:adjLst/>
        </dgm:shape>
        <dgm:presOf/>
        <dgm:constrLst/>
        <dgm:forEach name="Name239" ref="imageRepeat"/>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AscendingPictureAccentProcess">
  <dgm:title val=""/>
  <dgm:desc val=""/>
  <dgm:catLst>
    <dgm:cat type="process" pri="22500"/>
    <dgm:cat type="picture" pri="16000"/>
    <dgm:cat type="pictureconvert" pri="16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shape xmlns:r="http://schemas.openxmlformats.org/officeDocument/2006/relationships" r:blip="">
      <dgm:adjLst/>
    </dgm:shape>
    <dgm:choose name="Name1">
      <dgm:if name="Name2" axis="ch" ptType="node" func="cnt" op="equ" val="1">
        <dgm:choose name="Name3">
          <dgm:if name="Name4" func="var" arg="dir" op="equ" val="norm">
            <dgm:choose name="Name5">
              <dgm:if name="Name6" axis="des" func="maxDepth" op="gt" val="1">
                <dgm:alg type="composite">
                  <dgm:param type="ar" val="2.7"/>
                </dgm:alg>
                <dgm:constrLst>
                  <dgm:constr type="primFontSz" for="ch" forName="parTx1" op="equ" val="65"/>
                  <dgm:constr type="primFontSz" for="ch" forName="desTx1" op="equ" val="65"/>
                  <dgm:constr type="userD" refType="w" fact="0.0247"/>
                  <dgm:constr type="l" for="ch" forName="parTx1" refType="w" fact="0.2711"/>
                  <dgm:constr type="t" for="ch" forName="parTx1" refType="h" fact="0.9603"/>
                  <dgm:constr type="w" for="ch" forName="parTx1" refType="w" fact="0.5325"/>
                  <dgm:constr type="h" for="ch" forName="parTx1" refType="h" fact="0.3856"/>
                  <dgm:constr type="ctrX" for="ch" forName="picture1" refType="w" fact="0.2469"/>
                  <dgm:constr type="ctrY" for="ch" forName="picture1" refType="h" fact="0.9"/>
                  <dgm:constr type="w" for="ch" forName="picture1" refType="w" fact="0.2469"/>
                  <dgm:constr type="h" for="ch" forName="picture1" refType="h" fact="0.6667"/>
                  <dgm:constr type="l" for="ch" forName="desTx1" refType="r" refFor="ch" refForName="parTx1"/>
                  <dgm:constr type="r" for="ch" forName="desTx1" refType="w"/>
                  <dgm:constr type="t" for="ch" forName="desTx1" refType="t" refFor="ch" refForName="parTx1"/>
                  <dgm:constr type="h" for="ch" forName="desTx1" refType="h" refFor="ch" refForName="parTx1"/>
                </dgm:constrLst>
              </dgm:if>
              <dgm:else name="Name7">
                <dgm:alg type="composite">
                  <dgm:param type="ar" val="2"/>
                </dgm:alg>
                <dgm:constrLst>
                  <dgm:constr type="primFontSz" for="ch" forName="parTx1" op="equ" val="65"/>
                  <dgm:constr type="userD" refType="w" fact="0.0333"/>
                  <dgm:constr type="l" for="ch" forName="parTx1" refType="w" fact="0.366"/>
                  <dgm:constr type="t" for="ch" forName="parTx1" refType="h" fact="0.7113"/>
                  <dgm:constr type="w" for="ch" forName="parTx1" refType="w" fact="0.7189"/>
                  <dgm:constr type="h" for="ch" forName="parTx1" refType="h" fact="0.3856"/>
                  <dgm:constr type="ctrX" for="ch" forName="picture1" refType="w" fact="0.3333"/>
                  <dgm:constr type="ctrY" for="ch" forName="picture1" refType="h" fact="0.6667"/>
                  <dgm:constr type="w" for="ch" forName="picture1" refType="w" fact="0.3333"/>
                  <dgm:constr type="h" for="ch" forName="picture1" refType="h" fact="0.6667"/>
                </dgm:constrLst>
              </dgm:else>
            </dgm:choose>
          </dgm:if>
          <dgm:else name="Name8">
            <dgm:choose name="Name9">
              <dgm:if name="Name10" axis="des" func="maxDepth" op="gt" val="1">
                <dgm:alg type="composite">
                  <dgm:param type="ar" val="2.7"/>
                </dgm:alg>
                <dgm:constrLst>
                  <dgm:constr type="primFontSz" for="ch" forName="parTx1" op="equ" val="65"/>
                  <dgm:constr type="primFontSz" for="ch" forName="desTx1" op="equ" val="65"/>
                  <dgm:constr type="userD" refType="w" fact="0.0247"/>
                  <dgm:constr type="r" for="ch" forName="parTx1" refType="w" fact="0.7289"/>
                  <dgm:constr type="t" for="ch" forName="parTx1" refType="h" fact="0.9603"/>
                  <dgm:constr type="w" for="ch" forName="parTx1" refType="w" fact="0.5325"/>
                  <dgm:constr type="h" for="ch" forName="parTx1" refType="h" fact="0.3856"/>
                  <dgm:constr type="ctrX" for="ch" forName="picture1" refType="w" fact="0.7531"/>
                  <dgm:constr type="ctrY" for="ch" forName="picture1" refType="h" fact="0.9"/>
                  <dgm:constr type="w" for="ch" forName="picture1" refType="w" fact="0.2469"/>
                  <dgm:constr type="h" for="ch" forName="picture1" refType="h" fact="0.6667"/>
                  <dgm:constr type="r" for="ch" forName="desTx1" refType="l" refFor="ch" refForName="parTx1"/>
                  <dgm:constr type="l" for="ch" forName="desTx1"/>
                  <dgm:constr type="t" for="ch" forName="desTx1" refType="t" refFor="ch" refForName="parTx1"/>
                  <dgm:constr type="h" for="ch" forName="desTx1" refType="h" refFor="ch" refForName="parTx1"/>
                </dgm:constrLst>
              </dgm:if>
              <dgm:else name="Name11">
                <dgm:alg type="composite">
                  <dgm:param type="ar" val="2"/>
                </dgm:alg>
                <dgm:constrLst>
                  <dgm:constr type="primFontSz" for="ch" forName="parTx1" op="equ" val="65"/>
                  <dgm:constr type="userD" refType="w" fact="0.0333"/>
                  <dgm:constr type="r" for="ch" forName="parTx1" refType="w" fact="0.634"/>
                  <dgm:constr type="t" for="ch" forName="parTx1" refType="h" fact="0.7113"/>
                  <dgm:constr type="w" for="ch" forName="parTx1" refType="w" fact="0.7189"/>
                  <dgm:constr type="h" for="ch" forName="parTx1" refType="h" fact="0.3856"/>
                  <dgm:constr type="ctrX" for="ch" forName="picture1" refType="w" fact="0.6667"/>
                  <dgm:constr type="ctrY" for="ch" forName="picture1" refType="h" fact="0.6667"/>
                  <dgm:constr type="w" for="ch" forName="picture1" refType="w" fact="0.3333"/>
                  <dgm:constr type="h" for="ch" forName="picture1" refType="h" fact="0.6667"/>
                </dgm:constrLst>
              </dgm:else>
            </dgm:choose>
          </dgm:else>
        </dgm:choose>
      </dgm:if>
      <dgm:if name="Name12" axis="ch" ptType="node" func="cnt" op="equ" val="2">
        <dgm:choose name="Name13">
          <dgm:if name="Name14" func="var" arg="dir" op="equ" val="norm">
            <dgm:choose name="Name15">
              <dgm:if name="Name16"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3221"/>
                  <dgm:constr type="ctrY" for="ch" forName="dot1" refType="h" fact="0.5911"/>
                  <dgm:constr type="w" for="ch" forName="dot1" refType="userD"/>
                  <dgm:constr type="h" for="ch" forName="dot1" refType="userD"/>
                  <dgm:constr type="ctrX" for="ch" forName="dot2" refType="w" fact="0.3056"/>
                  <dgm:constr type="ctrY" for="ch" forName="dot2" refType="h" fact="0.644"/>
                  <dgm:constr type="w" for="ch" forName="dot2" refType="userD"/>
                  <dgm:constr type="h" for="ch" forName="dot2" refType="userD"/>
                  <dgm:constr type="ctrX" for="ch" forName="dot3" refType="w" fact="0.2859"/>
                  <dgm:constr type="ctrY" for="ch" forName="dot3" refType="h" fact="0.6898"/>
                  <dgm:constr type="w" for="ch" forName="dot3" refType="userD"/>
                  <dgm:constr type="h" for="ch" forName="dot3" refType="userD"/>
                  <dgm:constr type="ctrX" for="ch" forName="dotArrow1" refType="w" fact="0.3095"/>
                  <dgm:constr type="ctrY" for="ch" forName="dotArrow1" refType="h" fact="0.0587"/>
                  <dgm:constr type="w" for="ch" forName="dotArrow1" refType="userD"/>
                  <dgm:constr type="h" for="ch" forName="dotArrow1" refType="userD"/>
                  <dgm:constr type="ctrX" for="ch" forName="dotArrow2" refType="w" fact="0.3346"/>
                  <dgm:constr type="ctrY" for="ch" forName="dotArrow2" refType="h" fact="0.0287"/>
                  <dgm:constr type="w" for="ch" forName="dotArrow2" refType="userD"/>
                  <dgm:constr type="h" for="ch" forName="dotArrow2" refType="userD"/>
                  <dgm:constr type="ctrX" for="ch" forName="dotArrow3" refType="w" fact="0.3597"/>
                  <dgm:constr type="ctrY" for="ch" forName="dotArrow3" refType="h" fact="-0.0013"/>
                  <dgm:constr type="w" for="ch" forName="dotArrow3" refType="userD"/>
                  <dgm:constr type="h" for="ch" forName="dotArrow3" refType="userD"/>
                  <dgm:constr type="ctrX" for="ch" forName="dotArrow4" refType="w" fact="0.3848"/>
                  <dgm:constr type="ctrY" for="ch" forName="dotArrow4" refType="h" fact="0.0287"/>
                  <dgm:constr type="w" for="ch" forName="dotArrow4" refType="userD"/>
                  <dgm:constr type="h" for="ch" forName="dotArrow4" refType="userD"/>
                  <dgm:constr type="ctrX" for="ch" forName="dotArrow5" refType="w" fact="0.41"/>
                  <dgm:constr type="ctrY" for="ch" forName="dotArrow5" refType="h" fact="0.0587"/>
                  <dgm:constr type="w" for="ch" forName="dotArrow5" refType="userD"/>
                  <dgm:constr type="h" for="ch" forName="dotArrow5" refType="userD"/>
                  <dgm:constr type="ctrX" for="ch" forName="dotArrow6" refType="w" fact="0.3597"/>
                  <dgm:constr type="ctrY" for="ch" forName="dotArrow6" refType="h" fact="0.062"/>
                  <dgm:constr type="w" for="ch" forName="dotArrow6" refType="userD"/>
                  <dgm:constr type="h" for="ch" forName="dotArrow6" refType="userD"/>
                  <dgm:constr type="ctrX" for="ch" forName="dotArrow7" refType="w" fact="0.3597"/>
                  <dgm:constr type="ctrY" for="ch" forName="dotArrow7" refType="h" fact="0.1253"/>
                  <dgm:constr type="w" for="ch" forName="dotArrow7" refType="userD"/>
                  <dgm:constr type="h" for="ch" forName="dotArrow7" refType="userD"/>
                  <dgm:constr type="l" for="ch" forName="parTx1" refType="w" fact="0.197"/>
                  <dgm:constr type="t" for="ch" forName="parTx1" refType="h" fact="0.8169"/>
                  <dgm:constr type="w" for="ch" forName="parTx1" refType="w" fact="0.4064"/>
                  <dgm:constr type="h" for="ch" forName="parTx1" refType="h" fact="0.218"/>
                  <dgm:constr type="ctrX" for="ch" forName="picture1" refType="w" fact="0.1785"/>
                  <dgm:constr type="ctrY" for="ch" forName="picture1" refType="h" fact="0.7834"/>
                  <dgm:constr type="w" for="ch" forName="picture1" refType="w" fact="0.1884"/>
                  <dgm:constr type="h" for="ch" forName="picture1" refType="h" fact="0.376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688"/>
                  <dgm:constr type="t" for="ch" forName="parTx2" refType="h" fact="0.3905"/>
                  <dgm:constr type="w" for="ch" forName="parTx2" refType="w" fact="0.4064"/>
                  <dgm:constr type="h" for="ch" forName="parTx2" refType="h" fact="0.218"/>
                  <dgm:constr type="ctrX" for="ch" forName="picture2" refType="w" fact="0.3503"/>
                  <dgm:constr type="ctrY" for="ch" forName="picture2" refType="h" fact="0.357"/>
                  <dgm:constr type="w" for="ch" forName="picture2" refType="w" fact="0.1884"/>
                  <dgm:constr type="h" for="ch" forName="picture2" refType="h" fact="0.3768"/>
                  <dgm:constr type="l" for="ch" forName="desTx2" refType="r" refFor="ch" refForName="parTx2"/>
                  <dgm:constr type="r" for="ch" forName="desTx2" refType="w"/>
                  <dgm:constr type="t" for="ch" forName="desTx2" refType="t" refFor="ch" refForName="parTx2"/>
                  <dgm:constr type="h" for="ch" forName="desTx2" refType="h" refFor="ch" refForName="parTx2"/>
                </dgm:constrLst>
              </dgm:if>
              <dgm:else name="Name17">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4274"/>
                  <dgm:constr type="ctrY" for="ch" forName="dot1" refType="h" fact="0.5911"/>
                  <dgm:constr type="w" for="ch" forName="dot1" refType="userD"/>
                  <dgm:constr type="h" for="ch" forName="dot1" refType="userD"/>
                  <dgm:constr type="ctrX" for="ch" forName="dot2" refType="w" fact="0.4055"/>
                  <dgm:constr type="ctrY" for="ch" forName="dot2" refType="h" fact="0.644"/>
                  <dgm:constr type="w" for="ch" forName="dot2" refType="userD"/>
                  <dgm:constr type="h" for="ch" forName="dot2" refType="userD"/>
                  <dgm:constr type="ctrX" for="ch" forName="dot3" refType="w" fact="0.3794"/>
                  <dgm:constr type="ctrY" for="ch" forName="dot3" refType="h" fact="0.6898"/>
                  <dgm:constr type="w" for="ch" forName="dot3" refType="userD"/>
                  <dgm:constr type="h" for="ch" forName="dot3" refType="userD"/>
                  <dgm:constr type="ctrX" for="ch" forName="dotArrow1" refType="w" fact="0.4106"/>
                  <dgm:constr type="ctrY" for="ch" forName="dotArrow1" refType="h" fact="0.0587"/>
                  <dgm:constr type="w" for="ch" forName="dotArrow1" refType="userD"/>
                  <dgm:constr type="h" for="ch" forName="dotArrow1" refType="userD"/>
                  <dgm:constr type="ctrX" for="ch" forName="dotArrow2" refType="w" fact="0.444"/>
                  <dgm:constr type="ctrY" for="ch" forName="dotArrow2" refType="h" fact="0.0287"/>
                  <dgm:constr type="w" for="ch" forName="dotArrow2" refType="userD"/>
                  <dgm:constr type="h" for="ch" forName="dotArrow2" refType="userD"/>
                  <dgm:constr type="ctrX" for="ch" forName="dotArrow3" refType="w" fact="0.4773"/>
                  <dgm:constr type="ctrY" for="ch" forName="dotArrow3" refType="h" fact="-0.0013"/>
                  <dgm:constr type="w" for="ch" forName="dotArrow3" refType="userD"/>
                  <dgm:constr type="h" for="ch" forName="dotArrow3" refType="userD"/>
                  <dgm:constr type="ctrX" for="ch" forName="dotArrow4" refType="w" fact="0.5106"/>
                  <dgm:constr type="ctrY" for="ch" forName="dotArrow4" refType="h" fact="0.0287"/>
                  <dgm:constr type="w" for="ch" forName="dotArrow4" refType="userD"/>
                  <dgm:constr type="h" for="ch" forName="dotArrow4" refType="userD"/>
                  <dgm:constr type="ctrX" for="ch" forName="dotArrow5" refType="w" fact="0.544"/>
                  <dgm:constr type="ctrY" for="ch" forName="dotArrow5" refType="h" fact="0.0587"/>
                  <dgm:constr type="w" for="ch" forName="dotArrow5" refType="userD"/>
                  <dgm:constr type="h" for="ch" forName="dotArrow5" refType="userD"/>
                  <dgm:constr type="ctrX" for="ch" forName="dotArrow6" refType="w" fact="0.4773"/>
                  <dgm:constr type="ctrY" for="ch" forName="dotArrow6" refType="h" fact="0.062"/>
                  <dgm:constr type="w" for="ch" forName="dotArrow6" refType="userD"/>
                  <dgm:constr type="h" for="ch" forName="dotArrow6" refType="userD"/>
                  <dgm:constr type="ctrX" for="ch" forName="dotArrow7" refType="w" fact="0.4773"/>
                  <dgm:constr type="ctrY" for="ch" forName="dotArrow7" refType="h" fact="0.1253"/>
                  <dgm:constr type="w" for="ch" forName="dotArrow7" refType="userD"/>
                  <dgm:constr type="h" for="ch" forName="dotArrow7" refType="userD"/>
                  <dgm:constr type="l" for="ch" forName="parTx1" refType="w" fact="0.2614"/>
                  <dgm:constr type="t" for="ch" forName="parTx1" refType="h" fact="0.8086"/>
                  <dgm:constr type="w" for="ch" forName="parTx1" refType="w" fact="0.5392"/>
                  <dgm:constr type="h" for="ch" forName="parTx1" refType="h" fact="0.218"/>
                  <dgm:constr type="ctrX" for="ch" forName="picture1" refType="w" fact="0.2369"/>
                  <dgm:constr type="ctrY" for="ch" forName="picture1" refType="h" fact="0.7834"/>
                  <dgm:constr type="w" for="ch" forName="picture1" refType="w" fact="0.25"/>
                  <dgm:constr type="h" for="ch" forName="picture1" refType="h" fact="0.3768"/>
                  <dgm:constr type="l" for="ch" forName="parTx2" refType="w" fact="0.4893"/>
                  <dgm:constr type="t" for="ch" forName="parTx2" refType="h" fact="0.3822"/>
                  <dgm:constr type="w" for="ch" forName="parTx2" refType="w" fact="0.5392"/>
                  <dgm:constr type="h" for="ch" forName="parTx2" refType="h" fact="0.218"/>
                  <dgm:constr type="ctrX" for="ch" forName="picture2" refType="w" fact="0.4648"/>
                  <dgm:constr type="ctrY" for="ch" forName="picture2" refType="h" fact="0.357"/>
                  <dgm:constr type="w" for="ch" forName="picture2" refType="w" fact="0.25"/>
                  <dgm:constr type="h" for="ch" forName="picture2" refType="h" fact="0.3768"/>
                </dgm:constrLst>
              </dgm:else>
            </dgm:choose>
          </dgm:if>
          <dgm:else name="Name18">
            <dgm:choose name="Name19">
              <dgm:if name="Name20"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6779"/>
                  <dgm:constr type="ctrY" for="ch" forName="dot1" refType="h" fact="0.5911"/>
                  <dgm:constr type="w" for="ch" forName="dot1" refType="userD"/>
                  <dgm:constr type="h" for="ch" forName="dot1" refType="userD"/>
                  <dgm:constr type="ctrX" for="ch" forName="dot2" refType="w" fact="0.6944"/>
                  <dgm:constr type="ctrY" for="ch" forName="dot2" refType="h" fact="0.644"/>
                  <dgm:constr type="w" for="ch" forName="dot2" refType="userD"/>
                  <dgm:constr type="h" for="ch" forName="dot2" refType="userD"/>
                  <dgm:constr type="ctrX" for="ch" forName="dot3" refType="w" fact="0.7141"/>
                  <dgm:constr type="ctrY" for="ch" forName="dot3" refType="h" fact="0.6898"/>
                  <dgm:constr type="w" for="ch" forName="dot3" refType="userD"/>
                  <dgm:constr type="h" for="ch" forName="dot3" refType="userD"/>
                  <dgm:constr type="ctrX" for="ch" forName="dotArrow1" refType="w" fact="0.6905"/>
                  <dgm:constr type="ctrY" for="ch" forName="dotArrow1" refType="h" fact="0.0587"/>
                  <dgm:constr type="w" for="ch" forName="dotArrow1" refType="userD"/>
                  <dgm:constr type="h" for="ch" forName="dotArrow1" refType="userD"/>
                  <dgm:constr type="ctrX" for="ch" forName="dotArrow2" refType="w" fact="0.6654"/>
                  <dgm:constr type="ctrY" for="ch" forName="dotArrow2" refType="h" fact="0.0287"/>
                  <dgm:constr type="w" for="ch" forName="dotArrow2" refType="userD"/>
                  <dgm:constr type="h" for="ch" forName="dotArrow2" refType="userD"/>
                  <dgm:constr type="ctrX" for="ch" forName="dotArrow3" refType="w" fact="0.6403"/>
                  <dgm:constr type="ctrY" for="ch" forName="dotArrow3" refType="h" fact="-0.0013"/>
                  <dgm:constr type="w" for="ch" forName="dotArrow3" refType="userD"/>
                  <dgm:constr type="h" for="ch" forName="dotArrow3" refType="userD"/>
                  <dgm:constr type="ctrX" for="ch" forName="dotArrow4" refType="w" fact="0.6152"/>
                  <dgm:constr type="ctrY" for="ch" forName="dotArrow4" refType="h" fact="0.0287"/>
                  <dgm:constr type="w" for="ch" forName="dotArrow4" refType="userD"/>
                  <dgm:constr type="h" for="ch" forName="dotArrow4" refType="userD"/>
                  <dgm:constr type="ctrX" for="ch" forName="dotArrow5" refType="w" fact="0.59"/>
                  <dgm:constr type="ctrY" for="ch" forName="dotArrow5" refType="h" fact="0.0587"/>
                  <dgm:constr type="w" for="ch" forName="dotArrow5" refType="userD"/>
                  <dgm:constr type="h" for="ch" forName="dotArrow5" refType="userD"/>
                  <dgm:constr type="ctrX" for="ch" forName="dotArrow6" refType="w" fact="0.6403"/>
                  <dgm:constr type="ctrY" for="ch" forName="dotArrow6" refType="h" fact="0.062"/>
                  <dgm:constr type="w" for="ch" forName="dotArrow6" refType="userD"/>
                  <dgm:constr type="h" for="ch" forName="dotArrow6" refType="userD"/>
                  <dgm:constr type="ctrX" for="ch" forName="dotArrow7" refType="w" fact="0.6403"/>
                  <dgm:constr type="ctrY" for="ch" forName="dotArrow7" refType="h" fact="0.1253"/>
                  <dgm:constr type="w" for="ch" forName="dotArrow7" refType="userD"/>
                  <dgm:constr type="h" for="ch" forName="dotArrow7" refType="userD"/>
                  <dgm:constr type="r" for="ch" forName="parTx1" refType="w" fact="0.803"/>
                  <dgm:constr type="t" for="ch" forName="parTx1" refType="h" fact="0.8169"/>
                  <dgm:constr type="w" for="ch" forName="parTx1" refType="w" fact="0.4064"/>
                  <dgm:constr type="h" for="ch" forName="parTx1" refType="h" fact="0.218"/>
                  <dgm:constr type="ctrX" for="ch" forName="picture1" refType="w" fact="0.8215"/>
                  <dgm:constr type="ctrY" for="ch" forName="picture1" refType="h" fact="0.7834"/>
                  <dgm:constr type="w" for="ch" forName="picture1" refType="w" fact="0.1884"/>
                  <dgm:constr type="h" for="ch" forName="picture1" refType="h" fact="0.376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312"/>
                  <dgm:constr type="t" for="ch" forName="parTx2" refType="h" fact="0.3905"/>
                  <dgm:constr type="w" for="ch" forName="parTx2" refType="w" fact="0.4064"/>
                  <dgm:constr type="h" for="ch" forName="parTx2" refType="h" fact="0.218"/>
                  <dgm:constr type="ctrX" for="ch" forName="picture2" refType="w" fact="0.6497"/>
                  <dgm:constr type="ctrY" for="ch" forName="picture2" refType="h" fact="0.357"/>
                  <dgm:constr type="w" for="ch" forName="picture2" refType="w" fact="0.1884"/>
                  <dgm:constr type="h" for="ch" forName="picture2" refType="h" fact="0.3768"/>
                  <dgm:constr type="r" for="ch" forName="desTx2" refType="l" refFor="ch" refForName="parTx2"/>
                  <dgm:constr type="l" for="ch" forName="desTx2"/>
                  <dgm:constr type="t" for="ch" forName="desTx2" refType="t" refFor="ch" refForName="parTx2"/>
                  <dgm:constr type="h" for="ch" forName="desTx2" refType="h" refFor="ch" refForName="parTx2"/>
                </dgm:constrLst>
              </dgm:if>
              <dgm:else name="Name21">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5726"/>
                  <dgm:constr type="ctrY" for="ch" forName="dot1" refType="h" fact="0.5911"/>
                  <dgm:constr type="w" for="ch" forName="dot1" refType="userD"/>
                  <dgm:constr type="h" for="ch" forName="dot1" refType="userD"/>
                  <dgm:constr type="ctrX" for="ch" forName="dot2" refType="w" fact="0.5945"/>
                  <dgm:constr type="ctrY" for="ch" forName="dot2" refType="h" fact="0.644"/>
                  <dgm:constr type="w" for="ch" forName="dot2" refType="userD"/>
                  <dgm:constr type="h" for="ch" forName="dot2" refType="userD"/>
                  <dgm:constr type="ctrX" for="ch" forName="dot3" refType="w" fact="0.6206"/>
                  <dgm:constr type="ctrY" for="ch" forName="dot3" refType="h" fact="0.6898"/>
                  <dgm:constr type="w" for="ch" forName="dot3" refType="userD"/>
                  <dgm:constr type="h" for="ch" forName="dot3" refType="userD"/>
                  <dgm:constr type="ctrX" for="ch" forName="dotArrow1" refType="w" fact="0.5894"/>
                  <dgm:constr type="ctrY" for="ch" forName="dotArrow1" refType="h" fact="0.0587"/>
                  <dgm:constr type="w" for="ch" forName="dotArrow1" refType="userD"/>
                  <dgm:constr type="h" for="ch" forName="dotArrow1" refType="userD"/>
                  <dgm:constr type="ctrX" for="ch" forName="dotArrow2" refType="w" fact="0.556"/>
                  <dgm:constr type="ctrY" for="ch" forName="dotArrow2" refType="h" fact="0.0287"/>
                  <dgm:constr type="w" for="ch" forName="dotArrow2" refType="userD"/>
                  <dgm:constr type="h" for="ch" forName="dotArrow2" refType="userD"/>
                  <dgm:constr type="ctrX" for="ch" forName="dotArrow3" refType="w" fact="0.5227"/>
                  <dgm:constr type="ctrY" for="ch" forName="dotArrow3" refType="h" fact="-0.0013"/>
                  <dgm:constr type="w" for="ch" forName="dotArrow3" refType="userD"/>
                  <dgm:constr type="h" for="ch" forName="dotArrow3" refType="userD"/>
                  <dgm:constr type="ctrX" for="ch" forName="dotArrow4" refType="w" fact="0.4894"/>
                  <dgm:constr type="ctrY" for="ch" forName="dotArrow4" refType="h" fact="0.0287"/>
                  <dgm:constr type="w" for="ch" forName="dotArrow4" refType="userD"/>
                  <dgm:constr type="h" for="ch" forName="dotArrow4" refType="userD"/>
                  <dgm:constr type="ctrX" for="ch" forName="dotArrow5" refType="w" fact="0.456"/>
                  <dgm:constr type="ctrY" for="ch" forName="dotArrow5" refType="h" fact="0.0587"/>
                  <dgm:constr type="w" for="ch" forName="dotArrow5" refType="userD"/>
                  <dgm:constr type="h" for="ch" forName="dotArrow5" refType="userD"/>
                  <dgm:constr type="ctrX" for="ch" forName="dotArrow6" refType="w" fact="0.5227"/>
                  <dgm:constr type="ctrY" for="ch" forName="dotArrow6" refType="h" fact="0.062"/>
                  <dgm:constr type="w" for="ch" forName="dotArrow6" refType="userD"/>
                  <dgm:constr type="h" for="ch" forName="dotArrow6" refType="userD"/>
                  <dgm:constr type="ctrX" for="ch" forName="dotArrow7" refType="w" fact="0.5227"/>
                  <dgm:constr type="ctrY" for="ch" forName="dotArrow7" refType="h" fact="0.1253"/>
                  <dgm:constr type="w" for="ch" forName="dotArrow7" refType="userD"/>
                  <dgm:constr type="h" for="ch" forName="dotArrow7" refType="userD"/>
                  <dgm:constr type="r" for="ch" forName="parTx1" refType="w" fact="0.7386"/>
                  <dgm:constr type="t" for="ch" forName="parTx1" refType="h" fact="0.8086"/>
                  <dgm:constr type="w" for="ch" forName="parTx1" refType="w" fact="0.5392"/>
                  <dgm:constr type="h" for="ch" forName="parTx1" refType="h" fact="0.218"/>
                  <dgm:constr type="ctrX" for="ch" forName="picture1" refType="w" fact="0.7631"/>
                  <dgm:constr type="ctrY" for="ch" forName="picture1" refType="h" fact="0.7834"/>
                  <dgm:constr type="w" for="ch" forName="picture1" refType="w" fact="0.25"/>
                  <dgm:constr type="h" for="ch" forName="picture1" refType="h" fact="0.3768"/>
                  <dgm:constr type="r" for="ch" forName="parTx2" refType="w" fact="0.5107"/>
                  <dgm:constr type="t" for="ch" forName="parTx2" refType="h" fact="0.3822"/>
                  <dgm:constr type="w" for="ch" forName="parTx2" refType="w" fact="0.5392"/>
                  <dgm:constr type="h" for="ch" forName="parTx2" refType="h" fact="0.218"/>
                  <dgm:constr type="ctrX" for="ch" forName="picture2" refType="w" fact="0.5352"/>
                  <dgm:constr type="ctrY" for="ch" forName="picture2" refType="h" fact="0.357"/>
                  <dgm:constr type="w" for="ch" forName="picture2" refType="w" fact="0.25"/>
                  <dgm:constr type="h" for="ch" forName="picture2" refType="h" fact="0.3768"/>
                </dgm:constrLst>
              </dgm:else>
            </dgm:choose>
          </dgm:else>
        </dgm:choose>
      </dgm:if>
      <dgm:if name="Name22" axis="ch" ptType="node" func="cnt" op="equ" val="3">
        <dgm:choose name="Name23">
          <dgm:if name="Name24" func="var" arg="dir" op="equ" val="norm">
            <dgm:choose name="Name25">
              <dgm:if name="Name26"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2981"/>
                  <dgm:constr type="ctrY" for="ch" forName="dot1" refType="h" fact="0.763"/>
                  <dgm:constr type="w" for="ch" forName="dot1" refType="userD"/>
                  <dgm:constr type="h" for="ch" forName="dot1" refType="userD"/>
                  <dgm:constr type="ctrX" for="ch" forName="dot2" refType="w" fact="0.2676"/>
                  <dgm:constr type="ctrY" for="ch" forName="dot2" refType="h" fact="0.7887"/>
                  <dgm:constr type="w" for="ch" forName="dot2" refType="userD"/>
                  <dgm:constr type="h" for="ch" forName="dot2" refType="userD"/>
                  <dgm:constr type="ctrX" for="ch" forName="dot3" refType="w" fact="0.2357"/>
                  <dgm:constr type="ctrY" for="ch" forName="dot3" refType="h" fact="0.809"/>
                  <dgm:constr type="w" for="ch" forName="dot3" refType="userD"/>
                  <dgm:constr type="h" for="ch" forName="dot3" refType="userD"/>
                  <dgm:constr type="ctrX" for="ch" forName="dot4" refType="w" fact="0.4445"/>
                  <dgm:constr type="ctrY" for="ch" forName="dot4" refType="h" fact="0.4655"/>
                  <dgm:constr type="w" for="ch" forName="dot4" refType="userD"/>
                  <dgm:constr type="h" for="ch" forName="dot4" refType="userD"/>
                  <dgm:constr type="ctrX" for="ch" forName="dot5" refType="w" fact="0.4323"/>
                  <dgm:constr type="ctrY" for="ch" forName="dot5" refType="h" fact="0.5178"/>
                  <dgm:constr type="w" for="ch" forName="dot5" refType="userD"/>
                  <dgm:constr type="h" for="ch" forName="dot5" refType="userD"/>
                  <dgm:constr type="ctrX" for="ch" forName="dotArrow1" refType="w" fact="0.4236"/>
                  <dgm:constr type="ctrY" for="ch" forName="dotArrow1" refType="h" fact="0.0718"/>
                  <dgm:constr type="w" for="ch" forName="dotArrow1" refType="userD"/>
                  <dgm:constr type="h" for="ch" forName="dotArrow1" refType="userD"/>
                  <dgm:constr type="ctrX" for="ch" forName="dotArrow2" refType="w" fact="0.446"/>
                  <dgm:constr type="ctrY" for="ch" forName="dotArrow2" refType="h" fact="0.0468"/>
                  <dgm:constr type="w" for="ch" forName="dotArrow2" refType="userD"/>
                  <dgm:constr type="h" for="ch" forName="dotArrow2" refType="userD"/>
                  <dgm:constr type="ctrX" for="ch" forName="dotArrow3" refType="w" fact="0.4685"/>
                  <dgm:constr type="ctrY" for="ch" forName="dotArrow3" refType="h" fact="0.0218"/>
                  <dgm:constr type="w" for="ch" forName="dotArrow3" refType="userD"/>
                  <dgm:constr type="h" for="ch" forName="dotArrow3" refType="userD"/>
                  <dgm:constr type="ctrX" for="ch" forName="dotArrow4" refType="w" fact="0.491"/>
                  <dgm:constr type="ctrY" for="ch" forName="dotArrow4" refType="h" fact="0.0468"/>
                  <dgm:constr type="w" for="ch" forName="dotArrow4" refType="userD"/>
                  <dgm:constr type="h" for="ch" forName="dotArrow4" refType="userD"/>
                  <dgm:constr type="ctrX" for="ch" forName="dotArrow5" refType="w" fact="0.5135"/>
                  <dgm:constr type="ctrY" for="ch" forName="dotArrow5" refType="h" fact="0.0718"/>
                  <dgm:constr type="w" for="ch" forName="dotArrow5" refType="userD"/>
                  <dgm:constr type="h" for="ch" forName="dotArrow5" refType="userD"/>
                  <dgm:constr type="ctrX" for="ch" forName="dotArrow6" refType="w" fact="0.4685"/>
                  <dgm:constr type="ctrY" for="ch" forName="dotArrow6" refType="h" fact="0.0745"/>
                  <dgm:constr type="w" for="ch" forName="dotArrow6" refType="userD"/>
                  <dgm:constr type="h" for="ch" forName="dotArrow6" refType="userD"/>
                  <dgm:constr type="ctrX" for="ch" forName="dotArrow7" refType="w" fact="0.4685"/>
                  <dgm:constr type="ctrY" for="ch" forName="dotArrow7" refType="h" fact="0.1273"/>
                  <dgm:constr type="w" for="ch" forName="dotArrow7" refType="userD"/>
                  <dgm:constr type="h" for="ch" forName="dotArrow7" refType="userD"/>
                  <dgm:constr type="l" for="ch" forName="parTx1" refType="w" fact="0.1487"/>
                  <dgm:constr type="t" for="ch" forName="parTx1" refType="h" fact="0.8596"/>
                  <dgm:constr type="w" for="ch" forName="parTx1" refType="w" fact="0.3491"/>
                  <dgm:constr type="h" for="ch" forName="parTx1" refType="h" fact="0.1638"/>
                  <dgm:constr type="ctrX" for="ch" forName="picture1" refType="w" fact="0.1328"/>
                  <dgm:constr type="ctrY" for="ch" forName="picture1" refType="h" fact="0.8361"/>
                  <dgm:constr type="w" for="ch" forName="picture1" refType="w" fact="0.1618"/>
                  <dgm:constr type="h" for="ch" forName="picture1" refType="h" fact="0.2832"/>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732"/>
                  <dgm:constr type="t" for="ch" forName="parTx2" refType="h" fact="0.6469"/>
                  <dgm:constr type="w" for="ch" forName="parTx2" refType="w" fact="0.3491"/>
                  <dgm:constr type="h" for="ch" forName="parTx2" refType="h" fact="0.1638"/>
                  <dgm:constr type="ctrX" for="ch" forName="picture2" refType="w" fact="0.3573"/>
                  <dgm:constr type="ctrY" for="ch" forName="picture2" refType="h" fact="0.6234"/>
                  <dgm:constr type="w" for="ch" forName="picture2" refType="w" fact="0.1618"/>
                  <dgm:constr type="h" for="ch" forName="picture2" refType="h" fact="0.2832"/>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4763"/>
                  <dgm:constr type="t" for="ch" forName="parTx3" refType="h" fact="0.3243"/>
                  <dgm:constr type="w" for="ch" forName="parTx3" refType="w" fact="0.3491"/>
                  <dgm:constr type="h" for="ch" forName="parTx3" refType="h" fact="0.1638"/>
                  <dgm:constr type="ctrX" for="ch" forName="picture3" refType="w" fact="0.4604"/>
                  <dgm:constr type="ctrY" for="ch" forName="picture3" refType="h" fact="0.3008"/>
                  <dgm:constr type="w" for="ch" forName="picture3" refType="w" fact="0.1618"/>
                  <dgm:constr type="h" for="ch" forName="picture3" refType="h" fact="0.2832"/>
                  <dgm:constr type="l" for="ch" forName="desTx3" refType="r" refFor="ch" refForName="parTx3"/>
                  <dgm:constr type="r" for="ch" forName="desTx3" refType="w"/>
                  <dgm:constr type="t" for="ch" forName="desTx3" refType="t" refFor="ch" refForName="parTx3"/>
                  <dgm:constr type="h" for="ch" forName="desTx3" refType="h" refFor="ch" refForName="parTx3"/>
                </dgm:constrLst>
              </dgm:if>
              <dgm:else name="Name27">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3684"/>
                  <dgm:constr type="ctrY" for="ch" forName="dot1" refType="h" fact="0.763"/>
                  <dgm:constr type="w" for="ch" forName="dot1" refType="userD"/>
                  <dgm:constr type="h" for="ch" forName="dot1" refType="userD"/>
                  <dgm:constr type="ctrX" for="ch" forName="dot2" refType="w" fact="0.3307"/>
                  <dgm:constr type="ctrY" for="ch" forName="dot2" refType="h" fact="0.7887"/>
                  <dgm:constr type="w" for="ch" forName="dot2" refType="userD"/>
                  <dgm:constr type="h" for="ch" forName="dot2" refType="userD"/>
                  <dgm:constr type="ctrX" for="ch" forName="dot3" refType="w" fact="0.2912"/>
                  <dgm:constr type="ctrY" for="ch" forName="dot3" refType="h" fact="0.809"/>
                  <dgm:constr type="w" for="ch" forName="dot3" refType="userD"/>
                  <dgm:constr type="h" for="ch" forName="dot3" refType="userD"/>
                  <dgm:constr type="ctrX" for="ch" forName="dot4" refType="w" fact="0.5494"/>
                  <dgm:constr type="ctrY" for="ch" forName="dot4" refType="h" fact="0.4655"/>
                  <dgm:constr type="w" for="ch" forName="dot4" refType="userD"/>
                  <dgm:constr type="h" for="ch" forName="dot4" refType="userD"/>
                  <dgm:constr type="ctrX" for="ch" forName="dot5" refType="w" fact="0.5342"/>
                  <dgm:constr type="ctrY" for="ch" forName="dot5" refType="h" fact="0.5178"/>
                  <dgm:constr type="w" for="ch" forName="dot5" refType="userD"/>
                  <dgm:constr type="h" for="ch" forName="dot5" refType="userD"/>
                  <dgm:constr type="ctrX" for="ch" forName="dotArrow1" refType="w" fact="0.5234"/>
                  <dgm:constr type="ctrY" for="ch" forName="dotArrow1" refType="h" fact="0.0718"/>
                  <dgm:constr type="w" for="ch" forName="dotArrow1" refType="userD"/>
                  <dgm:constr type="h" for="ch" forName="dotArrow1" refType="userD"/>
                  <dgm:constr type="ctrX" for="ch" forName="dotArrow2" refType="w" fact="0.5512"/>
                  <dgm:constr type="ctrY" for="ch" forName="dotArrow2" refType="h" fact="0.0468"/>
                  <dgm:constr type="w" for="ch" forName="dotArrow2" refType="userD"/>
                  <dgm:constr type="h" for="ch" forName="dotArrow2" refType="userD"/>
                  <dgm:constr type="ctrX" for="ch" forName="dotArrow3" refType="w" fact="0.579"/>
                  <dgm:constr type="ctrY" for="ch" forName="dotArrow3" refType="h" fact="0.0218"/>
                  <dgm:constr type="w" for="ch" forName="dotArrow3" refType="userD"/>
                  <dgm:constr type="h" for="ch" forName="dotArrow3" refType="userD"/>
                  <dgm:constr type="ctrX" for="ch" forName="dotArrow4" refType="w" fact="0.6068"/>
                  <dgm:constr type="ctrY" for="ch" forName="dotArrow4" refType="h" fact="0.0468"/>
                  <dgm:constr type="w" for="ch" forName="dotArrow4" refType="userD"/>
                  <dgm:constr type="h" for="ch" forName="dotArrow4" refType="userD"/>
                  <dgm:constr type="ctrX" for="ch" forName="dotArrow5" refType="w" fact="0.6346"/>
                  <dgm:constr type="ctrY" for="ch" forName="dotArrow5" refType="h" fact="0.0718"/>
                  <dgm:constr type="w" for="ch" forName="dotArrow5" refType="userD"/>
                  <dgm:constr type="h" for="ch" forName="dotArrow5" refType="userD"/>
                  <dgm:constr type="ctrX" for="ch" forName="dotArrow6" refType="w" fact="0.579"/>
                  <dgm:constr type="ctrY" for="ch" forName="dotArrow6" refType="h" fact="0.0745"/>
                  <dgm:constr type="w" for="ch" forName="dotArrow6" refType="userD"/>
                  <dgm:constr type="h" for="ch" forName="dotArrow6" refType="userD"/>
                  <dgm:constr type="ctrX" for="ch" forName="dotArrow7" refType="w" fact="0.579"/>
                  <dgm:constr type="ctrY" for="ch" forName="dotArrow7" refType="h" fact="0.1273"/>
                  <dgm:constr type="w" for="ch" forName="dotArrow7" refType="userD"/>
                  <dgm:constr type="h" for="ch" forName="dotArrow7" refType="userD"/>
                  <dgm:constr type="l" for="ch" forName="parTx1" refType="w" fact="0.1837"/>
                  <dgm:constr type="t" for="ch" forName="parTx1" refType="h" fact="0.8551"/>
                  <dgm:constr type="w" for="ch" forName="parTx1" refType="w" fact="0.4314"/>
                  <dgm:constr type="h" for="ch" forName="parTx1" refType="h" fact="0.1638"/>
                  <dgm:constr type="ctrX" for="ch" forName="picture1" refType="w" fact="0.1641"/>
                  <dgm:constr type="ctrY" for="ch" forName="picture1" refType="h" fact="0.8361"/>
                  <dgm:constr type="w" for="ch" forName="picture1" refType="w" fact="0.2"/>
                  <dgm:constr type="h" for="ch" forName="picture1" refType="h" fact="0.2832"/>
                  <dgm:constr type="l" for="ch" forName="parTx2" refType="w" fact="0.4612"/>
                  <dgm:constr type="t" for="ch" forName="parTx2" refType="h" fact="0.6424"/>
                  <dgm:constr type="w" for="ch" forName="parTx2" refType="w" fact="0.4314"/>
                  <dgm:constr type="h" for="ch" forName="parTx2" refType="h" fact="0.1638"/>
                  <dgm:constr type="ctrX" for="ch" forName="picture2" refType="w" fact="0.4416"/>
                  <dgm:constr type="ctrY" for="ch" forName="picture2" refType="h" fact="0.6234"/>
                  <dgm:constr type="w" for="ch" forName="picture2" refType="w" fact="0.2"/>
                  <dgm:constr type="h" for="ch" forName="picture2" refType="h" fact="0.2832"/>
                  <dgm:constr type="l" for="ch" forName="parTx3" refType="w" fact="0.5886"/>
                  <dgm:constr type="t" for="ch" forName="parTx3" refType="h" fact="0.3198"/>
                  <dgm:constr type="w" for="ch" forName="parTx3" refType="w" fact="0.4314"/>
                  <dgm:constr type="h" for="ch" forName="parTx3" refType="h" fact="0.1638"/>
                  <dgm:constr type="ctrX" for="ch" forName="picture3" refType="w" fact="0.569"/>
                  <dgm:constr type="ctrY" for="ch" forName="picture3" refType="h" fact="0.3008"/>
                  <dgm:constr type="w" for="ch" forName="picture3" refType="w" fact="0.2"/>
                  <dgm:constr type="h" for="ch" forName="picture3" refType="h" fact="0.2832"/>
                </dgm:constrLst>
              </dgm:else>
            </dgm:choose>
          </dgm:if>
          <dgm:else name="Name28">
            <dgm:choose name="Name29">
              <dgm:if name="Name30"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7019"/>
                  <dgm:constr type="ctrY" for="ch" forName="dot1" refType="h" fact="0.763"/>
                  <dgm:constr type="w" for="ch" forName="dot1" refType="userD"/>
                  <dgm:constr type="h" for="ch" forName="dot1" refType="userD"/>
                  <dgm:constr type="ctrX" for="ch" forName="dot2" refType="w" fact="0.7324"/>
                  <dgm:constr type="ctrY" for="ch" forName="dot2" refType="h" fact="0.7887"/>
                  <dgm:constr type="w" for="ch" forName="dot2" refType="userD"/>
                  <dgm:constr type="h" for="ch" forName="dot2" refType="userD"/>
                  <dgm:constr type="ctrX" for="ch" forName="dot3" refType="w" fact="0.7643"/>
                  <dgm:constr type="ctrY" for="ch" forName="dot3" refType="h" fact="0.809"/>
                  <dgm:constr type="w" for="ch" forName="dot3" refType="userD"/>
                  <dgm:constr type="h" for="ch" forName="dot3" refType="userD"/>
                  <dgm:constr type="ctrX" for="ch" forName="dot4" refType="w" fact="0.5555"/>
                  <dgm:constr type="ctrY" for="ch" forName="dot4" refType="h" fact="0.4655"/>
                  <dgm:constr type="w" for="ch" forName="dot4" refType="userD"/>
                  <dgm:constr type="h" for="ch" forName="dot4" refType="userD"/>
                  <dgm:constr type="ctrX" for="ch" forName="dot5" refType="w" fact="0.5677"/>
                  <dgm:constr type="ctrY" for="ch" forName="dot5" refType="h" fact="0.5178"/>
                  <dgm:constr type="w" for="ch" forName="dot5" refType="userD"/>
                  <dgm:constr type="h" for="ch" forName="dot5" refType="userD"/>
                  <dgm:constr type="ctrX" for="ch" forName="dotArrow1" refType="w" fact="0.5764"/>
                  <dgm:constr type="ctrY" for="ch" forName="dotArrow1" refType="h" fact="0.0718"/>
                  <dgm:constr type="w" for="ch" forName="dotArrow1" refType="userD"/>
                  <dgm:constr type="h" for="ch" forName="dotArrow1" refType="userD"/>
                  <dgm:constr type="ctrX" for="ch" forName="dotArrow2" refType="w" fact="0.554"/>
                  <dgm:constr type="ctrY" for="ch" forName="dotArrow2" refType="h" fact="0.0468"/>
                  <dgm:constr type="w" for="ch" forName="dotArrow2" refType="userD"/>
                  <dgm:constr type="h" for="ch" forName="dotArrow2" refType="userD"/>
                  <dgm:constr type="ctrX" for="ch" forName="dotArrow3" refType="w" fact="0.5315"/>
                  <dgm:constr type="ctrY" for="ch" forName="dotArrow3" refType="h" fact="0.0218"/>
                  <dgm:constr type="w" for="ch" forName="dotArrow3" refType="userD"/>
                  <dgm:constr type="h" for="ch" forName="dotArrow3" refType="userD"/>
                  <dgm:constr type="ctrX" for="ch" forName="dotArrow4" refType="w" fact="0.509"/>
                  <dgm:constr type="ctrY" for="ch" forName="dotArrow4" refType="h" fact="0.0468"/>
                  <dgm:constr type="w" for="ch" forName="dotArrow4" refType="userD"/>
                  <dgm:constr type="h" for="ch" forName="dotArrow4" refType="userD"/>
                  <dgm:constr type="ctrX" for="ch" forName="dotArrow5" refType="w" fact="0.4865"/>
                  <dgm:constr type="ctrY" for="ch" forName="dotArrow5" refType="h" fact="0.0718"/>
                  <dgm:constr type="w" for="ch" forName="dotArrow5" refType="userD"/>
                  <dgm:constr type="h" for="ch" forName="dotArrow5" refType="userD"/>
                  <dgm:constr type="ctrX" for="ch" forName="dotArrow6" refType="w" fact="0.5315"/>
                  <dgm:constr type="ctrY" for="ch" forName="dotArrow6" refType="h" fact="0.0745"/>
                  <dgm:constr type="w" for="ch" forName="dotArrow6" refType="userD"/>
                  <dgm:constr type="h" for="ch" forName="dotArrow6" refType="userD"/>
                  <dgm:constr type="ctrX" for="ch" forName="dotArrow7" refType="w" fact="0.5315"/>
                  <dgm:constr type="ctrY" for="ch" forName="dotArrow7" refType="h" fact="0.1273"/>
                  <dgm:constr type="w" for="ch" forName="dotArrow7" refType="userD"/>
                  <dgm:constr type="h" for="ch" forName="dotArrow7" refType="userD"/>
                  <dgm:constr type="r" for="ch" forName="parTx1" refType="w" fact="0.8513"/>
                  <dgm:constr type="t" for="ch" forName="parTx1" refType="h" fact="0.8596"/>
                  <dgm:constr type="w" for="ch" forName="parTx1" refType="w" fact="0.3491"/>
                  <dgm:constr type="h" for="ch" forName="parTx1" refType="h" fact="0.1638"/>
                  <dgm:constr type="ctrX" for="ch" forName="picture1" refType="w" fact="0.8672"/>
                  <dgm:constr type="ctrY" for="ch" forName="picture1" refType="h" fact="0.8361"/>
                  <dgm:constr type="w" for="ch" forName="picture1" refType="w" fact="0.1618"/>
                  <dgm:constr type="h" for="ch" forName="picture1" refType="h" fact="0.2832"/>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268"/>
                  <dgm:constr type="t" for="ch" forName="parTx2" refType="h" fact="0.6469"/>
                  <dgm:constr type="w" for="ch" forName="parTx2" refType="w" fact="0.3491"/>
                  <dgm:constr type="h" for="ch" forName="parTx2" refType="h" fact="0.1638"/>
                  <dgm:constr type="ctrX" for="ch" forName="picture2" refType="w" fact="0.6427"/>
                  <dgm:constr type="ctrY" for="ch" forName="picture2" refType="h" fact="0.6234"/>
                  <dgm:constr type="w" for="ch" forName="picture2" refType="w" fact="0.1618"/>
                  <dgm:constr type="h" for="ch" forName="picture2" refType="h" fact="0.2832"/>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5237"/>
                  <dgm:constr type="t" for="ch" forName="parTx3" refType="h" fact="0.3243"/>
                  <dgm:constr type="w" for="ch" forName="parTx3" refType="w" fact="0.3491"/>
                  <dgm:constr type="h" for="ch" forName="parTx3" refType="h" fact="0.1638"/>
                  <dgm:constr type="ctrX" for="ch" forName="picture3" refType="w" fact="0.5396"/>
                  <dgm:constr type="ctrY" for="ch" forName="picture3" refType="h" fact="0.3008"/>
                  <dgm:constr type="w" for="ch" forName="picture3" refType="w" fact="0.1618"/>
                  <dgm:constr type="h" for="ch" forName="picture3" refType="h" fact="0.2832"/>
                  <dgm:constr type="r" for="ch" forName="desTx3" refType="l" refFor="ch" refForName="parTx3"/>
                  <dgm:constr type="l" for="ch" forName="desTx3"/>
                  <dgm:constr type="t" for="ch" forName="desTx3" refType="t" refFor="ch" refForName="parTx3"/>
                  <dgm:constr type="h" for="ch" forName="desTx3" refType="h" refFor="ch" refForName="parTx3"/>
                </dgm:constrLst>
              </dgm:if>
              <dgm:else name="Name31">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6316"/>
                  <dgm:constr type="ctrY" for="ch" forName="dot1" refType="h" fact="0.763"/>
                  <dgm:constr type="w" for="ch" forName="dot1" refType="userD"/>
                  <dgm:constr type="h" for="ch" forName="dot1" refType="userD"/>
                  <dgm:constr type="ctrX" for="ch" forName="dot2" refType="w" fact="0.6693"/>
                  <dgm:constr type="ctrY" for="ch" forName="dot2" refType="h" fact="0.7887"/>
                  <dgm:constr type="w" for="ch" forName="dot2" refType="userD"/>
                  <dgm:constr type="h" for="ch" forName="dot2" refType="userD"/>
                  <dgm:constr type="ctrX" for="ch" forName="dot3" refType="w" fact="0.7088"/>
                  <dgm:constr type="ctrY" for="ch" forName="dot3" refType="h" fact="0.809"/>
                  <dgm:constr type="w" for="ch" forName="dot3" refType="userD"/>
                  <dgm:constr type="h" for="ch" forName="dot3" refType="userD"/>
                  <dgm:constr type="ctrX" for="ch" forName="dot4" refType="w" fact="0.4506"/>
                  <dgm:constr type="ctrY" for="ch" forName="dot4" refType="h" fact="0.4655"/>
                  <dgm:constr type="w" for="ch" forName="dot4" refType="userD"/>
                  <dgm:constr type="h" for="ch" forName="dot4" refType="userD"/>
                  <dgm:constr type="ctrX" for="ch" forName="dot5" refType="w" fact="0.4658"/>
                  <dgm:constr type="ctrY" for="ch" forName="dot5" refType="h" fact="0.5178"/>
                  <dgm:constr type="w" for="ch" forName="dot5" refType="userD"/>
                  <dgm:constr type="h" for="ch" forName="dot5" refType="userD"/>
                  <dgm:constr type="ctrX" for="ch" forName="dotArrow1" refType="w" fact="0.4766"/>
                  <dgm:constr type="ctrY" for="ch" forName="dotArrow1" refType="h" fact="0.0718"/>
                  <dgm:constr type="w" for="ch" forName="dotArrow1" refType="userD"/>
                  <dgm:constr type="h" for="ch" forName="dotArrow1" refType="userD"/>
                  <dgm:constr type="ctrX" for="ch" forName="dotArrow2" refType="w" fact="0.4488"/>
                  <dgm:constr type="ctrY" for="ch" forName="dotArrow2" refType="h" fact="0.0468"/>
                  <dgm:constr type="w" for="ch" forName="dotArrow2" refType="userD"/>
                  <dgm:constr type="h" for="ch" forName="dotArrow2" refType="userD"/>
                  <dgm:constr type="ctrX" for="ch" forName="dotArrow3" refType="w" fact="0.421"/>
                  <dgm:constr type="ctrY" for="ch" forName="dotArrow3" refType="h" fact="0.0218"/>
                  <dgm:constr type="w" for="ch" forName="dotArrow3" refType="userD"/>
                  <dgm:constr type="h" for="ch" forName="dotArrow3" refType="userD"/>
                  <dgm:constr type="ctrX" for="ch" forName="dotArrow4" refType="w" fact="0.3932"/>
                  <dgm:constr type="ctrY" for="ch" forName="dotArrow4" refType="h" fact="0.0468"/>
                  <dgm:constr type="w" for="ch" forName="dotArrow4" refType="userD"/>
                  <dgm:constr type="h" for="ch" forName="dotArrow4" refType="userD"/>
                  <dgm:constr type="ctrX" for="ch" forName="dotArrow5" refType="w" fact="0.3654"/>
                  <dgm:constr type="ctrY" for="ch" forName="dotArrow5" refType="h" fact="0.0718"/>
                  <dgm:constr type="w" for="ch" forName="dotArrow5" refType="userD"/>
                  <dgm:constr type="h" for="ch" forName="dotArrow5" refType="userD"/>
                  <dgm:constr type="ctrX" for="ch" forName="dotArrow6" refType="w" fact="0.421"/>
                  <dgm:constr type="ctrY" for="ch" forName="dotArrow6" refType="h" fact="0.0745"/>
                  <dgm:constr type="w" for="ch" forName="dotArrow6" refType="userD"/>
                  <dgm:constr type="h" for="ch" forName="dotArrow6" refType="userD"/>
                  <dgm:constr type="ctrX" for="ch" forName="dotArrow7" refType="w" fact="0.421"/>
                  <dgm:constr type="ctrY" for="ch" forName="dotArrow7" refType="h" fact="0.1273"/>
                  <dgm:constr type="w" for="ch" forName="dotArrow7" refType="userD"/>
                  <dgm:constr type="h" for="ch" forName="dotArrow7" refType="userD"/>
                  <dgm:constr type="r" for="ch" forName="parTx1" refType="w" fact="0.8163"/>
                  <dgm:constr type="t" for="ch" forName="parTx1" refType="h" fact="0.8551"/>
                  <dgm:constr type="w" for="ch" forName="parTx1" refType="w" fact="0.4314"/>
                  <dgm:constr type="h" for="ch" forName="parTx1" refType="h" fact="0.1638"/>
                  <dgm:constr type="ctrX" for="ch" forName="picture1" refType="w" fact="0.8359"/>
                  <dgm:constr type="ctrY" for="ch" forName="picture1" refType="h" fact="0.8361"/>
                  <dgm:constr type="w" for="ch" forName="picture1" refType="w" fact="0.2"/>
                  <dgm:constr type="h" for="ch" forName="picture1" refType="h" fact="0.2832"/>
                  <dgm:constr type="r" for="ch" forName="parTx2" refType="w" fact="0.5388"/>
                  <dgm:constr type="t" for="ch" forName="parTx2" refType="h" fact="0.6424"/>
                  <dgm:constr type="w" for="ch" forName="parTx2" refType="w" fact="0.4314"/>
                  <dgm:constr type="h" for="ch" forName="parTx2" refType="h" fact="0.1638"/>
                  <dgm:constr type="ctrX" for="ch" forName="picture2" refType="w" fact="0.5584"/>
                  <dgm:constr type="ctrY" for="ch" forName="picture2" refType="h" fact="0.6234"/>
                  <dgm:constr type="w" for="ch" forName="picture2" refType="w" fact="0.2"/>
                  <dgm:constr type="h" for="ch" forName="picture2" refType="h" fact="0.2832"/>
                  <dgm:constr type="r" for="ch" forName="parTx3" refType="w" fact="0.4114"/>
                  <dgm:constr type="t" for="ch" forName="parTx3" refType="h" fact="0.3198"/>
                  <dgm:constr type="w" for="ch" forName="parTx3" refType="w" fact="0.4314"/>
                  <dgm:constr type="h" for="ch" forName="parTx3" refType="h" fact="0.1638"/>
                  <dgm:constr type="ctrX" for="ch" forName="picture3" refType="w" fact="0.431"/>
                  <dgm:constr type="ctrY" for="ch" forName="picture3" refType="h" fact="0.3008"/>
                  <dgm:constr type="w" for="ch" forName="picture3" refType="w" fact="0.2"/>
                  <dgm:constr type="h" for="ch" forName="picture3" refType="h" fact="0.2832"/>
                </dgm:constrLst>
              </dgm:else>
            </dgm:choose>
          </dgm:else>
        </dgm:choose>
      </dgm:if>
      <dgm:if name="Name32" axis="ch" ptType="node" func="cnt" op="equ" val="4">
        <dgm:choose name="Name33">
          <dgm:if name="Name34" func="var" arg="dir" op="equ" val="norm">
            <dgm:choose name="Name35">
              <dgm:if name="Name36"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3253"/>
                  <dgm:constr type="ctrY" for="ch" forName="dot1" refType="h" fact="0.8215"/>
                  <dgm:constr type="w" for="ch" forName="dot1" refType="userD"/>
                  <dgm:constr type="h" for="ch" forName="dot1" refType="userD"/>
                  <dgm:constr type="ctrX" for="ch" forName="dot2" refType="w" fact="0.2949"/>
                  <dgm:constr type="ctrY" for="ch" forName="dot2" refType="h" fact="0.843"/>
                  <dgm:constr type="w" for="ch" forName="dot2" refType="userD"/>
                  <dgm:constr type="h" for="ch" forName="dot2" refType="userD"/>
                  <dgm:constr type="ctrX" for="ch" forName="dot3" refType="w" fact="0.2635"/>
                  <dgm:constr type="ctrY" for="ch" forName="dot3" refType="h" fact="0.8607"/>
                  <dgm:constr type="w" for="ch" forName="dot3" refType="userD"/>
                  <dgm:constr type="h" for="ch" forName="dot3" refType="userD"/>
                  <dgm:constr type="ctrX" for="ch" forName="dot4" refType="w" fact="0.2313"/>
                  <dgm:constr type="ctrY" for="ch" forName="dot4" refType="h" fact="0.8745"/>
                  <dgm:constr type="w" for="ch" forName="dot4" refType="userD"/>
                  <dgm:constr type="h" for="ch" forName="dot4" refType="userD"/>
                  <dgm:constr type="ctrX" for="ch" forName="dot5" refType="w" fact="0.4675"/>
                  <dgm:constr type="ctrY" for="ch" forName="dot5" refType="h" fact="0.6419"/>
                  <dgm:constr type="w" for="ch" forName="dot5" refType="userD"/>
                  <dgm:constr type="h" for="ch" forName="dot5" refType="userD"/>
                  <dgm:constr type="ctrX" for="ch" forName="dot6" refType="w" fact="0.5486"/>
                  <dgm:constr type="ctrY" for="ch" forName="dot6" refType="h" fact="0.3784"/>
                  <dgm:constr type="w" for="ch" forName="dot6" refType="userD"/>
                  <dgm:constr type="h" for="ch" forName="dot6" refType="userD"/>
                  <dgm:constr type="ctrX" for="ch" forName="dotArrow1" refType="w" fact="0.5267"/>
                  <dgm:constr type="ctrY" for="ch" forName="dotArrow1" refType="h" fact="0.0496"/>
                  <dgm:constr type="w" for="ch" forName="dotArrow1" refType="userD"/>
                  <dgm:constr type="h" for="ch" forName="dotArrow1" refType="userD"/>
                  <dgm:constr type="ctrX" for="ch" forName="dotArrow2" refType="w" fact="0.5462"/>
                  <dgm:constr type="ctrY" for="ch" forName="dotArrow2" refType="h" fact="0.0282"/>
                  <dgm:constr type="w" for="ch" forName="dotArrow2" refType="userD"/>
                  <dgm:constr type="h" for="ch" forName="dotArrow2" refType="userD"/>
                  <dgm:constr type="ctrX" for="ch" forName="dotArrow3" refType="w" fact="0.5657"/>
                  <dgm:constr type="ctrY" for="ch" forName="dotArrow3" refType="h" fact="0.0068"/>
                  <dgm:constr type="w" for="ch" forName="dotArrow3" refType="userD"/>
                  <dgm:constr type="h" for="ch" forName="dotArrow3" refType="userD"/>
                  <dgm:constr type="ctrX" for="ch" forName="dotArrow4" refType="w" fact="0.5851"/>
                  <dgm:constr type="ctrY" for="ch" forName="dotArrow4" refType="h" fact="0.0282"/>
                  <dgm:constr type="w" for="ch" forName="dotArrow4" refType="userD"/>
                  <dgm:constr type="h" for="ch" forName="dotArrow4" refType="userD"/>
                  <dgm:constr type="ctrX" for="ch" forName="dotArrow5" refType="w" fact="0.6046"/>
                  <dgm:constr type="ctrY" for="ch" forName="dotArrow5" refType="h" fact="0.0496"/>
                  <dgm:constr type="w" for="ch" forName="dotArrow5" refType="userD"/>
                  <dgm:constr type="h" for="ch" forName="dotArrow5" refType="userD"/>
                  <dgm:constr type="ctrX" for="ch" forName="dotArrow6" refType="w" fact="0.5657"/>
                  <dgm:constr type="ctrY" for="ch" forName="dotArrow6" refType="h" fact="0.052"/>
                  <dgm:constr type="w" for="ch" forName="dotArrow6" refType="userD"/>
                  <dgm:constr type="h" for="ch" forName="dotArrow6" refType="userD"/>
                  <dgm:constr type="ctrX" for="ch" forName="dotArrow7" refType="w" fact="0.5657"/>
                  <dgm:constr type="ctrY" for="ch" forName="dotArrow7" refType="h" fact="0.0972"/>
                  <dgm:constr type="w" for="ch" forName="dotArrow7" refType="userD"/>
                  <dgm:constr type="h" for="ch" forName="dotArrow7" refType="userD"/>
                  <dgm:constr type="l" for="ch" forName="parTx1" refType="w" fact="0.1466"/>
                  <dgm:constr type="t" for="ch" forName="parTx1" refType="h" fact="0.9095"/>
                  <dgm:constr type="w" for="ch" forName="parTx1" refType="w" fact="0.294"/>
                  <dgm:constr type="h" for="ch" forName="parTx1" refType="h" fact="0.1222"/>
                  <dgm:constr type="ctrX" for="ch" forName="picture1" refType="w" fact="0.1333"/>
                  <dgm:constr type="ctrY" for="ch" forName="picture1" refType="h" fact="0.8922"/>
                  <dgm:constr type="w" for="ch" forName="picture1" refType="w" fact="0.1363"/>
                  <dgm:constr type="h" for="ch" forName="picture1" refType="h" fact="0.211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105"/>
                  <dgm:constr type="t" for="ch" forName="parTx2" refType="h" fact="0.762"/>
                  <dgm:constr type="w" for="ch" forName="parTx2" refType="w" fact="0.294"/>
                  <dgm:constr type="h" for="ch" forName="parTx2" refType="h" fact="0.1222"/>
                  <dgm:constr type="ctrX" for="ch" forName="picture2" refType="w" fact="0.3972"/>
                  <dgm:constr type="ctrY" for="ch" forName="picture2" refType="h" fact="0.7447"/>
                  <dgm:constr type="w" for="ch" forName="picture2" refType="w" fact="0.1363"/>
                  <dgm:constr type="h" for="ch" forName="picture2" refType="h" fact="0.211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229"/>
                  <dgm:constr type="t" for="ch" forName="parTx3" refType="h" fact="0.5294"/>
                  <dgm:constr type="w" for="ch" forName="parTx3" refType="w" fact="0.294"/>
                  <dgm:constr type="h" for="ch" forName="parTx3" refType="h" fact="0.1222"/>
                  <dgm:constr type="ctrX" for="ch" forName="picture3" refType="w" fact="0.5095"/>
                  <dgm:constr type="ctrY" for="ch" forName="picture3" refType="h" fact="0.5121"/>
                  <dgm:constr type="w" for="ch" forName="picture3" refType="w" fact="0.1363"/>
                  <dgm:constr type="h" for="ch" forName="picture3" refType="h" fact="0.211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722"/>
                  <dgm:constr type="t" for="ch" forName="parTx4" refType="h" fact="0.2523"/>
                  <dgm:constr type="w" for="ch" forName="parTx4" refType="w" fact="0.294"/>
                  <dgm:constr type="h" for="ch" forName="parTx4" refType="h" fact="0.1222"/>
                  <dgm:constr type="ctrX" for="ch" forName="picture4" refType="w" fact="0.5588"/>
                  <dgm:constr type="ctrY" for="ch" forName="picture4" refType="h" fact="0.235"/>
                  <dgm:constr type="w" for="ch" forName="picture4" refType="w" fact="0.1363"/>
                  <dgm:constr type="h" for="ch" forName="picture4" refType="h" fact="0.2113"/>
                  <dgm:constr type="l" for="ch" forName="desTx4" refType="r" refFor="ch" refForName="parTx4"/>
                  <dgm:constr type="r" for="ch" forName="desTx4" refType="w"/>
                  <dgm:constr type="t" for="ch" forName="desTx4" refType="t" refFor="ch" refForName="parTx4"/>
                  <dgm:constr type="h" for="ch" forName="desTx4" refType="h" refFor="ch" refForName="parTx4"/>
                </dgm:constrLst>
              </dgm:if>
              <dgm:else name="Name37">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3978"/>
                  <dgm:constr type="ctrY" for="ch" forName="dot1" refType="h" fact="0.8215"/>
                  <dgm:constr type="w" for="ch" forName="dot1" refType="userD"/>
                  <dgm:constr type="h" for="ch" forName="dot1" refType="userD"/>
                  <dgm:constr type="ctrX" for="ch" forName="dot2" refType="w" fact="0.3606"/>
                  <dgm:constr type="ctrY" for="ch" forName="dot2" refType="h" fact="0.843"/>
                  <dgm:constr type="w" for="ch" forName="dot2" refType="userD"/>
                  <dgm:constr type="h" for="ch" forName="dot2" refType="userD"/>
                  <dgm:constr type="ctrX" for="ch" forName="dot3" refType="w" fact="0.3223"/>
                  <dgm:constr type="ctrY" for="ch" forName="dot3" refType="h" fact="0.8607"/>
                  <dgm:constr type="w" for="ch" forName="dot3" refType="userD"/>
                  <dgm:constr type="h" for="ch" forName="dot3" refType="userD"/>
                  <dgm:constr type="ctrX" for="ch" forName="dot4" refType="w" fact="0.2829"/>
                  <dgm:constr type="ctrY" for="ch" forName="dot4" refType="h" fact="0.8745"/>
                  <dgm:constr type="w" for="ch" forName="dot4" refType="userD"/>
                  <dgm:constr type="h" for="ch" forName="dot4" refType="userD"/>
                  <dgm:constr type="ctrX" for="ch" forName="dot5" refType="w" fact="0.5717"/>
                  <dgm:constr type="ctrY" for="ch" forName="dot5" refType="h" fact="0.6419"/>
                  <dgm:constr type="w" for="ch" forName="dot5" refType="userD"/>
                  <dgm:constr type="h" for="ch" forName="dot5" refType="userD"/>
                  <dgm:constr type="ctrX" for="ch" forName="dot6" refType="w" fact="0.6709"/>
                  <dgm:constr type="ctrY" for="ch" forName="dot6" refType="h" fact="0.3784"/>
                  <dgm:constr type="w" for="ch" forName="dot6" refType="userD"/>
                  <dgm:constr type="h" for="ch" forName="dot6" refType="userD"/>
                  <dgm:constr type="ctrX" for="ch" forName="dotArrow1" refType="w" fact="0.6441"/>
                  <dgm:constr type="ctrY" for="ch" forName="dotArrow1" refType="h" fact="0.0496"/>
                  <dgm:constr type="w" for="ch" forName="dotArrow1" refType="userD"/>
                  <dgm:constr type="h" for="ch" forName="dotArrow1" refType="userD"/>
                  <dgm:constr type="ctrX" for="ch" forName="dotArrow2" refType="w" fact="0.6679"/>
                  <dgm:constr type="ctrY" for="ch" forName="dotArrow2" refType="h" fact="0.0282"/>
                  <dgm:constr type="w" for="ch" forName="dotArrow2" refType="userD"/>
                  <dgm:constr type="h" for="ch" forName="dotArrow2" refType="userD"/>
                  <dgm:constr type="ctrX" for="ch" forName="dotArrow3" refType="w" fact="0.6917"/>
                  <dgm:constr type="ctrY" for="ch" forName="dotArrow3" refType="h" fact="0.0068"/>
                  <dgm:constr type="w" for="ch" forName="dotArrow3" refType="userD"/>
                  <dgm:constr type="h" for="ch" forName="dotArrow3" refType="userD"/>
                  <dgm:constr type="ctrX" for="ch" forName="dotArrow4" refType="w" fact="0.7155"/>
                  <dgm:constr type="ctrY" for="ch" forName="dotArrow4" refType="h" fact="0.0282"/>
                  <dgm:constr type="w" for="ch" forName="dotArrow4" refType="userD"/>
                  <dgm:constr type="h" for="ch" forName="dotArrow4" refType="userD"/>
                  <dgm:constr type="ctrX" for="ch" forName="dotArrow5" refType="w" fact="0.7394"/>
                  <dgm:constr type="ctrY" for="ch" forName="dotArrow5" refType="h" fact="0.0496"/>
                  <dgm:constr type="w" for="ch" forName="dotArrow5" refType="userD"/>
                  <dgm:constr type="h" for="ch" forName="dotArrow5" refType="userD"/>
                  <dgm:constr type="ctrX" for="ch" forName="dotArrow6" refType="w" fact="0.6917"/>
                  <dgm:constr type="ctrY" for="ch" forName="dotArrow6" refType="h" fact="0.052"/>
                  <dgm:constr type="w" for="ch" forName="dotArrow6" refType="userD"/>
                  <dgm:constr type="h" for="ch" forName="dotArrow6" refType="userD"/>
                  <dgm:constr type="ctrX" for="ch" forName="dotArrow7" refType="w" fact="0.6917"/>
                  <dgm:constr type="ctrY" for="ch" forName="dotArrow7" refType="h" fact="0.0972"/>
                  <dgm:constr type="w" for="ch" forName="dotArrow7" refType="userD"/>
                  <dgm:constr type="h" for="ch" forName="dotArrow7" refType="userD"/>
                  <dgm:constr type="l" for="ch" forName="parTx1" refType="w" fact="0.1793"/>
                  <dgm:constr type="t" for="ch" forName="parTx1" refType="h" fact="0.9064"/>
                  <dgm:constr type="w" for="ch" forName="parTx1" refType="w" fact="0.3595"/>
                  <dgm:constr type="h" for="ch" forName="parTx1" refType="h" fact="0.1222"/>
                  <dgm:constr type="ctrX" for="ch" forName="picture1" refType="w" fact="0.163"/>
                  <dgm:constr type="ctrY" for="ch" forName="picture1" refType="h" fact="0.8922"/>
                  <dgm:constr type="w" for="ch" forName="picture1" refType="w" fact="0.1667"/>
                  <dgm:constr type="h" for="ch" forName="picture1" refType="h" fact="0.2113"/>
                  <dgm:constr type="l" for="ch" forName="parTx2" refType="w" fact="0.502"/>
                  <dgm:constr type="t" for="ch" forName="parTx2" refType="h" fact="0.7589"/>
                  <dgm:constr type="w" for="ch" forName="parTx2" refType="w" fact="0.3595"/>
                  <dgm:constr type="h" for="ch" forName="parTx2" refType="h" fact="0.1222"/>
                  <dgm:constr type="ctrX" for="ch" forName="picture2" refType="w" fact="0.4857"/>
                  <dgm:constr type="ctrY" for="ch" forName="picture2" refType="h" fact="0.7447"/>
                  <dgm:constr type="w" for="ch" forName="picture2" refType="w" fact="0.1667"/>
                  <dgm:constr type="h" for="ch" forName="picture2" refType="h" fact="0.2113"/>
                  <dgm:constr type="l" for="ch" forName="parTx3" refType="w" fact="0.6394"/>
                  <dgm:constr type="t" for="ch" forName="parTx3" refType="h" fact="0.5263"/>
                  <dgm:constr type="w" for="ch" forName="parTx3" refType="w" fact="0.3595"/>
                  <dgm:constr type="h" for="ch" forName="parTx3" refType="h" fact="0.1222"/>
                  <dgm:constr type="ctrX" for="ch" forName="picture3" refType="w" fact="0.6231"/>
                  <dgm:constr type="ctrY" for="ch" forName="picture3" refType="h" fact="0.5121"/>
                  <dgm:constr type="w" for="ch" forName="picture3" refType="w" fact="0.1667"/>
                  <dgm:constr type="h" for="ch" forName="picture3" refType="h" fact="0.2113"/>
                  <dgm:constr type="l" for="ch" forName="parTx4" refType="w" fact="0.6997"/>
                  <dgm:constr type="t" for="ch" forName="parTx4" refType="h" fact="0.2492"/>
                  <dgm:constr type="w" for="ch" forName="parTx4" refType="w" fact="0.3595"/>
                  <dgm:constr type="h" for="ch" forName="parTx4" refType="h" fact="0.1222"/>
                  <dgm:constr type="ctrX" for="ch" forName="picture4" refType="w" fact="0.6834"/>
                  <dgm:constr type="ctrY" for="ch" forName="picture4" refType="h" fact="0.235"/>
                  <dgm:constr type="w" for="ch" forName="picture4" refType="w" fact="0.1667"/>
                  <dgm:constr type="h" for="ch" forName="picture4" refType="h" fact="0.2113"/>
                </dgm:constrLst>
              </dgm:else>
            </dgm:choose>
          </dgm:if>
          <dgm:else name="Name38">
            <dgm:choose name="Name39">
              <dgm:if name="Name40"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6747"/>
                  <dgm:constr type="ctrY" for="ch" forName="dot1" refType="h" fact="0.8215"/>
                  <dgm:constr type="w" for="ch" forName="dot1" refType="userD"/>
                  <dgm:constr type="h" for="ch" forName="dot1" refType="userD"/>
                  <dgm:constr type="ctrX" for="ch" forName="dot2" refType="w" fact="0.7051"/>
                  <dgm:constr type="ctrY" for="ch" forName="dot2" refType="h" fact="0.843"/>
                  <dgm:constr type="w" for="ch" forName="dot2" refType="userD"/>
                  <dgm:constr type="h" for="ch" forName="dot2" refType="userD"/>
                  <dgm:constr type="ctrX" for="ch" forName="dot3" refType="w" fact="0.7365"/>
                  <dgm:constr type="ctrY" for="ch" forName="dot3" refType="h" fact="0.8607"/>
                  <dgm:constr type="w" for="ch" forName="dot3" refType="userD"/>
                  <dgm:constr type="h" for="ch" forName="dot3" refType="userD"/>
                  <dgm:constr type="ctrX" for="ch" forName="dot4" refType="w" fact="0.7687"/>
                  <dgm:constr type="ctrY" for="ch" forName="dot4" refType="h" fact="0.8745"/>
                  <dgm:constr type="w" for="ch" forName="dot4" refType="userD"/>
                  <dgm:constr type="h" for="ch" forName="dot4" refType="userD"/>
                  <dgm:constr type="ctrX" for="ch" forName="dot5" refType="w" fact="0.5325"/>
                  <dgm:constr type="ctrY" for="ch" forName="dot5" refType="h" fact="0.6419"/>
                  <dgm:constr type="w" for="ch" forName="dot5" refType="userD"/>
                  <dgm:constr type="h" for="ch" forName="dot5" refType="userD"/>
                  <dgm:constr type="ctrX" for="ch" forName="dot6" refType="w" fact="0.4514"/>
                  <dgm:constr type="ctrY" for="ch" forName="dot6" refType="h" fact="0.3784"/>
                  <dgm:constr type="w" for="ch" forName="dot6" refType="userD"/>
                  <dgm:constr type="h" for="ch" forName="dot6" refType="userD"/>
                  <dgm:constr type="ctrX" for="ch" forName="dotArrow1" refType="w" fact="0.4733"/>
                  <dgm:constr type="ctrY" for="ch" forName="dotArrow1" refType="h" fact="0.0496"/>
                  <dgm:constr type="w" for="ch" forName="dotArrow1" refType="userD"/>
                  <dgm:constr type="h" for="ch" forName="dotArrow1" refType="userD"/>
                  <dgm:constr type="ctrX" for="ch" forName="dotArrow2" refType="w" fact="0.4538"/>
                  <dgm:constr type="ctrY" for="ch" forName="dotArrow2" refType="h" fact="0.0282"/>
                  <dgm:constr type="w" for="ch" forName="dotArrow2" refType="userD"/>
                  <dgm:constr type="h" for="ch" forName="dotArrow2" refType="userD"/>
                  <dgm:constr type="ctrX" for="ch" forName="dotArrow3" refType="w" fact="0.4343"/>
                  <dgm:constr type="ctrY" for="ch" forName="dotArrow3" refType="h" fact="0.0068"/>
                  <dgm:constr type="w" for="ch" forName="dotArrow3" refType="userD"/>
                  <dgm:constr type="h" for="ch" forName="dotArrow3" refType="userD"/>
                  <dgm:constr type="ctrX" for="ch" forName="dotArrow4" refType="w" fact="0.4149"/>
                  <dgm:constr type="ctrY" for="ch" forName="dotArrow4" refType="h" fact="0.0282"/>
                  <dgm:constr type="w" for="ch" forName="dotArrow4" refType="userD"/>
                  <dgm:constr type="h" for="ch" forName="dotArrow4" refType="userD"/>
                  <dgm:constr type="ctrX" for="ch" forName="dotArrow5" refType="w" fact="0.3954"/>
                  <dgm:constr type="ctrY" for="ch" forName="dotArrow5" refType="h" fact="0.0496"/>
                  <dgm:constr type="w" for="ch" forName="dotArrow5" refType="userD"/>
                  <dgm:constr type="h" for="ch" forName="dotArrow5" refType="userD"/>
                  <dgm:constr type="ctrX" for="ch" forName="dotArrow6" refType="w" fact="0.4343"/>
                  <dgm:constr type="ctrY" for="ch" forName="dotArrow6" refType="h" fact="0.052"/>
                  <dgm:constr type="w" for="ch" forName="dotArrow6" refType="userD"/>
                  <dgm:constr type="h" for="ch" forName="dotArrow6" refType="userD"/>
                  <dgm:constr type="ctrX" for="ch" forName="dotArrow7" refType="w" fact="0.4343"/>
                  <dgm:constr type="ctrY" for="ch" forName="dotArrow7" refType="h" fact="0.0972"/>
                  <dgm:constr type="w" for="ch" forName="dotArrow7" refType="userD"/>
                  <dgm:constr type="h" for="ch" forName="dotArrow7" refType="userD"/>
                  <dgm:constr type="r" for="ch" forName="parTx1" refType="w" fact="0.8534"/>
                  <dgm:constr type="t" for="ch" forName="parTx1" refType="h" fact="0.9095"/>
                  <dgm:constr type="w" for="ch" forName="parTx1" refType="w" fact="0.294"/>
                  <dgm:constr type="h" for="ch" forName="parTx1" refType="h" fact="0.1222"/>
                  <dgm:constr type="ctrX" for="ch" forName="picture1" refType="w" fact="0.8667"/>
                  <dgm:constr type="ctrY" for="ch" forName="picture1" refType="h" fact="0.8922"/>
                  <dgm:constr type="w" for="ch" forName="picture1" refType="w" fact="0.1363"/>
                  <dgm:constr type="h" for="ch" forName="picture1" refType="h" fact="0.211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895"/>
                  <dgm:constr type="t" for="ch" forName="parTx2" refType="h" fact="0.762"/>
                  <dgm:constr type="w" for="ch" forName="parTx2" refType="w" fact="0.294"/>
                  <dgm:constr type="h" for="ch" forName="parTx2" refType="h" fact="0.1222"/>
                  <dgm:constr type="ctrX" for="ch" forName="picture2" refType="w" fact="0.6028"/>
                  <dgm:constr type="ctrY" for="ch" forName="picture2" refType="h" fact="0.7447"/>
                  <dgm:constr type="w" for="ch" forName="picture2" refType="w" fact="0.1363"/>
                  <dgm:constr type="h" for="ch" forName="picture2" refType="h" fact="0.211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771"/>
                  <dgm:constr type="t" for="ch" forName="parTx3" refType="h" fact="0.5294"/>
                  <dgm:constr type="w" for="ch" forName="parTx3" refType="w" fact="0.294"/>
                  <dgm:constr type="h" for="ch" forName="parTx3" refType="h" fact="0.1222"/>
                  <dgm:constr type="ctrX" for="ch" forName="picture3" refType="w" fact="0.4905"/>
                  <dgm:constr type="ctrY" for="ch" forName="picture3" refType="h" fact="0.5121"/>
                  <dgm:constr type="w" for="ch" forName="picture3" refType="w" fact="0.1363"/>
                  <dgm:constr type="h" for="ch" forName="picture3" refType="h" fact="0.211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278"/>
                  <dgm:constr type="t" for="ch" forName="parTx4" refType="h" fact="0.2523"/>
                  <dgm:constr type="w" for="ch" forName="parTx4" refType="w" fact="0.294"/>
                  <dgm:constr type="h" for="ch" forName="parTx4" refType="h" fact="0.1222"/>
                  <dgm:constr type="ctrX" for="ch" forName="picture4" refType="w" fact="0.4412"/>
                  <dgm:constr type="ctrY" for="ch" forName="picture4" refType="h" fact="0.235"/>
                  <dgm:constr type="w" for="ch" forName="picture4" refType="w" fact="0.1363"/>
                  <dgm:constr type="h" for="ch" forName="picture4" refType="h" fact="0.2113"/>
                  <dgm:constr type="r" for="ch" forName="desTx4" refType="l" refFor="ch" refForName="parTx4"/>
                  <dgm:constr type="l" for="ch" forName="desTx4"/>
                  <dgm:constr type="t" for="ch" forName="desTx4" refType="t" refFor="ch" refForName="parTx4"/>
                  <dgm:constr type="h" for="ch" forName="desTx4" refType="h" refFor="ch" refForName="parTx4"/>
                </dgm:constrLst>
              </dgm:if>
              <dgm:else name="Name41">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6022"/>
                  <dgm:constr type="ctrY" for="ch" forName="dot1" refType="h" fact="0.8215"/>
                  <dgm:constr type="w" for="ch" forName="dot1" refType="userD"/>
                  <dgm:constr type="h" for="ch" forName="dot1" refType="userD"/>
                  <dgm:constr type="ctrX" for="ch" forName="dot2" refType="w" fact="0.6394"/>
                  <dgm:constr type="ctrY" for="ch" forName="dot2" refType="h" fact="0.843"/>
                  <dgm:constr type="w" for="ch" forName="dot2" refType="userD"/>
                  <dgm:constr type="h" for="ch" forName="dot2" refType="userD"/>
                  <dgm:constr type="ctrX" for="ch" forName="dot3" refType="w" fact="0.6777"/>
                  <dgm:constr type="ctrY" for="ch" forName="dot3" refType="h" fact="0.8607"/>
                  <dgm:constr type="w" for="ch" forName="dot3" refType="userD"/>
                  <dgm:constr type="h" for="ch" forName="dot3" refType="userD"/>
                  <dgm:constr type="ctrX" for="ch" forName="dot4" refType="w" fact="0.7171"/>
                  <dgm:constr type="ctrY" for="ch" forName="dot4" refType="h" fact="0.8745"/>
                  <dgm:constr type="w" for="ch" forName="dot4" refType="userD"/>
                  <dgm:constr type="h" for="ch" forName="dot4" refType="userD"/>
                  <dgm:constr type="ctrX" for="ch" forName="dot5" refType="w" fact="0.4283"/>
                  <dgm:constr type="ctrY" for="ch" forName="dot5" refType="h" fact="0.6419"/>
                  <dgm:constr type="w" for="ch" forName="dot5" refType="userD"/>
                  <dgm:constr type="h" for="ch" forName="dot5" refType="userD"/>
                  <dgm:constr type="ctrX" for="ch" forName="dot6" refType="w" fact="0.3291"/>
                  <dgm:constr type="ctrY" for="ch" forName="dot6" refType="h" fact="0.3784"/>
                  <dgm:constr type="w" for="ch" forName="dot6" refType="userD"/>
                  <dgm:constr type="h" for="ch" forName="dot6" refType="userD"/>
                  <dgm:constr type="ctrX" for="ch" forName="dotArrow1" refType="w" fact="0.3559"/>
                  <dgm:constr type="ctrY" for="ch" forName="dotArrow1" refType="h" fact="0.0496"/>
                  <dgm:constr type="w" for="ch" forName="dotArrow1" refType="userD"/>
                  <dgm:constr type="h" for="ch" forName="dotArrow1" refType="userD"/>
                  <dgm:constr type="ctrX" for="ch" forName="dotArrow2" refType="w" fact="0.3321"/>
                  <dgm:constr type="ctrY" for="ch" forName="dotArrow2" refType="h" fact="0.0282"/>
                  <dgm:constr type="w" for="ch" forName="dotArrow2" refType="userD"/>
                  <dgm:constr type="h" for="ch" forName="dotArrow2" refType="userD"/>
                  <dgm:constr type="ctrX" for="ch" forName="dotArrow3" refType="w" fact="0.3083"/>
                  <dgm:constr type="ctrY" for="ch" forName="dotArrow3" refType="h" fact="0.0068"/>
                  <dgm:constr type="w" for="ch" forName="dotArrow3" refType="userD"/>
                  <dgm:constr type="h" for="ch" forName="dotArrow3" refType="userD"/>
                  <dgm:constr type="ctrX" for="ch" forName="dotArrow4" refType="w" fact="0.2845"/>
                  <dgm:constr type="ctrY" for="ch" forName="dotArrow4" refType="h" fact="0.0282"/>
                  <dgm:constr type="w" for="ch" forName="dotArrow4" refType="userD"/>
                  <dgm:constr type="h" for="ch" forName="dotArrow4" refType="userD"/>
                  <dgm:constr type="ctrX" for="ch" forName="dotArrow5" refType="w" fact="0.2606"/>
                  <dgm:constr type="ctrY" for="ch" forName="dotArrow5" refType="h" fact="0.0496"/>
                  <dgm:constr type="w" for="ch" forName="dotArrow5" refType="userD"/>
                  <dgm:constr type="h" for="ch" forName="dotArrow5" refType="userD"/>
                  <dgm:constr type="ctrX" for="ch" forName="dotArrow6" refType="w" fact="0.3083"/>
                  <dgm:constr type="ctrY" for="ch" forName="dotArrow6" refType="h" fact="0.052"/>
                  <dgm:constr type="w" for="ch" forName="dotArrow6" refType="userD"/>
                  <dgm:constr type="h" for="ch" forName="dotArrow6" refType="userD"/>
                  <dgm:constr type="ctrX" for="ch" forName="dotArrow7" refType="w" fact="0.3083"/>
                  <dgm:constr type="ctrY" for="ch" forName="dotArrow7" refType="h" fact="0.0972"/>
                  <dgm:constr type="w" for="ch" forName="dotArrow7" refType="userD"/>
                  <dgm:constr type="h" for="ch" forName="dotArrow7" refType="userD"/>
                  <dgm:constr type="r" for="ch" forName="parTx1" refType="w" fact="0.8207"/>
                  <dgm:constr type="t" for="ch" forName="parTx1" refType="h" fact="0.9064"/>
                  <dgm:constr type="w" for="ch" forName="parTx1" refType="w" fact="0.3595"/>
                  <dgm:constr type="h" for="ch" forName="parTx1" refType="h" fact="0.1222"/>
                  <dgm:constr type="ctrX" for="ch" forName="picture1" refType="w" fact="0.837"/>
                  <dgm:constr type="ctrY" for="ch" forName="picture1" refType="h" fact="0.8922"/>
                  <dgm:constr type="w" for="ch" forName="picture1" refType="w" fact="0.1667"/>
                  <dgm:constr type="h" for="ch" forName="picture1" refType="h" fact="0.2113"/>
                  <dgm:constr type="r" for="ch" forName="parTx2" refType="w" fact="0.498"/>
                  <dgm:constr type="t" for="ch" forName="parTx2" refType="h" fact="0.7589"/>
                  <dgm:constr type="w" for="ch" forName="parTx2" refType="w" fact="0.3595"/>
                  <dgm:constr type="h" for="ch" forName="parTx2" refType="h" fact="0.1222"/>
                  <dgm:constr type="ctrX" for="ch" forName="picture2" refType="w" fact="0.5143"/>
                  <dgm:constr type="ctrY" for="ch" forName="picture2" refType="h" fact="0.7447"/>
                  <dgm:constr type="w" for="ch" forName="picture2" refType="w" fact="0.1667"/>
                  <dgm:constr type="h" for="ch" forName="picture2" refType="h" fact="0.2113"/>
                  <dgm:constr type="r" for="ch" forName="parTx3" refType="w" fact="0.3606"/>
                  <dgm:constr type="t" for="ch" forName="parTx3" refType="h" fact="0.5263"/>
                  <dgm:constr type="w" for="ch" forName="parTx3" refType="w" fact="0.3595"/>
                  <dgm:constr type="h" for="ch" forName="parTx3" refType="h" fact="0.1222"/>
                  <dgm:constr type="ctrX" for="ch" forName="picture3" refType="w" fact="0.3769"/>
                  <dgm:constr type="ctrY" for="ch" forName="picture3" refType="h" fact="0.5121"/>
                  <dgm:constr type="w" for="ch" forName="picture3" refType="w" fact="0.1667"/>
                  <dgm:constr type="h" for="ch" forName="picture3" refType="h" fact="0.2113"/>
                  <dgm:constr type="r" for="ch" forName="parTx4" refType="w" fact="0.3003"/>
                  <dgm:constr type="t" for="ch" forName="parTx4" refType="h" fact="0.2492"/>
                  <dgm:constr type="w" for="ch" forName="parTx4" refType="w" fact="0.3595"/>
                  <dgm:constr type="h" for="ch" forName="parTx4" refType="h" fact="0.1222"/>
                  <dgm:constr type="ctrX" for="ch" forName="picture4" refType="w" fact="0.3166"/>
                  <dgm:constr type="ctrY" for="ch" forName="picture4" refType="h" fact="0.235"/>
                  <dgm:constr type="w" for="ch" forName="picture4" refType="w" fact="0.1667"/>
                  <dgm:constr type="h" for="ch" forName="picture4" refType="h" fact="0.2113"/>
                </dgm:constrLst>
              </dgm:else>
            </dgm:choose>
          </dgm:else>
        </dgm:choose>
      </dgm:if>
      <dgm:if name="Name42" axis="ch" ptType="node" func="cnt" op="equ" val="5">
        <dgm:choose name="Name43">
          <dgm:if name="Name44" func="var" arg="dir" op="equ" val="norm">
            <dgm:choose name="Name45">
              <dgm:if name="Name46"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3263"/>
                  <dgm:constr type="ctrY" for="ch" forName="dot1" refType="h" fact="0.8674"/>
                  <dgm:constr type="w" for="ch" forName="dot1" refType="userD"/>
                  <dgm:constr type="h" for="ch" forName="dot1" refType="userD"/>
                  <dgm:constr type="ctrX" for="ch" forName="dot2" refType="w" fact="0.3001"/>
                  <dgm:constr type="ctrY" for="ch" forName="dot2" refType="h" fact="0.8824"/>
                  <dgm:constr type="w" for="ch" forName="dot2" refType="userD"/>
                  <dgm:constr type="h" for="ch" forName="dot2" refType="userD"/>
                  <dgm:constr type="ctrX" for="ch" forName="dot3" refType="w" fact="0.2733"/>
                  <dgm:constr type="ctrY" for="ch" forName="dot3" refType="h" fact="0.8948"/>
                  <dgm:constr type="w" for="ch" forName="dot3" refType="userD"/>
                  <dgm:constr type="h" for="ch" forName="dot3" refType="userD"/>
                  <dgm:constr type="ctrX" for="ch" forName="dot4" refType="w" fact="0.2462"/>
                  <dgm:constr type="ctrY" for="ch" forName="dot4" refType="h" fact="0.9044"/>
                  <dgm:constr type="w" for="ch" forName="dot4" refType="userD"/>
                  <dgm:constr type="h" for="ch" forName="dot4" refType="userD"/>
                  <dgm:constr type="ctrX" for="ch" forName="dot5" refType="w" fact="0.4691"/>
                  <dgm:constr type="ctrY" for="ch" forName="dot5" refType="h" fact="0.7222"/>
                  <dgm:constr type="w" for="ch" forName="dot5" refType="userD"/>
                  <dgm:constr type="h" for="ch" forName="dot5" refType="userD"/>
                  <dgm:constr type="ctrX" for="ch" forName="dot6" refType="w" fact="0.4484"/>
                  <dgm:constr type="ctrY" for="ch" forName="dot6" refType="h" fact="0.7518"/>
                  <dgm:constr type="w" for="ch" forName="dot6" refType="userD"/>
                  <dgm:constr type="h" for="ch" forName="dot6" refType="userD"/>
                  <dgm:constr type="ctrX" for="ch" forName="dot7" refType="w" fact="0.5549"/>
                  <dgm:constr type="ctrY" for="ch" forName="dot7" refType="h" fact="0.5422"/>
                  <dgm:constr type="w" for="ch" forName="dot7" refType="userD"/>
                  <dgm:constr type="h" for="ch" forName="dot7" refType="userD"/>
                  <dgm:constr type="ctrX" for="ch" forName="dot8" refType="w" fact="0.601"/>
                  <dgm:constr type="ctrY" for="ch" forName="dot8" refType="h" fact="0.3229"/>
                  <dgm:constr type="w" for="ch" forName="dot8" refType="userD"/>
                  <dgm:constr type="h" for="ch" forName="dot8" refType="userD"/>
                  <dgm:constr type="ctrX" for="ch" forName="dotArrow1" refType="w" fact="0.5779"/>
                  <dgm:constr type="ctrY" for="ch" forName="dotArrow1" refType="h" fact="0.0635"/>
                  <dgm:constr type="w" for="ch" forName="dotArrow1" refType="userD"/>
                  <dgm:constr type="h" for="ch" forName="dotArrow1" refType="userD"/>
                  <dgm:constr type="ctrX" for="ch" forName="dotArrow2" refType="w" fact="0.5951"/>
                  <dgm:constr type="ctrY" for="ch" forName="dotArrow2" refType="h" fact="0.0448"/>
                  <dgm:constr type="w" for="ch" forName="dotArrow2" refType="userD"/>
                  <dgm:constr type="h" for="ch" forName="dotArrow2" refType="userD"/>
                  <dgm:constr type="ctrX" for="ch" forName="dotArrow3" refType="w" fact="0.6123"/>
                  <dgm:constr type="ctrY" for="ch" forName="dotArrow3" refType="h" fact="0.026"/>
                  <dgm:constr type="w" for="ch" forName="dotArrow3" refType="userD"/>
                  <dgm:constr type="h" for="ch" forName="dotArrow3" refType="userD"/>
                  <dgm:constr type="ctrX" for="ch" forName="dotArrow4" refType="w" fact="0.6295"/>
                  <dgm:constr type="ctrY" for="ch" forName="dotArrow4" refType="h" fact="0.0448"/>
                  <dgm:constr type="w" for="ch" forName="dotArrow4" refType="userD"/>
                  <dgm:constr type="h" for="ch" forName="dotArrow4" refType="userD"/>
                  <dgm:constr type="ctrX" for="ch" forName="dotArrow5" refType="w" fact="0.6467"/>
                  <dgm:constr type="ctrY" for="ch" forName="dotArrow5" refType="h" fact="0.0635"/>
                  <dgm:constr type="w" for="ch" forName="dotArrow5" refType="userD"/>
                  <dgm:constr type="h" for="ch" forName="dotArrow5" refType="userD"/>
                  <dgm:constr type="ctrX" for="ch" forName="dotArrow6" refType="w" fact="0.6123"/>
                  <dgm:constr type="ctrY" for="ch" forName="dotArrow6" refType="h" fact="0.0656"/>
                  <dgm:constr type="w" for="ch" forName="dotArrow6" refType="userD"/>
                  <dgm:constr type="h" for="ch" forName="dotArrow6" refType="userD"/>
                  <dgm:constr type="ctrX" for="ch" forName="dotArrow7" refType="w" fact="0.6123"/>
                  <dgm:constr type="ctrY" for="ch" forName="dotArrow7" refType="h" fact="0.1052"/>
                  <dgm:constr type="w" for="ch" forName="dotArrow7" refType="userD"/>
                  <dgm:constr type="h" for="ch" forName="dotArrow7" refType="userD"/>
                  <dgm:constr type="l" for="ch" forName="parTx1" refType="w" fact="0.1746"/>
                  <dgm:constr type="t" for="ch" forName="parTx1" refType="h" fact="0.9304"/>
                  <dgm:constr type="w" for="ch" forName="parTx1" refType="w" fact="0.2544"/>
                  <dgm:constr type="h" for="ch" forName="parTx1" refType="h" fact="0.0962"/>
                  <dgm:constr type="ctrX" for="ch" forName="picture1" refType="w" fact="0.1631"/>
                  <dgm:constr type="ctrY" for="ch" forName="picture1" refType="h" fact="0.9169"/>
                  <dgm:constr type="w" for="ch" forName="picture1" refType="w" fact="0.118"/>
                  <dgm:constr type="h" for="ch" forName="picture1" refType="h" fact="0.166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982"/>
                  <dgm:constr type="t" for="ch" forName="parTx2" refType="h" fact="0.8167"/>
                  <dgm:constr type="w" for="ch" forName="parTx2" refType="w" fact="0.2544"/>
                  <dgm:constr type="h" for="ch" forName="parTx2" refType="h" fact="0.0962"/>
                  <dgm:constr type="ctrX" for="ch" forName="picture2" refType="w" fact="0.3866"/>
                  <dgm:constr type="ctrY" for="ch" forName="picture2" refType="h" fact="0.8032"/>
                  <dgm:constr type="w" for="ch" forName="picture2" refType="w" fact="0.118"/>
                  <dgm:constr type="h" for="ch" forName="picture2" refType="h" fact="0.166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194"/>
                  <dgm:constr type="t" for="ch" forName="parTx3" refType="h" fact="0.6524"/>
                  <dgm:constr type="w" for="ch" forName="parTx3" refType="w" fact="0.2544"/>
                  <dgm:constr type="h" for="ch" forName="parTx3" refType="h" fact="0.0962"/>
                  <dgm:constr type="ctrX" for="ch" forName="picture3" refType="w" fact="0.5078"/>
                  <dgm:constr type="ctrY" for="ch" forName="picture3" refType="h" fact="0.6389"/>
                  <dgm:constr type="w" for="ch" forName="picture3" refType="w" fact="0.118"/>
                  <dgm:constr type="h" for="ch" forName="picture3" refType="h" fact="0.166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827"/>
                  <dgm:constr type="t" for="ch" forName="parTx4" refType="h" fact="0.4412"/>
                  <dgm:constr type="w" for="ch" forName="parTx4" refType="w" fact="0.2544"/>
                  <dgm:constr type="h" for="ch" forName="parTx4" refType="h" fact="0.0962"/>
                  <dgm:constr type="ctrX" for="ch" forName="picture4" refType="w" fact="0.5712"/>
                  <dgm:constr type="ctrY" for="ch" forName="picture4" refType="h" fact="0.4277"/>
                  <dgm:constr type="w" for="ch" forName="picture4" refType="w" fact="0.118"/>
                  <dgm:constr type="h" for="ch" forName="picture4" refType="h" fact="0.166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18"/>
                  <dgm:constr type="t" for="ch" forName="parTx5" refType="h" fact="0.2262"/>
                  <dgm:constr type="w" for="ch" forName="parTx5" refType="w" fact="0.2544"/>
                  <dgm:constr type="h" for="ch" forName="parTx5" refType="h" fact="0.0962"/>
                  <dgm:constr type="ctrX" for="ch" forName="picture5" refType="w" fact="0.6064"/>
                  <dgm:constr type="ctrY" for="ch" forName="picture5" refType="h" fact="0.2127"/>
                  <dgm:constr type="w" for="ch" forName="picture5" refType="w" fact="0.118"/>
                  <dgm:constr type="h" for="ch" forName="picture5" refType="h" fact="0.1663"/>
                  <dgm:constr type="l" for="ch" forName="desTx5" refType="r" refFor="ch" refForName="parTx5"/>
                  <dgm:constr type="r" for="ch" forName="desTx5" refType="w"/>
                  <dgm:constr type="t" for="ch" forName="desTx5" refType="t" refFor="ch" refForName="parTx5"/>
                  <dgm:constr type="h" for="ch" forName="desTx5" refType="h" refFor="ch" refForName="parTx5"/>
                </dgm:constrLst>
              </dgm:if>
              <dgm:else name="Name47">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3951"/>
                  <dgm:constr type="ctrY" for="ch" forName="dot1" refType="h" fact="0.8674"/>
                  <dgm:constr type="w" for="ch" forName="dot1" refType="userD"/>
                  <dgm:constr type="h" for="ch" forName="dot1" refType="userD"/>
                  <dgm:constr type="ctrX" for="ch" forName="dot2" refType="w" fact="0.3634"/>
                  <dgm:constr type="ctrY" for="ch" forName="dot2" refType="h" fact="0.8824"/>
                  <dgm:constr type="w" for="ch" forName="dot2" refType="userD"/>
                  <dgm:constr type="h" for="ch" forName="dot2" refType="userD"/>
                  <dgm:constr type="ctrX" for="ch" forName="dot3" refType="w" fact="0.331"/>
                  <dgm:constr type="ctrY" for="ch" forName="dot3" refType="h" fact="0.8948"/>
                  <dgm:constr type="w" for="ch" forName="dot3" refType="userD"/>
                  <dgm:constr type="h" for="ch" forName="dot3" refType="userD"/>
                  <dgm:constr type="ctrX" for="ch" forName="dot4" refType="w" fact="0.2981"/>
                  <dgm:constr type="ctrY" for="ch" forName="dot4" refType="h" fact="0.9044"/>
                  <dgm:constr type="w" for="ch" forName="dot4" refType="userD"/>
                  <dgm:constr type="h" for="ch" forName="dot4" refType="userD"/>
                  <dgm:constr type="ctrX" for="ch" forName="dot5" refType="w" fact="0.5681"/>
                  <dgm:constr type="ctrY" for="ch" forName="dot5" refType="h" fact="0.7222"/>
                  <dgm:constr type="w" for="ch" forName="dot5" refType="userD"/>
                  <dgm:constr type="h" for="ch" forName="dot5" refType="userD"/>
                  <dgm:constr type="ctrX" for="ch" forName="dot6" refType="w" fact="0.543"/>
                  <dgm:constr type="ctrY" for="ch" forName="dot6" refType="h" fact="0.7518"/>
                  <dgm:constr type="w" for="ch" forName="dot6" refType="userD"/>
                  <dgm:constr type="h" for="ch" forName="dot6" refType="userD"/>
                  <dgm:constr type="ctrX" for="ch" forName="dot7" refType="w" fact="0.672"/>
                  <dgm:constr type="ctrY" for="ch" forName="dot7" refType="h" fact="0.5422"/>
                  <dgm:constr type="w" for="ch" forName="dot7" refType="userD"/>
                  <dgm:constr type="h" for="ch" forName="dot7" refType="userD"/>
                  <dgm:constr type="ctrX" for="ch" forName="dot8" refType="w" fact="0.7278"/>
                  <dgm:constr type="ctrY" for="ch" forName="dot8" refType="h" fact="0.3229"/>
                  <dgm:constr type="w" for="ch" forName="dot8" refType="userD"/>
                  <dgm:constr type="h" for="ch" forName="dot8" refType="userD"/>
                  <dgm:constr type="ctrX" for="ch" forName="dotArrow1" refType="w" fact="0.6999"/>
                  <dgm:constr type="ctrY" for="ch" forName="dotArrow1" refType="h" fact="0.0635"/>
                  <dgm:constr type="w" for="ch" forName="dotArrow1" refType="userD"/>
                  <dgm:constr type="h" for="ch" forName="dotArrow1" refType="userD"/>
                  <dgm:constr type="ctrX" for="ch" forName="dotArrow2" refType="w" fact="0.7207"/>
                  <dgm:constr type="ctrY" for="ch" forName="dotArrow2" refType="h" fact="0.0448"/>
                  <dgm:constr type="w" for="ch" forName="dotArrow2" refType="userD"/>
                  <dgm:constr type="h" for="ch" forName="dotArrow2" refType="userD"/>
                  <dgm:constr type="ctrX" for="ch" forName="dotArrow3" refType="w" fact="0.7415"/>
                  <dgm:constr type="ctrY" for="ch" forName="dotArrow3" refType="h" fact="0.026"/>
                  <dgm:constr type="w" for="ch" forName="dotArrow3" refType="userD"/>
                  <dgm:constr type="h" for="ch" forName="dotArrow3" refType="userD"/>
                  <dgm:constr type="ctrX" for="ch" forName="dotArrow4" refType="w" fact="0.7624"/>
                  <dgm:constr type="ctrY" for="ch" forName="dotArrow4" refType="h" fact="0.0448"/>
                  <dgm:constr type="w" for="ch" forName="dotArrow4" refType="userD"/>
                  <dgm:constr type="h" for="ch" forName="dotArrow4" refType="userD"/>
                  <dgm:constr type="ctrX" for="ch" forName="dotArrow5" refType="w" fact="0.7832"/>
                  <dgm:constr type="ctrY" for="ch" forName="dotArrow5" refType="h" fact="0.0635"/>
                  <dgm:constr type="w" for="ch" forName="dotArrow5" refType="userD"/>
                  <dgm:constr type="h" for="ch" forName="dotArrow5" refType="userD"/>
                  <dgm:constr type="ctrX" for="ch" forName="dotArrow6" refType="w" fact="0.7415"/>
                  <dgm:constr type="ctrY" for="ch" forName="dotArrow6" refType="h" fact="0.0656"/>
                  <dgm:constr type="w" for="ch" forName="dotArrow6" refType="userD"/>
                  <dgm:constr type="h" for="ch" forName="dotArrow6" refType="userD"/>
                  <dgm:constr type="ctrX" for="ch" forName="dotArrow7" refType="w" fact="0.7415"/>
                  <dgm:constr type="ctrY" for="ch" forName="dotArrow7" refType="h" fact="0.1052"/>
                  <dgm:constr type="w" for="ch" forName="dotArrow7" refType="userD"/>
                  <dgm:constr type="h" for="ch" forName="dotArrow7" refType="userD"/>
                  <dgm:constr type="l" for="ch" forName="parTx1" refType="w" fact="0.2115"/>
                  <dgm:constr type="t" for="ch" forName="parTx1" refType="h" fact="0.928"/>
                  <dgm:constr type="w" for="ch" forName="parTx1" refType="w" fact="0.3081"/>
                  <dgm:constr type="h" for="ch" forName="parTx1" refType="h" fact="0.0962"/>
                  <dgm:constr type="ctrX" for="ch" forName="picture1" refType="w" fact="0.1975"/>
                  <dgm:constr type="ctrY" for="ch" forName="picture1" refType="h" fact="0.9169"/>
                  <dgm:constr type="w" for="ch" forName="picture1" refType="w" fact="0.1429"/>
                  <dgm:constr type="h" for="ch" forName="picture1" refType="h" fact="0.1663"/>
                  <dgm:constr type="l" for="ch" forName="parTx2" refType="w" fact="0.4822"/>
                  <dgm:constr type="t" for="ch" forName="parTx2" refType="h" fact="0.8143"/>
                  <dgm:constr type="w" for="ch" forName="parTx2" refType="w" fact="0.3081"/>
                  <dgm:constr type="h" for="ch" forName="parTx2" refType="h" fact="0.0962"/>
                  <dgm:constr type="ctrX" for="ch" forName="picture2" refType="w" fact="0.4682"/>
                  <dgm:constr type="ctrY" for="ch" forName="picture2" refType="h" fact="0.8032"/>
                  <dgm:constr type="w" for="ch" forName="picture2" refType="w" fact="0.1429"/>
                  <dgm:constr type="h" for="ch" forName="picture2" refType="h" fact="0.1663"/>
                  <dgm:constr type="l" for="ch" forName="parTx3" refType="w" fact="0.629"/>
                  <dgm:constr type="t" for="ch" forName="parTx3" refType="h" fact="0.65"/>
                  <dgm:constr type="w" for="ch" forName="parTx3" refType="w" fact="0.3081"/>
                  <dgm:constr type="h" for="ch" forName="parTx3" refType="h" fact="0.0962"/>
                  <dgm:constr type="ctrX" for="ch" forName="picture3" refType="w" fact="0.615"/>
                  <dgm:constr type="ctrY" for="ch" forName="picture3" refType="h" fact="0.6389"/>
                  <dgm:constr type="w" for="ch" forName="picture3" refType="w" fact="0.1429"/>
                  <dgm:constr type="h" for="ch" forName="picture3" refType="h" fact="0.1663"/>
                  <dgm:constr type="l" for="ch" forName="parTx4" refType="w" fact="0.7057"/>
                  <dgm:constr type="t" for="ch" forName="parTx4" refType="h" fact="0.4388"/>
                  <dgm:constr type="w" for="ch" forName="parTx4" refType="w" fact="0.3081"/>
                  <dgm:constr type="h" for="ch" forName="parTx4" refType="h" fact="0.0962"/>
                  <dgm:constr type="ctrX" for="ch" forName="picture4" refType="w" fact="0.6917"/>
                  <dgm:constr type="ctrY" for="ch" forName="picture4" refType="h" fact="0.4277"/>
                  <dgm:constr type="w" for="ch" forName="picture4" refType="w" fact="0.1429"/>
                  <dgm:constr type="h" for="ch" forName="picture4" refType="h" fact="0.1663"/>
                  <dgm:constr type="l" for="ch" forName="parTx5" refType="w" fact="0.7484"/>
                  <dgm:constr type="t" for="ch" forName="parTx5" refType="h" fact="0.2238"/>
                  <dgm:constr type="w" for="ch" forName="parTx5" refType="w" fact="0.3081"/>
                  <dgm:constr type="h" for="ch" forName="parTx5" refType="h" fact="0.0962"/>
                  <dgm:constr type="ctrX" for="ch" forName="picture5" refType="w" fact="0.7344"/>
                  <dgm:constr type="ctrY" for="ch" forName="picture5" refType="h" fact="0.2127"/>
                  <dgm:constr type="w" for="ch" forName="picture5" refType="w" fact="0.1429"/>
                  <dgm:constr type="h" for="ch" forName="picture5" refType="h" fact="0.1663"/>
                </dgm:constrLst>
              </dgm:else>
            </dgm:choose>
          </dgm:if>
          <dgm:else name="Name48">
            <dgm:choose name="Name49">
              <dgm:if name="Name50"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6737"/>
                  <dgm:constr type="ctrY" for="ch" forName="dot1" refType="h" fact="0.8674"/>
                  <dgm:constr type="w" for="ch" forName="dot1" refType="userD"/>
                  <dgm:constr type="h" for="ch" forName="dot1" refType="userD"/>
                  <dgm:constr type="ctrX" for="ch" forName="dot2" refType="w" fact="0.6999"/>
                  <dgm:constr type="ctrY" for="ch" forName="dot2" refType="h" fact="0.8824"/>
                  <dgm:constr type="w" for="ch" forName="dot2" refType="userD"/>
                  <dgm:constr type="h" for="ch" forName="dot2" refType="userD"/>
                  <dgm:constr type="ctrX" for="ch" forName="dot3" refType="w" fact="0.7267"/>
                  <dgm:constr type="ctrY" for="ch" forName="dot3" refType="h" fact="0.8948"/>
                  <dgm:constr type="w" for="ch" forName="dot3" refType="userD"/>
                  <dgm:constr type="h" for="ch" forName="dot3" refType="userD"/>
                  <dgm:constr type="ctrX" for="ch" forName="dot4" refType="w" fact="0.7538"/>
                  <dgm:constr type="ctrY" for="ch" forName="dot4" refType="h" fact="0.9044"/>
                  <dgm:constr type="w" for="ch" forName="dot4" refType="userD"/>
                  <dgm:constr type="h" for="ch" forName="dot4" refType="userD"/>
                  <dgm:constr type="ctrX" for="ch" forName="dot5" refType="w" fact="0.5309"/>
                  <dgm:constr type="ctrY" for="ch" forName="dot5" refType="h" fact="0.7222"/>
                  <dgm:constr type="w" for="ch" forName="dot5" refType="userD"/>
                  <dgm:constr type="h" for="ch" forName="dot5" refType="userD"/>
                  <dgm:constr type="ctrX" for="ch" forName="dot6" refType="w" fact="0.5516"/>
                  <dgm:constr type="ctrY" for="ch" forName="dot6" refType="h" fact="0.7518"/>
                  <dgm:constr type="w" for="ch" forName="dot6" refType="userD"/>
                  <dgm:constr type="h" for="ch" forName="dot6" refType="userD"/>
                  <dgm:constr type="ctrX" for="ch" forName="dot7" refType="w" fact="0.4451"/>
                  <dgm:constr type="ctrY" for="ch" forName="dot7" refType="h" fact="0.5422"/>
                  <dgm:constr type="w" for="ch" forName="dot7" refType="userD"/>
                  <dgm:constr type="h" for="ch" forName="dot7" refType="userD"/>
                  <dgm:constr type="ctrX" for="ch" forName="dot8" refType="w" fact="0.399"/>
                  <dgm:constr type="ctrY" for="ch" forName="dot8" refType="h" fact="0.3229"/>
                  <dgm:constr type="w" for="ch" forName="dot8" refType="userD"/>
                  <dgm:constr type="h" for="ch" forName="dot8" refType="userD"/>
                  <dgm:constr type="ctrX" for="ch" forName="dotArrow1" refType="w" fact="0.4221"/>
                  <dgm:constr type="ctrY" for="ch" forName="dotArrow1" refType="h" fact="0.0635"/>
                  <dgm:constr type="w" for="ch" forName="dotArrow1" refType="userD"/>
                  <dgm:constr type="h" for="ch" forName="dotArrow1" refType="userD"/>
                  <dgm:constr type="ctrX" for="ch" forName="dotArrow2" refType="w" fact="0.4049"/>
                  <dgm:constr type="ctrY" for="ch" forName="dotArrow2" refType="h" fact="0.0448"/>
                  <dgm:constr type="w" for="ch" forName="dotArrow2" refType="userD"/>
                  <dgm:constr type="h" for="ch" forName="dotArrow2" refType="userD"/>
                  <dgm:constr type="ctrX" for="ch" forName="dotArrow3" refType="w" fact="0.3877"/>
                  <dgm:constr type="ctrY" for="ch" forName="dotArrow3" refType="h" fact="0.026"/>
                  <dgm:constr type="w" for="ch" forName="dotArrow3" refType="userD"/>
                  <dgm:constr type="h" for="ch" forName="dotArrow3" refType="userD"/>
                  <dgm:constr type="ctrX" for="ch" forName="dotArrow4" refType="w" fact="0.3705"/>
                  <dgm:constr type="ctrY" for="ch" forName="dotArrow4" refType="h" fact="0.0448"/>
                  <dgm:constr type="w" for="ch" forName="dotArrow4" refType="userD"/>
                  <dgm:constr type="h" for="ch" forName="dotArrow4" refType="userD"/>
                  <dgm:constr type="ctrX" for="ch" forName="dotArrow5" refType="w" fact="0.3533"/>
                  <dgm:constr type="ctrY" for="ch" forName="dotArrow5" refType="h" fact="0.0635"/>
                  <dgm:constr type="w" for="ch" forName="dotArrow5" refType="userD"/>
                  <dgm:constr type="h" for="ch" forName="dotArrow5" refType="userD"/>
                  <dgm:constr type="ctrX" for="ch" forName="dotArrow6" refType="w" fact="0.3877"/>
                  <dgm:constr type="ctrY" for="ch" forName="dotArrow6" refType="h" fact="0.0656"/>
                  <dgm:constr type="w" for="ch" forName="dotArrow6" refType="userD"/>
                  <dgm:constr type="h" for="ch" forName="dotArrow6" refType="userD"/>
                  <dgm:constr type="ctrX" for="ch" forName="dotArrow7" refType="w" fact="0.3877"/>
                  <dgm:constr type="ctrY" for="ch" forName="dotArrow7" refType="h" fact="0.1052"/>
                  <dgm:constr type="w" for="ch" forName="dotArrow7" refType="userD"/>
                  <dgm:constr type="h" for="ch" forName="dotArrow7" refType="userD"/>
                  <dgm:constr type="r" for="ch" forName="parTx1" refType="w" fact="0.8254"/>
                  <dgm:constr type="t" for="ch" forName="parTx1" refType="h" fact="0.9304"/>
                  <dgm:constr type="w" for="ch" forName="parTx1" refType="w" fact="0.2544"/>
                  <dgm:constr type="h" for="ch" forName="parTx1" refType="h" fact="0.0962"/>
                  <dgm:constr type="ctrX" for="ch" forName="picture1" refType="w" fact="0.8369"/>
                  <dgm:constr type="ctrY" for="ch" forName="picture1" refType="h" fact="0.9169"/>
                  <dgm:constr type="w" for="ch" forName="picture1" refType="w" fact="0.118"/>
                  <dgm:constr type="h" for="ch" forName="picture1" refType="h" fact="0.166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018"/>
                  <dgm:constr type="t" for="ch" forName="parTx2" refType="h" fact="0.8167"/>
                  <dgm:constr type="w" for="ch" forName="parTx2" refType="w" fact="0.2544"/>
                  <dgm:constr type="h" for="ch" forName="parTx2" refType="h" fact="0.0962"/>
                  <dgm:constr type="ctrX" for="ch" forName="picture2" refType="w" fact="0.6134"/>
                  <dgm:constr type="ctrY" for="ch" forName="picture2" refType="h" fact="0.8032"/>
                  <dgm:constr type="w" for="ch" forName="picture2" refType="w" fact="0.118"/>
                  <dgm:constr type="h" for="ch" forName="picture2" refType="h" fact="0.166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806"/>
                  <dgm:constr type="t" for="ch" forName="parTx3" refType="h" fact="0.6524"/>
                  <dgm:constr type="w" for="ch" forName="parTx3" refType="w" fact="0.2544"/>
                  <dgm:constr type="h" for="ch" forName="parTx3" refType="h" fact="0.0962"/>
                  <dgm:constr type="ctrX" for="ch" forName="picture3" refType="w" fact="0.4922"/>
                  <dgm:constr type="ctrY" for="ch" forName="picture3" refType="h" fact="0.6389"/>
                  <dgm:constr type="w" for="ch" forName="picture3" refType="w" fact="0.118"/>
                  <dgm:constr type="h" for="ch" forName="picture3" refType="h" fact="0.166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173"/>
                  <dgm:constr type="t" for="ch" forName="parTx4" refType="h" fact="0.4412"/>
                  <dgm:constr type="w" for="ch" forName="parTx4" refType="w" fact="0.2544"/>
                  <dgm:constr type="h" for="ch" forName="parTx4" refType="h" fact="0.0962"/>
                  <dgm:constr type="ctrX" for="ch" forName="picture4" refType="w" fact="0.4288"/>
                  <dgm:constr type="ctrY" for="ch" forName="picture4" refType="h" fact="0.4277"/>
                  <dgm:constr type="w" for="ch" forName="picture4" refType="w" fact="0.118"/>
                  <dgm:constr type="h" for="ch" forName="picture4" refType="h" fact="0.166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82"/>
                  <dgm:constr type="t" for="ch" forName="parTx5" refType="h" fact="0.2262"/>
                  <dgm:constr type="w" for="ch" forName="parTx5" refType="w" fact="0.2544"/>
                  <dgm:constr type="h" for="ch" forName="parTx5" refType="h" fact="0.0962"/>
                  <dgm:constr type="ctrX" for="ch" forName="picture5" refType="w" fact="0.3936"/>
                  <dgm:constr type="ctrY" for="ch" forName="picture5" refType="h" fact="0.2127"/>
                  <dgm:constr type="w" for="ch" forName="picture5" refType="w" fact="0.118"/>
                  <dgm:constr type="h" for="ch" forName="picture5" refType="h" fact="0.1663"/>
                  <dgm:constr type="r" for="ch" forName="desTx5" refType="l" refFor="ch" refForName="parTx5"/>
                  <dgm:constr type="l" for="ch" forName="desTx5"/>
                  <dgm:constr type="t" for="ch" forName="desTx5" refType="t" refFor="ch" refForName="parTx5"/>
                  <dgm:constr type="h" for="ch" forName="desTx5" refType="h" refFor="ch" refForName="parTx5"/>
                </dgm:constrLst>
              </dgm:if>
              <dgm:else name="Name51">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6049"/>
                  <dgm:constr type="ctrY" for="ch" forName="dot1" refType="h" fact="0.8674"/>
                  <dgm:constr type="w" for="ch" forName="dot1" refType="userD"/>
                  <dgm:constr type="h" for="ch" forName="dot1" refType="userD"/>
                  <dgm:constr type="ctrX" for="ch" forName="dot2" refType="w" fact="0.6366"/>
                  <dgm:constr type="ctrY" for="ch" forName="dot2" refType="h" fact="0.8824"/>
                  <dgm:constr type="w" for="ch" forName="dot2" refType="userD"/>
                  <dgm:constr type="h" for="ch" forName="dot2" refType="userD"/>
                  <dgm:constr type="ctrX" for="ch" forName="dot3" refType="w" fact="0.669"/>
                  <dgm:constr type="ctrY" for="ch" forName="dot3" refType="h" fact="0.8948"/>
                  <dgm:constr type="w" for="ch" forName="dot3" refType="userD"/>
                  <dgm:constr type="h" for="ch" forName="dot3" refType="userD"/>
                  <dgm:constr type="ctrX" for="ch" forName="dot4" refType="w" fact="0.7019"/>
                  <dgm:constr type="ctrY" for="ch" forName="dot4" refType="h" fact="0.9044"/>
                  <dgm:constr type="w" for="ch" forName="dot4" refType="userD"/>
                  <dgm:constr type="h" for="ch" forName="dot4" refType="userD"/>
                  <dgm:constr type="ctrX" for="ch" forName="dot5" refType="w" fact="0.4319"/>
                  <dgm:constr type="ctrY" for="ch" forName="dot5" refType="h" fact="0.7222"/>
                  <dgm:constr type="w" for="ch" forName="dot5" refType="userD"/>
                  <dgm:constr type="h" for="ch" forName="dot5" refType="userD"/>
                  <dgm:constr type="ctrX" for="ch" forName="dot6" refType="w" fact="0.457"/>
                  <dgm:constr type="ctrY" for="ch" forName="dot6" refType="h" fact="0.7518"/>
                  <dgm:constr type="w" for="ch" forName="dot6" refType="userD"/>
                  <dgm:constr type="h" for="ch" forName="dot6" refType="userD"/>
                  <dgm:constr type="ctrX" for="ch" forName="dot7" refType="w" fact="0.328"/>
                  <dgm:constr type="ctrY" for="ch" forName="dot7" refType="h" fact="0.5422"/>
                  <dgm:constr type="w" for="ch" forName="dot7" refType="userD"/>
                  <dgm:constr type="h" for="ch" forName="dot7" refType="userD"/>
                  <dgm:constr type="ctrX" for="ch" forName="dot8" refType="w" fact="0.2722"/>
                  <dgm:constr type="ctrY" for="ch" forName="dot8" refType="h" fact="0.3229"/>
                  <dgm:constr type="w" for="ch" forName="dot8" refType="userD"/>
                  <dgm:constr type="h" for="ch" forName="dot8" refType="userD"/>
                  <dgm:constr type="ctrX" for="ch" forName="dotArrow1" refType="w" fact="0.3001"/>
                  <dgm:constr type="ctrY" for="ch" forName="dotArrow1" refType="h" fact="0.0635"/>
                  <dgm:constr type="w" for="ch" forName="dotArrow1" refType="userD"/>
                  <dgm:constr type="h" for="ch" forName="dotArrow1" refType="userD"/>
                  <dgm:constr type="ctrX" for="ch" forName="dotArrow2" refType="w" fact="0.2793"/>
                  <dgm:constr type="ctrY" for="ch" forName="dotArrow2" refType="h" fact="0.0448"/>
                  <dgm:constr type="w" for="ch" forName="dotArrow2" refType="userD"/>
                  <dgm:constr type="h" for="ch" forName="dotArrow2" refType="userD"/>
                  <dgm:constr type="ctrX" for="ch" forName="dotArrow3" refType="w" fact="0.2585"/>
                  <dgm:constr type="ctrY" for="ch" forName="dotArrow3" refType="h" fact="0.026"/>
                  <dgm:constr type="w" for="ch" forName="dotArrow3" refType="userD"/>
                  <dgm:constr type="h" for="ch" forName="dotArrow3" refType="userD"/>
                  <dgm:constr type="ctrX" for="ch" forName="dotArrow4" refType="w" fact="0.2376"/>
                  <dgm:constr type="ctrY" for="ch" forName="dotArrow4" refType="h" fact="0.0448"/>
                  <dgm:constr type="w" for="ch" forName="dotArrow4" refType="userD"/>
                  <dgm:constr type="h" for="ch" forName="dotArrow4" refType="userD"/>
                  <dgm:constr type="ctrX" for="ch" forName="dotArrow5" refType="w" fact="0.2168"/>
                  <dgm:constr type="ctrY" for="ch" forName="dotArrow5" refType="h" fact="0.0635"/>
                  <dgm:constr type="w" for="ch" forName="dotArrow5" refType="userD"/>
                  <dgm:constr type="h" for="ch" forName="dotArrow5" refType="userD"/>
                  <dgm:constr type="ctrX" for="ch" forName="dotArrow6" refType="w" fact="0.2585"/>
                  <dgm:constr type="ctrY" for="ch" forName="dotArrow6" refType="h" fact="0.0656"/>
                  <dgm:constr type="w" for="ch" forName="dotArrow6" refType="userD"/>
                  <dgm:constr type="h" for="ch" forName="dotArrow6" refType="userD"/>
                  <dgm:constr type="ctrX" for="ch" forName="dotArrow7" refType="w" fact="0.2585"/>
                  <dgm:constr type="ctrY" for="ch" forName="dotArrow7" refType="h" fact="0.1052"/>
                  <dgm:constr type="w" for="ch" forName="dotArrow7" refType="userD"/>
                  <dgm:constr type="h" for="ch" forName="dotArrow7" refType="userD"/>
                  <dgm:constr type="r" for="ch" forName="parTx1" refType="w" fact="0.7885"/>
                  <dgm:constr type="t" for="ch" forName="parTx1" refType="h" fact="0.928"/>
                  <dgm:constr type="w" for="ch" forName="parTx1" refType="w" fact="0.3081"/>
                  <dgm:constr type="h" for="ch" forName="parTx1" refType="h" fact="0.0962"/>
                  <dgm:constr type="ctrX" for="ch" forName="picture1" refType="w" fact="0.8025"/>
                  <dgm:constr type="ctrY" for="ch" forName="picture1" refType="h" fact="0.9169"/>
                  <dgm:constr type="w" for="ch" forName="picture1" refType="w" fact="0.1429"/>
                  <dgm:constr type="h" for="ch" forName="picture1" refType="h" fact="0.1663"/>
                  <dgm:constr type="r" for="ch" forName="parTx2" refType="w" fact="0.5178"/>
                  <dgm:constr type="t" for="ch" forName="parTx2" refType="h" fact="0.8143"/>
                  <dgm:constr type="w" for="ch" forName="parTx2" refType="w" fact="0.3081"/>
                  <dgm:constr type="h" for="ch" forName="parTx2" refType="h" fact="0.0962"/>
                  <dgm:constr type="ctrX" for="ch" forName="picture2" refType="w" fact="0.5318"/>
                  <dgm:constr type="ctrY" for="ch" forName="picture2" refType="h" fact="0.8032"/>
                  <dgm:constr type="w" for="ch" forName="picture2" refType="w" fact="0.1429"/>
                  <dgm:constr type="h" for="ch" forName="picture2" refType="h" fact="0.1663"/>
                  <dgm:constr type="r" for="ch" forName="parTx3" refType="w" fact="0.371"/>
                  <dgm:constr type="t" for="ch" forName="parTx3" refType="h" fact="0.65"/>
                  <dgm:constr type="w" for="ch" forName="parTx3" refType="w" fact="0.3081"/>
                  <dgm:constr type="h" for="ch" forName="parTx3" refType="h" fact="0.0962"/>
                  <dgm:constr type="ctrX" for="ch" forName="picture3" refType="w" fact="0.385"/>
                  <dgm:constr type="ctrY" for="ch" forName="picture3" refType="h" fact="0.6389"/>
                  <dgm:constr type="w" for="ch" forName="picture3" refType="w" fact="0.1429"/>
                  <dgm:constr type="h" for="ch" forName="picture3" refType="h" fact="0.1663"/>
                  <dgm:constr type="r" for="ch" forName="parTx4" refType="w" fact="0.2943"/>
                  <dgm:constr type="t" for="ch" forName="parTx4" refType="h" fact="0.4388"/>
                  <dgm:constr type="w" for="ch" forName="parTx4" refType="w" fact="0.3081"/>
                  <dgm:constr type="h" for="ch" forName="parTx4" refType="h" fact="0.0962"/>
                  <dgm:constr type="ctrX" for="ch" forName="picture4" refType="w" fact="0.3083"/>
                  <dgm:constr type="ctrY" for="ch" forName="picture4" refType="h" fact="0.4277"/>
                  <dgm:constr type="w" for="ch" forName="picture4" refType="w" fact="0.1429"/>
                  <dgm:constr type="h" for="ch" forName="picture4" refType="h" fact="0.1663"/>
                  <dgm:constr type="r" for="ch" forName="parTx5" refType="w" fact="0.2516"/>
                  <dgm:constr type="t" for="ch" forName="parTx5" refType="h" fact="0.2238"/>
                  <dgm:constr type="w" for="ch" forName="parTx5" refType="w" fact="0.3081"/>
                  <dgm:constr type="h" for="ch" forName="parTx5" refType="h" fact="0.0962"/>
                  <dgm:constr type="ctrX" for="ch" forName="picture5" refType="w" fact="0.2656"/>
                  <dgm:constr type="ctrY" for="ch" forName="picture5" refType="h" fact="0.2127"/>
                  <dgm:constr type="w" for="ch" forName="picture5" refType="w" fact="0.1429"/>
                  <dgm:constr type="h" for="ch" forName="picture5" refType="h" fact="0.1663"/>
                </dgm:constrLst>
              </dgm:else>
            </dgm:choose>
          </dgm:else>
        </dgm:choose>
      </dgm:if>
      <dgm:if name="Name52" axis="ch" ptType="node" func="cnt" op="equ" val="6">
        <dgm:choose name="Name53">
          <dgm:if name="Name54" func="var" arg="dir" op="equ" val="norm">
            <dgm:choose name="Name55">
              <dgm:if name="Name56"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3608"/>
                  <dgm:constr type="ctrY" for="ch" forName="dot1" refType="h" fact="0.8839"/>
                  <dgm:constr type="w" for="ch" forName="dot1" refType="userD"/>
                  <dgm:constr type="h" for="ch" forName="dot1" refType="userD"/>
                  <dgm:constr type="ctrX" for="ch" forName="dot2" refType="w" fact="0.3384"/>
                  <dgm:constr type="ctrY" for="ch" forName="dot2" refType="h" fact="0.8967"/>
                  <dgm:constr type="w" for="ch" forName="dot2" refType="userD"/>
                  <dgm:constr type="h" for="ch" forName="dot2" refType="userD"/>
                  <dgm:constr type="ctrX" for="ch" forName="dot3" refType="w" fact="0.3155"/>
                  <dgm:constr type="ctrY" for="ch" forName="dot3" refType="h" fact="0.9076"/>
                  <dgm:constr type="w" for="ch" forName="dot3" refType="userD"/>
                  <dgm:constr type="h" for="ch" forName="dot3" refType="userD"/>
                  <dgm:constr type="ctrX" for="ch" forName="dot4" refType="w" fact="0.2923"/>
                  <dgm:constr type="ctrY" for="ch" forName="dot4" refType="h" fact="0.9165"/>
                  <dgm:constr type="w" for="ch" forName="dot4" refType="userD"/>
                  <dgm:constr type="h" for="ch" forName="dot4" refType="userD"/>
                  <dgm:constr type="ctrX" for="ch" forName="dot5" refType="w" fact="0.2688"/>
                  <dgm:constr type="ctrY" for="ch" forName="dot5" refType="h" fact="0.9234"/>
                  <dgm:constr type="w" for="ch" forName="dot5" refType="userD"/>
                  <dgm:constr type="h" for="ch" forName="dot5" refType="userD"/>
                  <dgm:constr type="ctrX" for="ch" forName="dot6" refType="w" fact="0.4883"/>
                  <dgm:constr type="ctrY" for="ch" forName="dot6" refType="h" fact="0.764"/>
                  <dgm:constr type="w" for="ch" forName="dot6" refType="userD"/>
                  <dgm:constr type="h" for="ch" forName="dot6" refType="userD"/>
                  <dgm:constr type="ctrX" for="ch" forName="dot7" refType="w" fact="0.4695"/>
                  <dgm:constr type="ctrY" for="ch" forName="dot7" refType="h" fact="0.7878"/>
                  <dgm:constr type="w" for="ch" forName="dot7" refType="userD"/>
                  <dgm:constr type="h" for="ch" forName="dot7" refType="userD"/>
                  <dgm:constr type="ctrX" for="ch" forName="dot8" refType="w" fact="0.5696"/>
                  <dgm:constr type="ctrY" for="ch" forName="dot8" refType="h" fact="0.6227"/>
                  <dgm:constr type="w" for="ch" forName="dot8" refType="userD"/>
                  <dgm:constr type="h" for="ch" forName="dot8" refType="userD"/>
                  <dgm:constr type="ctrX" for="ch" forName="dot9" refType="w" fact="0.6247"/>
                  <dgm:constr type="ctrY" for="ch" forName="dot9" refType="h" fact="0.4556"/>
                  <dgm:constr type="w" for="ch" forName="dot9" refType="userD"/>
                  <dgm:constr type="h" for="ch" forName="dot9" refType="userD"/>
                  <dgm:constr type="ctrX" for="ch" forName="dot10" refType="w" fact="0.6509"/>
                  <dgm:constr type="ctrY" for="ch" forName="dot10" refType="h" fact="0.2816"/>
                  <dgm:constr type="w" for="ch" forName="dot10" refType="userD"/>
                  <dgm:constr type="h" for="ch" forName="dot10" refType="userD"/>
                  <dgm:constr type="ctrX" for="ch" forName="dotArrow1" refType="w" fact="0.6281"/>
                  <dgm:constr type="ctrY" for="ch" forName="dotArrow1" refType="h" fact="0.0748"/>
                  <dgm:constr type="w" for="ch" forName="dotArrow1" refType="userD"/>
                  <dgm:constr type="h" for="ch" forName="dotArrow1" refType="userD"/>
                  <dgm:constr type="ctrX" for="ch" forName="dotArrow2" refType="w" fact="0.6437"/>
                  <dgm:constr type="ctrY" for="ch" forName="dotArrow2" refType="h" fact="0.0581"/>
                  <dgm:constr type="w" for="ch" forName="dotArrow2" refType="userD"/>
                  <dgm:constr type="h" for="ch" forName="dotArrow2" refType="userD"/>
                  <dgm:constr type="ctrX" for="ch" forName="dotArrow3" refType="w" fact="0.6593"/>
                  <dgm:constr type="ctrY" for="ch" forName="dotArrow3" refType="h" fact="0.0414"/>
                  <dgm:constr type="w" for="ch" forName="dotArrow3" refType="userD"/>
                  <dgm:constr type="h" for="ch" forName="dotArrow3" refType="userD"/>
                  <dgm:constr type="ctrX" for="ch" forName="dotArrow4" refType="w" fact="0.675"/>
                  <dgm:constr type="ctrY" for="ch" forName="dotArrow4" refType="h" fact="0.0581"/>
                  <dgm:constr type="w" for="ch" forName="dotArrow4" refType="userD"/>
                  <dgm:constr type="h" for="ch" forName="dotArrow4" refType="userD"/>
                  <dgm:constr type="ctrX" for="ch" forName="dotArrow5" refType="w" fact="0.6906"/>
                  <dgm:constr type="ctrY" for="ch" forName="dotArrow5" refType="h" fact="0.0748"/>
                  <dgm:constr type="w" for="ch" forName="dotArrow5" refType="userD"/>
                  <dgm:constr type="h" for="ch" forName="dotArrow5" refType="userD"/>
                  <dgm:constr type="ctrX" for="ch" forName="dotArrow6" refType="w" fact="0.6593"/>
                  <dgm:constr type="ctrY" for="ch" forName="dotArrow6" refType="h" fact="0.0766"/>
                  <dgm:constr type="w" for="ch" forName="dotArrow6" refType="userD"/>
                  <dgm:constr type="h" for="ch" forName="dotArrow6" refType="userD"/>
                  <dgm:constr type="ctrX" for="ch" forName="dotArrow7" refType="w" fact="0.6593"/>
                  <dgm:constr type="ctrY" for="ch" forName="dotArrow7" refType="h" fact="0.1118"/>
                  <dgm:constr type="w" for="ch" forName="dotArrow7" refType="userD"/>
                  <dgm:constr type="h" for="ch" forName="dotArrow7" refType="userD"/>
                  <dgm:constr type="l" for="ch" forName="parTx1" refType="w" fact="0.2091"/>
                  <dgm:constr type="t" for="ch" forName="parTx1" refType="h" fact="0.9433"/>
                  <dgm:constr type="w" for="ch" forName="parTx1" refType="w" fact="0.2275"/>
                  <dgm:constr type="h" for="ch" forName="parTx1" refType="h" fact="0.0811"/>
                  <dgm:constr type="ctrX" for="ch" forName="picture1" refType="w" fact="0.1988"/>
                  <dgm:constr type="ctrY" for="ch" forName="picture1" refType="h" fact="0.9322"/>
                  <dgm:constr type="w" for="ch" forName="picture1" refType="w" fact="0.1055"/>
                  <dgm:constr type="h" for="ch" forName="picture1" refType="h" fact="0.140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273"/>
                  <dgm:constr type="t" for="ch" forName="parTx2" refType="h" fact="0.8468"/>
                  <dgm:constr type="w" for="ch" forName="parTx2" refType="w" fact="0.2275"/>
                  <dgm:constr type="h" for="ch" forName="parTx2" refType="h" fact="0.0811"/>
                  <dgm:constr type="ctrX" for="ch" forName="picture2" refType="w" fact="0.4169"/>
                  <dgm:constr type="ctrY" for="ch" forName="picture2" refType="h" fact="0.8357"/>
                  <dgm:constr type="w" for="ch" forName="picture2" refType="w" fact="0.1055"/>
                  <dgm:constr type="h" for="ch" forName="picture2" refType="h" fact="0.140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349"/>
                  <dgm:constr type="t" for="ch" forName="parTx3" refType="h" fact="0.7023"/>
                  <dgm:constr type="w" for="ch" forName="parTx3" refType="w" fact="0.2275"/>
                  <dgm:constr type="h" for="ch" forName="parTx3" refType="h" fact="0.0811"/>
                  <dgm:constr type="ctrX" for="ch" forName="picture3" refType="w" fact="0.5245"/>
                  <dgm:constr type="ctrY" for="ch" forName="picture3" refType="h" fact="0.6912"/>
                  <dgm:constr type="w" for="ch" forName="picture3" refType="w" fact="0.1055"/>
                  <dgm:constr type="h" for="ch" forName="picture3" refType="h" fact="0.140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998"/>
                  <dgm:constr type="t" for="ch" forName="parTx4" refType="h" fact="0.5441"/>
                  <dgm:constr type="w" for="ch" forName="parTx4" refType="w" fact="0.2275"/>
                  <dgm:constr type="h" for="ch" forName="parTx4" refType="h" fact="0.0811"/>
                  <dgm:constr type="ctrX" for="ch" forName="picture4" refType="w" fact="0.5894"/>
                  <dgm:constr type="ctrY" for="ch" forName="picture4" refType="h" fact="0.533"/>
                  <dgm:constr type="w" for="ch" forName="picture4" refType="w" fact="0.1055"/>
                  <dgm:constr type="h" for="ch" forName="picture4" refType="h" fact="0.140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416"/>
                  <dgm:constr type="t" for="ch" forName="parTx5" refType="h" fact="0.3737"/>
                  <dgm:constr type="w" for="ch" forName="parTx5" refType="w" fact="0.2275"/>
                  <dgm:constr type="h" for="ch" forName="parTx5" refType="h" fact="0.0811"/>
                  <dgm:constr type="ctrX" for="ch" forName="picture5" refType="w" fact="0.6313"/>
                  <dgm:constr type="ctrY" for="ch" forName="picture5" refType="h" fact="0.3626"/>
                  <dgm:constr type="w" for="ch" forName="picture5" refType="w" fact="0.1055"/>
                  <dgm:constr type="h" for="ch" forName="picture5" refType="h" fact="0.1403"/>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644"/>
                  <dgm:constr type="t" for="ch" forName="parTx6" refType="h" fact="0.2061"/>
                  <dgm:constr type="w" for="ch" forName="parTx6" refType="w" fact="0.2275"/>
                  <dgm:constr type="h" for="ch" forName="parTx6" refType="h" fact="0.0811"/>
                  <dgm:constr type="ctrX" for="ch" forName="picture6" refType="w" fact="0.6541"/>
                  <dgm:constr type="ctrY" for="ch" forName="picture6" refType="h" fact="0.195"/>
                  <dgm:constr type="w" for="ch" forName="picture6" refType="w" fact="0.1055"/>
                  <dgm:constr type="h" for="ch" forName="picture6" refType="h" fact="0.1403"/>
                  <dgm:constr type="l" for="ch" forName="desTx6" refType="r" refFor="ch" refForName="parTx6"/>
                  <dgm:constr type="r" for="ch" forName="desTx6" refType="w"/>
                  <dgm:constr type="t" for="ch" forName="desTx6" refType="t" refFor="ch" refForName="parTx6"/>
                  <dgm:constr type="h" for="ch" forName="desTx6" refType="h" refFor="ch" refForName="parTx6"/>
                </dgm:constrLst>
              </dgm:if>
              <dgm:else name="Name57">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4276"/>
                  <dgm:constr type="ctrY" for="ch" forName="dot1" refType="h" fact="0.8839"/>
                  <dgm:constr type="w" for="ch" forName="dot1" refType="userD"/>
                  <dgm:constr type="h" for="ch" forName="dot1" refType="userD"/>
                  <dgm:constr type="ctrX" for="ch" forName="dot2" refType="w" fact="0.401"/>
                  <dgm:constr type="ctrY" for="ch" forName="dot2" refType="h" fact="0.8967"/>
                  <dgm:constr type="w" for="ch" forName="dot2" refType="userD"/>
                  <dgm:constr type="h" for="ch" forName="dot2" refType="userD"/>
                  <dgm:constr type="ctrX" for="ch" forName="dot3" refType="w" fact="0.3739"/>
                  <dgm:constr type="ctrY" for="ch" forName="dot3" refType="h" fact="0.9076"/>
                  <dgm:constr type="w" for="ch" forName="dot3" refType="userD"/>
                  <dgm:constr type="h" for="ch" forName="dot3" refType="userD"/>
                  <dgm:constr type="ctrX" for="ch" forName="dot4" refType="w" fact="0.3464"/>
                  <dgm:constr type="ctrY" for="ch" forName="dot4" refType="h" fact="0.9165"/>
                  <dgm:constr type="w" for="ch" forName="dot4" refType="userD"/>
                  <dgm:constr type="h" for="ch" forName="dot4" refType="userD"/>
                  <dgm:constr type="ctrX" for="ch" forName="dot5" refType="w" fact="0.3186"/>
                  <dgm:constr type="ctrY" for="ch" forName="dot5" refType="h" fact="0.9234"/>
                  <dgm:constr type="w" for="ch" forName="dot5" refType="userD"/>
                  <dgm:constr type="h" for="ch" forName="dot5" refType="userD"/>
                  <dgm:constr type="ctrX" for="ch" forName="dot6" refType="w" fact="0.5786"/>
                  <dgm:constr type="ctrY" for="ch" forName="dot6" refType="h" fact="0.764"/>
                  <dgm:constr type="w" for="ch" forName="dot6" refType="userD"/>
                  <dgm:constr type="h" for="ch" forName="dot6" refType="userD"/>
                  <dgm:constr type="ctrX" for="ch" forName="dot7" refType="w" fact="0.5564"/>
                  <dgm:constr type="ctrY" for="ch" forName="dot7" refType="h" fact="0.7878"/>
                  <dgm:constr type="w" for="ch" forName="dot7" refType="userD"/>
                  <dgm:constr type="h" for="ch" forName="dot7" refType="userD"/>
                  <dgm:constr type="ctrX" for="ch" forName="dot8" refType="w" fact="0.675"/>
                  <dgm:constr type="ctrY" for="ch" forName="dot8" refType="h" fact="0.6227"/>
                  <dgm:constr type="w" for="ch" forName="dot8" refType="userD"/>
                  <dgm:constr type="h" for="ch" forName="dot8" refType="userD"/>
                  <dgm:constr type="ctrX" for="ch" forName="dot9" refType="w" fact="0.7403"/>
                  <dgm:constr type="ctrY" for="ch" forName="dot9" refType="h" fact="0.4556"/>
                  <dgm:constr type="w" for="ch" forName="dot9" refType="userD"/>
                  <dgm:constr type="h" for="ch" forName="dot9" refType="userD"/>
                  <dgm:constr type="ctrX" for="ch" forName="dot10" refType="w" fact="0.7714"/>
                  <dgm:constr type="ctrY" for="ch" forName="dot10" refType="h" fact="0.2816"/>
                  <dgm:constr type="w" for="ch" forName="dot10" refType="userD"/>
                  <dgm:constr type="h" for="ch" forName="dot10" refType="userD"/>
                  <dgm:constr type="ctrX" for="ch" forName="dotArrow1" refType="w" fact="0.7443"/>
                  <dgm:constr type="ctrY" for="ch" forName="dotArrow1" refType="h" fact="0.0748"/>
                  <dgm:constr type="w" for="ch" forName="dotArrow1" refType="userD"/>
                  <dgm:constr type="h" for="ch" forName="dotArrow1" refType="userD"/>
                  <dgm:constr type="ctrX" for="ch" forName="dotArrow2" refType="w" fact="0.7628"/>
                  <dgm:constr type="ctrY" for="ch" forName="dotArrow2" refType="h" fact="0.0581"/>
                  <dgm:constr type="w" for="ch" forName="dotArrow2" refType="userD"/>
                  <dgm:constr type="h" for="ch" forName="dotArrow2" refType="userD"/>
                  <dgm:constr type="ctrX" for="ch" forName="dotArrow3" refType="w" fact="0.7814"/>
                  <dgm:constr type="ctrY" for="ch" forName="dotArrow3" refType="h" fact="0.0414"/>
                  <dgm:constr type="w" for="ch" forName="dotArrow3" refType="userD"/>
                  <dgm:constr type="h" for="ch" forName="dotArrow3" refType="userD"/>
                  <dgm:constr type="ctrX" for="ch" forName="dotArrow4" refType="w" fact="0.7999"/>
                  <dgm:constr type="ctrY" for="ch" forName="dotArrow4" refType="h" fact="0.0581"/>
                  <dgm:constr type="w" for="ch" forName="dotArrow4" refType="userD"/>
                  <dgm:constr type="h" for="ch" forName="dotArrow4" refType="userD"/>
                  <dgm:constr type="ctrX" for="ch" forName="dotArrow5" refType="w" fact="0.8184"/>
                  <dgm:constr type="ctrY" for="ch" forName="dotArrow5" refType="h" fact="0.0748"/>
                  <dgm:constr type="w" for="ch" forName="dotArrow5" refType="userD"/>
                  <dgm:constr type="h" for="ch" forName="dotArrow5" refType="userD"/>
                  <dgm:constr type="ctrX" for="ch" forName="dotArrow6" refType="w" fact="0.7814"/>
                  <dgm:constr type="ctrY" for="ch" forName="dotArrow6" refType="h" fact="0.0766"/>
                  <dgm:constr type="w" for="ch" forName="dotArrow6" refType="userD"/>
                  <dgm:constr type="h" for="ch" forName="dotArrow6" refType="userD"/>
                  <dgm:constr type="ctrX" for="ch" forName="dotArrow7" refType="w" fact="0.7814"/>
                  <dgm:constr type="ctrY" for="ch" forName="dotArrow7" refType="h" fact="0.1118"/>
                  <dgm:constr type="w" for="ch" forName="dotArrow7" refType="userD"/>
                  <dgm:constr type="h" for="ch" forName="dotArrow7" refType="userD"/>
                  <dgm:constr type="l" for="ch" forName="parTx1" refType="w" fact="0.2479"/>
                  <dgm:constr type="t" for="ch" forName="parTx1" refType="h" fact="0.9416"/>
                  <dgm:constr type="w" for="ch" forName="parTx1" refType="w" fact="0.2696"/>
                  <dgm:constr type="h" for="ch" forName="parTx1" refType="h" fact="0.0811"/>
                  <dgm:constr type="ctrX" for="ch" forName="picture1" refType="w" fact="0.2356"/>
                  <dgm:constr type="ctrY" for="ch" forName="picture1" refType="h" fact="0.9322"/>
                  <dgm:constr type="w" for="ch" forName="picture1" refType="w" fact="0.125"/>
                  <dgm:constr type="h" for="ch" forName="picture1" refType="h" fact="0.1403"/>
                  <dgm:constr type="l" for="ch" forName="parTx2" refType="w" fact="0.5064"/>
                  <dgm:constr type="t" for="ch" forName="parTx2" refType="h" fact="0.8451"/>
                  <dgm:constr type="w" for="ch" forName="parTx2" refType="w" fact="0.2696"/>
                  <dgm:constr type="h" for="ch" forName="parTx2" refType="h" fact="0.0811"/>
                  <dgm:constr type="ctrX" for="ch" forName="picture2" refType="w" fact="0.4941"/>
                  <dgm:constr type="ctrY" for="ch" forName="picture2" refType="h" fact="0.8357"/>
                  <dgm:constr type="w" for="ch" forName="picture2" refType="w" fact="0.125"/>
                  <dgm:constr type="h" for="ch" forName="picture2" refType="h" fact="0.1403"/>
                  <dgm:constr type="l" for="ch" forName="parTx3" refType="w" fact="0.6339"/>
                  <dgm:constr type="t" for="ch" forName="parTx3" refType="h" fact="0.7006"/>
                  <dgm:constr type="w" for="ch" forName="parTx3" refType="w" fact="0.2696"/>
                  <dgm:constr type="h" for="ch" forName="parTx3" refType="h" fact="0.0811"/>
                  <dgm:constr type="ctrX" for="ch" forName="picture3" refType="w" fact="0.6216"/>
                  <dgm:constr type="ctrY" for="ch" forName="picture3" refType="h" fact="0.6912"/>
                  <dgm:constr type="w" for="ch" forName="picture3" refType="w" fact="0.125"/>
                  <dgm:constr type="h" for="ch" forName="picture3" refType="h" fact="0.1403"/>
                  <dgm:constr type="l" for="ch" forName="parTx4" refType="w" fact="0.7108"/>
                  <dgm:constr type="t" for="ch" forName="parTx4" refType="h" fact="0.5424"/>
                  <dgm:constr type="w" for="ch" forName="parTx4" refType="w" fact="0.2696"/>
                  <dgm:constr type="h" for="ch" forName="parTx4" refType="h" fact="0.0811"/>
                  <dgm:constr type="ctrX" for="ch" forName="picture4" refType="w" fact="0.6985"/>
                  <dgm:constr type="ctrY" for="ch" forName="picture4" refType="h" fact="0.533"/>
                  <dgm:constr type="w" for="ch" forName="picture4" refType="w" fact="0.125"/>
                  <dgm:constr type="h" for="ch" forName="picture4" refType="h" fact="0.1403"/>
                  <dgm:constr type="l" for="ch" forName="parTx5" refType="w" fact="0.7604"/>
                  <dgm:constr type="t" for="ch" forName="parTx5" refType="h" fact="0.372"/>
                  <dgm:constr type="w" for="ch" forName="parTx5" refType="w" fact="0.2696"/>
                  <dgm:constr type="h" for="ch" forName="parTx5" refType="h" fact="0.0811"/>
                  <dgm:constr type="ctrX" for="ch" forName="picture5" refType="w" fact="0.7481"/>
                  <dgm:constr type="ctrY" for="ch" forName="picture5" refType="h" fact="0.3626"/>
                  <dgm:constr type="w" for="ch" forName="picture5" refType="w" fact="0.125"/>
                  <dgm:constr type="h" for="ch" forName="picture5" refType="h" fact="0.1403"/>
                  <dgm:constr type="l" for="ch" forName="parTx6" refType="w" fact="0.7874"/>
                  <dgm:constr type="t" for="ch" forName="parTx6" refType="h" fact="0.2044"/>
                  <dgm:constr type="w" for="ch" forName="parTx6" refType="w" fact="0.2696"/>
                  <dgm:constr type="h" for="ch" forName="parTx6" refType="h" fact="0.0811"/>
                  <dgm:constr type="ctrX" for="ch" forName="picture6" refType="w" fact="0.7751"/>
                  <dgm:constr type="ctrY" for="ch" forName="picture6" refType="h" fact="0.195"/>
                  <dgm:constr type="w" for="ch" forName="picture6" refType="w" fact="0.125"/>
                  <dgm:constr type="h" for="ch" forName="picture6" refType="h" fact="0.1403"/>
                </dgm:constrLst>
              </dgm:else>
            </dgm:choose>
          </dgm:if>
          <dgm:else name="Name58">
            <dgm:choose name="Name59">
              <dgm:if name="Name60"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6392"/>
                  <dgm:constr type="ctrY" for="ch" forName="dot1" refType="h" fact="0.8839"/>
                  <dgm:constr type="w" for="ch" forName="dot1" refType="userD"/>
                  <dgm:constr type="h" for="ch" forName="dot1" refType="userD"/>
                  <dgm:constr type="ctrX" for="ch" forName="dot2" refType="w" fact="0.6616"/>
                  <dgm:constr type="ctrY" for="ch" forName="dot2" refType="h" fact="0.8967"/>
                  <dgm:constr type="w" for="ch" forName="dot2" refType="userD"/>
                  <dgm:constr type="h" for="ch" forName="dot2" refType="userD"/>
                  <dgm:constr type="ctrX" for="ch" forName="dot3" refType="w" fact="0.6845"/>
                  <dgm:constr type="ctrY" for="ch" forName="dot3" refType="h" fact="0.9076"/>
                  <dgm:constr type="w" for="ch" forName="dot3" refType="userD"/>
                  <dgm:constr type="h" for="ch" forName="dot3" refType="userD"/>
                  <dgm:constr type="ctrX" for="ch" forName="dot4" refType="w" fact="0.7077"/>
                  <dgm:constr type="ctrY" for="ch" forName="dot4" refType="h" fact="0.9165"/>
                  <dgm:constr type="w" for="ch" forName="dot4" refType="userD"/>
                  <dgm:constr type="h" for="ch" forName="dot4" refType="userD"/>
                  <dgm:constr type="ctrX" for="ch" forName="dot5" refType="w" fact="0.7312"/>
                  <dgm:constr type="ctrY" for="ch" forName="dot5" refType="h" fact="0.9234"/>
                  <dgm:constr type="w" for="ch" forName="dot5" refType="userD"/>
                  <dgm:constr type="h" for="ch" forName="dot5" refType="userD"/>
                  <dgm:constr type="ctrX" for="ch" forName="dot6" refType="w" fact="0.5117"/>
                  <dgm:constr type="ctrY" for="ch" forName="dot6" refType="h" fact="0.764"/>
                  <dgm:constr type="w" for="ch" forName="dot6" refType="userD"/>
                  <dgm:constr type="h" for="ch" forName="dot6" refType="userD"/>
                  <dgm:constr type="ctrX" for="ch" forName="dot7" refType="w" fact="0.5305"/>
                  <dgm:constr type="ctrY" for="ch" forName="dot7" refType="h" fact="0.7878"/>
                  <dgm:constr type="w" for="ch" forName="dot7" refType="userD"/>
                  <dgm:constr type="h" for="ch" forName="dot7" refType="userD"/>
                  <dgm:constr type="ctrX" for="ch" forName="dot8" refType="w" fact="0.4304"/>
                  <dgm:constr type="ctrY" for="ch" forName="dot8" refType="h" fact="0.6227"/>
                  <dgm:constr type="w" for="ch" forName="dot8" refType="userD"/>
                  <dgm:constr type="h" for="ch" forName="dot8" refType="userD"/>
                  <dgm:constr type="ctrX" for="ch" forName="dot9" refType="w" fact="0.3753"/>
                  <dgm:constr type="ctrY" for="ch" forName="dot9" refType="h" fact="0.4556"/>
                  <dgm:constr type="w" for="ch" forName="dot9" refType="userD"/>
                  <dgm:constr type="h" for="ch" forName="dot9" refType="userD"/>
                  <dgm:constr type="ctrX" for="ch" forName="dot10" refType="w" fact="0.3491"/>
                  <dgm:constr type="ctrY" for="ch" forName="dot10" refType="h" fact="0.2816"/>
                  <dgm:constr type="w" for="ch" forName="dot10" refType="userD"/>
                  <dgm:constr type="h" for="ch" forName="dot10" refType="userD"/>
                  <dgm:constr type="ctrX" for="ch" forName="dotArrow1" refType="w" fact="0.3719"/>
                  <dgm:constr type="ctrY" for="ch" forName="dotArrow1" refType="h" fact="0.0748"/>
                  <dgm:constr type="w" for="ch" forName="dotArrow1" refType="userD"/>
                  <dgm:constr type="h" for="ch" forName="dotArrow1" refType="userD"/>
                  <dgm:constr type="ctrX" for="ch" forName="dotArrow2" refType="w" fact="0.3563"/>
                  <dgm:constr type="ctrY" for="ch" forName="dotArrow2" refType="h" fact="0.0581"/>
                  <dgm:constr type="w" for="ch" forName="dotArrow2" refType="userD"/>
                  <dgm:constr type="h" for="ch" forName="dotArrow2" refType="userD"/>
                  <dgm:constr type="ctrX" for="ch" forName="dotArrow3" refType="w" fact="0.3407"/>
                  <dgm:constr type="ctrY" for="ch" forName="dotArrow3" refType="h" fact="0.0414"/>
                  <dgm:constr type="w" for="ch" forName="dotArrow3" refType="userD"/>
                  <dgm:constr type="h" for="ch" forName="dotArrow3" refType="userD"/>
                  <dgm:constr type="ctrX" for="ch" forName="dotArrow4" refType="w" fact="0.325"/>
                  <dgm:constr type="ctrY" for="ch" forName="dotArrow4" refType="h" fact="0.0581"/>
                  <dgm:constr type="w" for="ch" forName="dotArrow4" refType="userD"/>
                  <dgm:constr type="h" for="ch" forName="dotArrow4" refType="userD"/>
                  <dgm:constr type="ctrX" for="ch" forName="dotArrow5" refType="w" fact="0.3094"/>
                  <dgm:constr type="ctrY" for="ch" forName="dotArrow5" refType="h" fact="0.0748"/>
                  <dgm:constr type="w" for="ch" forName="dotArrow5" refType="userD"/>
                  <dgm:constr type="h" for="ch" forName="dotArrow5" refType="userD"/>
                  <dgm:constr type="ctrX" for="ch" forName="dotArrow6" refType="w" fact="0.3407"/>
                  <dgm:constr type="ctrY" for="ch" forName="dotArrow6" refType="h" fact="0.0766"/>
                  <dgm:constr type="w" for="ch" forName="dotArrow6" refType="userD"/>
                  <dgm:constr type="h" for="ch" forName="dotArrow6" refType="userD"/>
                  <dgm:constr type="ctrX" for="ch" forName="dotArrow7" refType="w" fact="0.3407"/>
                  <dgm:constr type="ctrY" for="ch" forName="dotArrow7" refType="h" fact="0.1118"/>
                  <dgm:constr type="w" for="ch" forName="dotArrow7" refType="userD"/>
                  <dgm:constr type="h" for="ch" forName="dotArrow7" refType="userD"/>
                  <dgm:constr type="r" for="ch" forName="parTx1" refType="w" fact="0.7909"/>
                  <dgm:constr type="t" for="ch" forName="parTx1" refType="h" fact="0.9433"/>
                  <dgm:constr type="w" for="ch" forName="parTx1" refType="w" fact="0.2275"/>
                  <dgm:constr type="h" for="ch" forName="parTx1" refType="h" fact="0.0811"/>
                  <dgm:constr type="ctrX" for="ch" forName="picture1" refType="w" fact="0.8012"/>
                  <dgm:constr type="ctrY" for="ch" forName="picture1" refType="h" fact="0.9322"/>
                  <dgm:constr type="w" for="ch" forName="picture1" refType="w" fact="0.1055"/>
                  <dgm:constr type="h" for="ch" forName="picture1" refType="h" fact="0.140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727"/>
                  <dgm:constr type="t" for="ch" forName="parTx2" refType="h" fact="0.8468"/>
                  <dgm:constr type="w" for="ch" forName="parTx2" refType="w" fact="0.2275"/>
                  <dgm:constr type="h" for="ch" forName="parTx2" refType="h" fact="0.0811"/>
                  <dgm:constr type="ctrX" for="ch" forName="picture2" refType="w" fact="0.5831"/>
                  <dgm:constr type="ctrY" for="ch" forName="picture2" refType="h" fact="0.8357"/>
                  <dgm:constr type="w" for="ch" forName="picture2" refType="w" fact="0.1055"/>
                  <dgm:constr type="h" for="ch" forName="picture2" refType="h" fact="0.140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651"/>
                  <dgm:constr type="t" for="ch" forName="parTx3" refType="h" fact="0.7023"/>
                  <dgm:constr type="w" for="ch" forName="parTx3" refType="w" fact="0.2275"/>
                  <dgm:constr type="h" for="ch" forName="parTx3" refType="h" fact="0.0811"/>
                  <dgm:constr type="ctrX" for="ch" forName="picture3" refType="w" fact="0.4755"/>
                  <dgm:constr type="ctrY" for="ch" forName="picture3" refType="h" fact="0.6912"/>
                  <dgm:constr type="w" for="ch" forName="picture3" refType="w" fact="0.1055"/>
                  <dgm:constr type="h" for="ch" forName="picture3" refType="h" fact="0.140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002"/>
                  <dgm:constr type="t" for="ch" forName="parTx4" refType="h" fact="0.5441"/>
                  <dgm:constr type="w" for="ch" forName="parTx4" refType="w" fact="0.2275"/>
                  <dgm:constr type="h" for="ch" forName="parTx4" refType="h" fact="0.0811"/>
                  <dgm:constr type="ctrX" for="ch" forName="picture4" refType="w" fact="0.4106"/>
                  <dgm:constr type="ctrY" for="ch" forName="picture4" refType="h" fact="0.533"/>
                  <dgm:constr type="w" for="ch" forName="picture4" refType="w" fact="0.1055"/>
                  <dgm:constr type="h" for="ch" forName="picture4" refType="h" fact="0.140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584"/>
                  <dgm:constr type="t" for="ch" forName="parTx5" refType="h" fact="0.3737"/>
                  <dgm:constr type="w" for="ch" forName="parTx5" refType="w" fact="0.2275"/>
                  <dgm:constr type="h" for="ch" forName="parTx5" refType="h" fact="0.0811"/>
                  <dgm:constr type="ctrX" for="ch" forName="picture5" refType="w" fact="0.3687"/>
                  <dgm:constr type="ctrY" for="ch" forName="picture5" refType="h" fact="0.3626"/>
                  <dgm:constr type="w" for="ch" forName="picture5" refType="w" fact="0.1055"/>
                  <dgm:constr type="h" for="ch" forName="picture5" refType="h" fact="0.1403"/>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356"/>
                  <dgm:constr type="t" for="ch" forName="parTx6" refType="h" fact="0.2061"/>
                  <dgm:constr type="w" for="ch" forName="parTx6" refType="w" fact="0.2275"/>
                  <dgm:constr type="h" for="ch" forName="parTx6" refType="h" fact="0.0811"/>
                  <dgm:constr type="ctrX" for="ch" forName="picture6" refType="w" fact="0.3459"/>
                  <dgm:constr type="ctrY" for="ch" forName="picture6" refType="h" fact="0.195"/>
                  <dgm:constr type="w" for="ch" forName="picture6" refType="w" fact="0.1055"/>
                  <dgm:constr type="h" for="ch" forName="picture6" refType="h" fact="0.1403"/>
                  <dgm:constr type="r" for="ch" forName="desTx6" refType="l" refFor="ch" refForName="parTx6"/>
                  <dgm:constr type="l" for="ch" forName="desTx6"/>
                  <dgm:constr type="t" for="ch" forName="desTx6" refType="t" refFor="ch" refForName="parTx6"/>
                  <dgm:constr type="h" for="ch" forName="desTx6" refType="h" refFor="ch" refForName="parTx6"/>
                </dgm:constrLst>
              </dgm:if>
              <dgm:else name="Name61">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5724"/>
                  <dgm:constr type="ctrY" for="ch" forName="dot1" refType="h" fact="0.8839"/>
                  <dgm:constr type="w" for="ch" forName="dot1" refType="userD"/>
                  <dgm:constr type="h" for="ch" forName="dot1" refType="userD"/>
                  <dgm:constr type="ctrX" for="ch" forName="dot2" refType="w" fact="0.599"/>
                  <dgm:constr type="ctrY" for="ch" forName="dot2" refType="h" fact="0.8967"/>
                  <dgm:constr type="w" for="ch" forName="dot2" refType="userD"/>
                  <dgm:constr type="h" for="ch" forName="dot2" refType="userD"/>
                  <dgm:constr type="ctrX" for="ch" forName="dot3" refType="w" fact="0.6261"/>
                  <dgm:constr type="ctrY" for="ch" forName="dot3" refType="h" fact="0.9076"/>
                  <dgm:constr type="w" for="ch" forName="dot3" refType="userD"/>
                  <dgm:constr type="h" for="ch" forName="dot3" refType="userD"/>
                  <dgm:constr type="ctrX" for="ch" forName="dot4" refType="w" fact="0.6536"/>
                  <dgm:constr type="ctrY" for="ch" forName="dot4" refType="h" fact="0.9165"/>
                  <dgm:constr type="w" for="ch" forName="dot4" refType="userD"/>
                  <dgm:constr type="h" for="ch" forName="dot4" refType="userD"/>
                  <dgm:constr type="ctrX" for="ch" forName="dot5" refType="w" fact="0.6814"/>
                  <dgm:constr type="ctrY" for="ch" forName="dot5" refType="h" fact="0.9234"/>
                  <dgm:constr type="w" for="ch" forName="dot5" refType="userD"/>
                  <dgm:constr type="h" for="ch" forName="dot5" refType="userD"/>
                  <dgm:constr type="ctrX" for="ch" forName="dot6" refType="w" fact="0.4214"/>
                  <dgm:constr type="ctrY" for="ch" forName="dot6" refType="h" fact="0.764"/>
                  <dgm:constr type="w" for="ch" forName="dot6" refType="userD"/>
                  <dgm:constr type="h" for="ch" forName="dot6" refType="userD"/>
                  <dgm:constr type="ctrX" for="ch" forName="dot7" refType="w" fact="0.4436"/>
                  <dgm:constr type="ctrY" for="ch" forName="dot7" refType="h" fact="0.7878"/>
                  <dgm:constr type="w" for="ch" forName="dot7" refType="userD"/>
                  <dgm:constr type="h" for="ch" forName="dot7" refType="userD"/>
                  <dgm:constr type="ctrX" for="ch" forName="dot8" refType="w" fact="0.325"/>
                  <dgm:constr type="ctrY" for="ch" forName="dot8" refType="h" fact="0.6227"/>
                  <dgm:constr type="w" for="ch" forName="dot8" refType="userD"/>
                  <dgm:constr type="h" for="ch" forName="dot8" refType="userD"/>
                  <dgm:constr type="ctrX" for="ch" forName="dot9" refType="w" fact="0.2597"/>
                  <dgm:constr type="ctrY" for="ch" forName="dot9" refType="h" fact="0.4556"/>
                  <dgm:constr type="w" for="ch" forName="dot9" refType="userD"/>
                  <dgm:constr type="h" for="ch" forName="dot9" refType="userD"/>
                  <dgm:constr type="ctrX" for="ch" forName="dot10" refType="w" fact="0.2286"/>
                  <dgm:constr type="ctrY" for="ch" forName="dot10" refType="h" fact="0.2816"/>
                  <dgm:constr type="w" for="ch" forName="dot10" refType="userD"/>
                  <dgm:constr type="h" for="ch" forName="dot10" refType="userD"/>
                  <dgm:constr type="ctrX" for="ch" forName="dotArrow1" refType="w" fact="0.2557"/>
                  <dgm:constr type="ctrY" for="ch" forName="dotArrow1" refType="h" fact="0.0748"/>
                  <dgm:constr type="w" for="ch" forName="dotArrow1" refType="userD"/>
                  <dgm:constr type="h" for="ch" forName="dotArrow1" refType="userD"/>
                  <dgm:constr type="ctrX" for="ch" forName="dotArrow2" refType="w" fact="0.2372"/>
                  <dgm:constr type="ctrY" for="ch" forName="dotArrow2" refType="h" fact="0.0581"/>
                  <dgm:constr type="w" for="ch" forName="dotArrow2" refType="userD"/>
                  <dgm:constr type="h" for="ch" forName="dotArrow2" refType="userD"/>
                  <dgm:constr type="ctrX" for="ch" forName="dotArrow3" refType="w" fact="0.2187"/>
                  <dgm:constr type="ctrY" for="ch" forName="dotArrow3" refType="h" fact="0.0414"/>
                  <dgm:constr type="w" for="ch" forName="dotArrow3" refType="userD"/>
                  <dgm:constr type="h" for="ch" forName="dotArrow3" refType="userD"/>
                  <dgm:constr type="ctrX" for="ch" forName="dotArrow4" refType="w" fact="0.2001"/>
                  <dgm:constr type="ctrY" for="ch" forName="dotArrow4" refType="h" fact="0.0581"/>
                  <dgm:constr type="w" for="ch" forName="dotArrow4" refType="userD"/>
                  <dgm:constr type="h" for="ch" forName="dotArrow4" refType="userD"/>
                  <dgm:constr type="ctrX" for="ch" forName="dotArrow5" refType="w" fact="0.1816"/>
                  <dgm:constr type="ctrY" for="ch" forName="dotArrow5" refType="h" fact="0.0748"/>
                  <dgm:constr type="w" for="ch" forName="dotArrow5" refType="userD"/>
                  <dgm:constr type="h" for="ch" forName="dotArrow5" refType="userD"/>
                  <dgm:constr type="ctrX" for="ch" forName="dotArrow6" refType="w" fact="0.2187"/>
                  <dgm:constr type="ctrY" for="ch" forName="dotArrow6" refType="h" fact="0.0766"/>
                  <dgm:constr type="w" for="ch" forName="dotArrow6" refType="userD"/>
                  <dgm:constr type="h" for="ch" forName="dotArrow6" refType="userD"/>
                  <dgm:constr type="ctrX" for="ch" forName="dotArrow7" refType="w" fact="0.2187"/>
                  <dgm:constr type="ctrY" for="ch" forName="dotArrow7" refType="h" fact="0.1118"/>
                  <dgm:constr type="w" for="ch" forName="dotArrow7" refType="userD"/>
                  <dgm:constr type="h" for="ch" forName="dotArrow7" refType="userD"/>
                  <dgm:constr type="r" for="ch" forName="parTx1" refType="w" fact="0.7522"/>
                  <dgm:constr type="t" for="ch" forName="parTx1" refType="h" fact="0.9416"/>
                  <dgm:constr type="w" for="ch" forName="parTx1" refType="w" fact="0.2696"/>
                  <dgm:constr type="h" for="ch" forName="parTx1" refType="h" fact="0.0811"/>
                  <dgm:constr type="ctrX" for="ch" forName="picture1" refType="w" fact="0.7644"/>
                  <dgm:constr type="ctrY" for="ch" forName="picture1" refType="h" fact="0.9322"/>
                  <dgm:constr type="w" for="ch" forName="picture1" refType="w" fact="0.125"/>
                  <dgm:constr type="h" for="ch" forName="picture1" refType="h" fact="0.1403"/>
                  <dgm:constr type="r" for="ch" forName="parTx2" refType="w" fact="0.4937"/>
                  <dgm:constr type="t" for="ch" forName="parTx2" refType="h" fact="0.8451"/>
                  <dgm:constr type="w" for="ch" forName="parTx2" refType="w" fact="0.2696"/>
                  <dgm:constr type="h" for="ch" forName="parTx2" refType="h" fact="0.0811"/>
                  <dgm:constr type="ctrX" for="ch" forName="picture2" refType="w" fact="0.5059"/>
                  <dgm:constr type="ctrY" for="ch" forName="picture2" refType="h" fact="0.8357"/>
                  <dgm:constr type="w" for="ch" forName="picture2" refType="w" fact="0.125"/>
                  <dgm:constr type="h" for="ch" forName="picture2" refType="h" fact="0.1403"/>
                  <dgm:constr type="r" for="ch" forName="parTx3" refType="w" fact="0.3662"/>
                  <dgm:constr type="t" for="ch" forName="parTx3" refType="h" fact="0.7006"/>
                  <dgm:constr type="w" for="ch" forName="parTx3" refType="w" fact="0.2696"/>
                  <dgm:constr type="h" for="ch" forName="parTx3" refType="h" fact="0.0811"/>
                  <dgm:constr type="ctrX" for="ch" forName="picture3" refType="w" fact="0.3784"/>
                  <dgm:constr type="ctrY" for="ch" forName="picture3" refType="h" fact="0.6912"/>
                  <dgm:constr type="w" for="ch" forName="picture3" refType="w" fact="0.125"/>
                  <dgm:constr type="h" for="ch" forName="picture3" refType="h" fact="0.1403"/>
                  <dgm:constr type="r" for="ch" forName="parTx4" refType="w" fact="0.2893"/>
                  <dgm:constr type="t" for="ch" forName="parTx4" refType="h" fact="0.5424"/>
                  <dgm:constr type="w" for="ch" forName="parTx4" refType="w" fact="0.2696"/>
                  <dgm:constr type="h" for="ch" forName="parTx4" refType="h" fact="0.0811"/>
                  <dgm:constr type="ctrX" for="ch" forName="picture4" refType="w" fact="0.3015"/>
                  <dgm:constr type="ctrY" for="ch" forName="picture4" refType="h" fact="0.533"/>
                  <dgm:constr type="w" for="ch" forName="picture4" refType="w" fact="0.125"/>
                  <dgm:constr type="h" for="ch" forName="picture4" refType="h" fact="0.1403"/>
                  <dgm:constr type="r" for="ch" forName="parTx5" refType="w" fact="0.2397"/>
                  <dgm:constr type="t" for="ch" forName="parTx5" refType="h" fact="0.372"/>
                  <dgm:constr type="w" for="ch" forName="parTx5" refType="w" fact="0.2696"/>
                  <dgm:constr type="h" for="ch" forName="parTx5" refType="h" fact="0.0811"/>
                  <dgm:constr type="ctrX" for="ch" forName="picture5" refType="w" fact="0.2519"/>
                  <dgm:constr type="ctrY" for="ch" forName="picture5" refType="h" fact="0.3626"/>
                  <dgm:constr type="w" for="ch" forName="picture5" refType="w" fact="0.125"/>
                  <dgm:constr type="h" for="ch" forName="picture5" refType="h" fact="0.1403"/>
                  <dgm:constr type="r" for="ch" forName="parTx6" refType="w" fact="0.2127"/>
                  <dgm:constr type="t" for="ch" forName="parTx6" refType="h" fact="0.2044"/>
                  <dgm:constr type="w" for="ch" forName="parTx6" refType="w" fact="0.2696"/>
                  <dgm:constr type="h" for="ch" forName="parTx6" refType="h" fact="0.0811"/>
                  <dgm:constr type="ctrX" for="ch" forName="picture6" refType="w" fact="0.2249"/>
                  <dgm:constr type="ctrY" for="ch" forName="picture6" refType="h" fact="0.195"/>
                  <dgm:constr type="w" for="ch" forName="picture6" refType="w" fact="0.125"/>
                  <dgm:constr type="h" for="ch" forName="picture6" refType="h" fact="0.1403"/>
                </dgm:constrLst>
              </dgm:else>
            </dgm:choose>
          </dgm:else>
        </dgm:choose>
      </dgm:if>
      <dgm:else name="Name62">
        <dgm:choose name="Name63">
          <dgm:if name="Name64" func="var" arg="dir" op="equ" val="norm">
            <dgm:choose name="Name65">
              <dgm:if name="Name66"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3909"/>
                  <dgm:constr type="ctrY" for="ch" forName="dot1" refType="h" fact="0.8342"/>
                  <dgm:constr type="w" for="ch" forName="dot1" refType="userD"/>
                  <dgm:constr type="h" for="ch" forName="dot1" refType="userD"/>
                  <dgm:constr type="ctrX" for="ch" forName="dot2" refType="w" fact="0.3721"/>
                  <dgm:constr type="ctrY" for="ch" forName="dot2" refType="h" fact="0.8448"/>
                  <dgm:constr type="w" for="ch" forName="dot2" refType="userD"/>
                  <dgm:constr type="h" for="ch" forName="dot2" refType="userD"/>
                  <dgm:constr type="ctrX" for="ch" forName="dot3" refType="w" fact="0.353"/>
                  <dgm:constr type="ctrY" for="ch" forName="dot3" refType="h" fact="0.8539"/>
                  <dgm:constr type="w" for="ch" forName="dot3" refType="userD"/>
                  <dgm:constr type="h" for="ch" forName="dot3" refType="userD"/>
                  <dgm:constr type="ctrX" for="ch" forName="dot4" refType="w" fact="0.3337"/>
                  <dgm:constr type="ctrY" for="ch" forName="dot4" refType="h" fact="0.8615"/>
                  <dgm:constr type="w" for="ch" forName="dot4" refType="userD"/>
                  <dgm:constr type="h" for="ch" forName="dot4" refType="userD"/>
                  <dgm:constr type="ctrX" for="ch" forName="dot5" refType="w" fact="0.3142"/>
                  <dgm:constr type="ctrY" for="ch" forName="dot5" refType="h" fact="0.8676"/>
                  <dgm:constr type="w" for="ch" forName="dot5" refType="userD"/>
                  <dgm:constr type="h" for="ch" forName="dot5" refType="userD"/>
                  <dgm:constr type="ctrX" for="ch" forName="dot6" refType="w" fact="0.5088"/>
                  <dgm:constr type="ctrY" for="ch" forName="dot6" refType="h" fact="0.7255"/>
                  <dgm:constr type="w" for="ch" forName="dot6" refType="userD"/>
                  <dgm:constr type="h" for="ch" forName="dot6" refType="userD"/>
                  <dgm:constr type="ctrX" for="ch" forName="dot7" refType="w" fact="0.4926"/>
                  <dgm:constr type="ctrY" for="ch" forName="dot7" refType="h" fact="0.7454"/>
                  <dgm:constr type="w" for="ch" forName="dot7" refType="userD"/>
                  <dgm:constr type="h" for="ch" forName="dot7" refType="userD"/>
                  <dgm:constr type="ctrX" for="ch" forName="dot8" refType="w" fact="0.5836"/>
                  <dgm:constr type="ctrY" for="ch" forName="dot8" refType="h" fact="0.6026"/>
                  <dgm:constr type="w" for="ch" forName="dot8" refType="userD"/>
                  <dgm:constr type="h" for="ch" forName="dot8" refType="userD"/>
                  <dgm:constr type="ctrX" for="ch" forName="dot9" refType="w" fact="0.6371"/>
                  <dgm:constr type="ctrY" for="ch" forName="dot9" refType="h" fact="0.4632"/>
                  <dgm:constr type="w" for="ch" forName="dot9" refType="userD"/>
                  <dgm:constr type="h" for="ch" forName="dot9" refType="userD"/>
                  <dgm:constr type="ctrX" for="ch" forName="dot10" refType="w" fact="0.6701"/>
                  <dgm:constr type="ctrY" for="ch" forName="dot10" refType="h" fact="0.3187"/>
                  <dgm:constr type="w" for="ch" forName="dot10" refType="userD"/>
                  <dgm:constr type="h" for="ch" forName="dot10" refType="userD"/>
                  <dgm:constr type="ctrX" for="ch" forName="dot11" refType="w" fact="0.6853"/>
                  <dgm:constr type="ctrY" for="ch" forName="dot11" refType="h" fact="0.1763"/>
                  <dgm:constr type="w" for="ch" forName="dot11" refType="userD"/>
                  <dgm:constr type="h" for="ch" forName="dot11" refType="userD"/>
                  <dgm:constr type="ctrX" for="ch" forName="dotArrow1" refType="w" fact="0.6627"/>
                  <dgm:constr type="ctrY" for="ch" forName="dotArrow1" refType="h" fact="-0.0099"/>
                  <dgm:constr type="w" for="ch" forName="dotArrow1" refType="userD"/>
                  <dgm:constr type="h" for="ch" forName="dotArrow1" refType="userD"/>
                  <dgm:constr type="ctrX" for="ch" forName="dotArrow2" refType="w" fact="0.6773"/>
                  <dgm:constr type="ctrY" for="ch" forName="dotArrow2" refType="h" fact="-0.0239"/>
                  <dgm:constr type="w" for="ch" forName="dotArrow2" refType="userD"/>
                  <dgm:constr type="h" for="ch" forName="dotArrow2" refType="userD"/>
                  <dgm:constr type="ctrX" for="ch" forName="dotArrow3" refType="w" fact="0.6919"/>
                  <dgm:constr type="ctrY" for="ch" forName="dotArrow3" refType="h" fact="-0.0378"/>
                  <dgm:constr type="w" for="ch" forName="dotArrow3" refType="userD"/>
                  <dgm:constr type="h" for="ch" forName="dotArrow3" refType="userD"/>
                  <dgm:constr type="ctrX" for="ch" forName="dotArrow4" refType="w" fact="0.7065"/>
                  <dgm:constr type="ctrY" for="ch" forName="dotArrow4" refType="h" fact="-0.0239"/>
                  <dgm:constr type="w" for="ch" forName="dotArrow4" refType="userD"/>
                  <dgm:constr type="h" for="ch" forName="dotArrow4" refType="userD"/>
                  <dgm:constr type="ctrX" for="ch" forName="dotArrow5" refType="w" fact="0.7212"/>
                  <dgm:constr type="ctrY" for="ch" forName="dotArrow5" refType="h" fact="-0.0099"/>
                  <dgm:constr type="w" for="ch" forName="dotArrow5" refType="userD"/>
                  <dgm:constr type="h" for="ch" forName="dotArrow5" refType="userD"/>
                  <dgm:constr type="ctrX" for="ch" forName="dotArrow6" refType="w" fact="0.6919"/>
                  <dgm:constr type="ctrY" for="ch" forName="dotArrow6" refType="h" fact="-0.0084"/>
                  <dgm:constr type="w" for="ch" forName="dotArrow6" refType="userD"/>
                  <dgm:constr type="h" for="ch" forName="dotArrow6" refType="userD"/>
                  <dgm:constr type="ctrX" for="ch" forName="dotArrow7" refType="w" fact="0.6919"/>
                  <dgm:constr type="ctrY" for="ch" forName="dotArrow7" refType="h" fact="0.0211"/>
                  <dgm:constr type="w" for="ch" forName="dotArrow7" refType="userD"/>
                  <dgm:constr type="h" for="ch" forName="dotArrow7" refType="userD"/>
                  <dgm:constr type="l" for="ch" forName="parTx1" refType="w" fact="0.2556"/>
                  <dgm:constr type="t" for="ch" forName="parTx1" refType="h" fact="0.8856"/>
                  <dgm:constr type="w" for="ch" forName="parTx1" refType="w" fact="0.2101"/>
                  <dgm:constr type="h" for="ch" forName="parTx1" refType="h" fact="0.0704"/>
                  <dgm:constr type="ctrX" for="ch" forName="picture1" refType="w" fact="0.246"/>
                  <dgm:constr type="ctrY" for="ch" forName="picture1" refType="h" fact="0.8769"/>
                  <dgm:constr type="w" for="ch" forName="picture1" refType="w" fact="0.0974"/>
                  <dgm:constr type="h" for="ch" forName="picture1" refType="h" fact="0.121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535"/>
                  <dgm:constr type="t" for="ch" forName="parTx2" refType="h" fact="0.7956"/>
                  <dgm:constr type="w" for="ch" forName="parTx2" refType="w" fact="0.2101"/>
                  <dgm:constr type="h" for="ch" forName="parTx2" refType="h" fact="0.0704"/>
                  <dgm:constr type="ctrX" for="ch" forName="picture2" refType="w" fact="0.4439"/>
                  <dgm:constr type="ctrY" for="ch" forName="picture2" refType="h" fact="0.787"/>
                  <dgm:constr type="w" for="ch" forName="picture2" refType="w" fact="0.0974"/>
                  <dgm:constr type="h" for="ch" forName="picture2" refType="h" fact="0.1218"/>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511"/>
                  <dgm:constr type="t" for="ch" forName="parTx3" refType="h" fact="0.673"/>
                  <dgm:constr type="w" for="ch" forName="parTx3" refType="w" fact="0.2101"/>
                  <dgm:constr type="h" for="ch" forName="parTx3" refType="h" fact="0.0704"/>
                  <dgm:constr type="ctrX" for="ch" forName="picture3" refType="w" fact="0.5415"/>
                  <dgm:constr type="ctrY" for="ch" forName="picture3" refType="h" fact="0.6644"/>
                  <dgm:constr type="w" for="ch" forName="picture3" refType="w" fact="0.0974"/>
                  <dgm:constr type="h" for="ch" forName="picture3" refType="h" fact="0.1218"/>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6132"/>
                  <dgm:constr type="t" for="ch" forName="parTx4" refType="h" fact="0.538"/>
                  <dgm:constr type="w" for="ch" forName="parTx4" refType="w" fact="0.2101"/>
                  <dgm:constr type="h" for="ch" forName="parTx4" refType="h" fact="0.0704"/>
                  <dgm:constr type="ctrX" for="ch" forName="picture4" refType="w" fact="0.6037"/>
                  <dgm:constr type="ctrY" for="ch" forName="picture4" refType="h" fact="0.5294"/>
                  <dgm:constr type="w" for="ch" forName="picture4" refType="w" fact="0.0974"/>
                  <dgm:constr type="h" for="ch" forName="picture4" refType="h" fact="0.1218"/>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576"/>
                  <dgm:constr type="t" for="ch" forName="parTx5" refType="h" fact="0.3951"/>
                  <dgm:constr type="w" for="ch" forName="parTx5" refType="w" fact="0.2101"/>
                  <dgm:constr type="h" for="ch" forName="parTx5" refType="h" fact="0.0704"/>
                  <dgm:constr type="ctrX" for="ch" forName="picture5" refType="w" fact="0.648"/>
                  <dgm:constr type="ctrY" for="ch" forName="picture5" refType="h" fact="0.3864"/>
                  <dgm:constr type="w" for="ch" forName="picture5" refType="w" fact="0.0974"/>
                  <dgm:constr type="h" for="ch" forName="picture5" refType="h" fact="0.1218"/>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828"/>
                  <dgm:constr type="t" for="ch" forName="parTx6" refType="h" fact="0.2531"/>
                  <dgm:constr type="w" for="ch" forName="parTx6" refType="w" fact="0.2101"/>
                  <dgm:constr type="h" for="ch" forName="parTx6" refType="h" fact="0.0704"/>
                  <dgm:constr type="ctrX" for="ch" forName="picture6" refType="w" fact="0.6733"/>
                  <dgm:constr type="ctrY" for="ch" forName="picture6" refType="h" fact="0.2444"/>
                  <dgm:constr type="w" for="ch" forName="picture6" refType="w" fact="0.0974"/>
                  <dgm:constr type="h" for="ch" forName="picture6" refType="h" fact="0.1218"/>
                  <dgm:constr type="l" for="ch" forName="desTx6" refType="r" refFor="ch" refForName="parTx6"/>
                  <dgm:constr type="r" for="ch" forName="desTx6" refType="w"/>
                  <dgm:constr type="t" for="ch" forName="desTx6" refType="t" refFor="ch" refForName="parTx6"/>
                  <dgm:constr type="h" for="ch" forName="desTx6" refType="h" refFor="ch" refForName="parTx6"/>
                  <dgm:constr type="l" for="ch" forName="parTx7" refType="w" fact="0.6966"/>
                  <dgm:constr type="t" for="ch" forName="parTx7" refType="h" fact="0.1162"/>
                  <dgm:constr type="w" for="ch" forName="parTx7" refType="w" fact="0.2101"/>
                  <dgm:constr type="h" for="ch" forName="parTx7" refType="h" fact="0.0704"/>
                  <dgm:constr type="ctrX" for="ch" forName="picture7" refType="w" fact="0.6871"/>
                  <dgm:constr type="ctrY" for="ch" forName="picture7" refType="h" fact="0.1075"/>
                  <dgm:constr type="w" for="ch" forName="picture7" refType="w" fact="0.0974"/>
                  <dgm:constr type="h" for="ch" forName="picture7" refType="h" fact="0.1218"/>
                  <dgm:constr type="l" for="ch" forName="desTx7" refType="r" refFor="ch" refForName="parTx7"/>
                  <dgm:constr type="r" for="ch" forName="desTx7" refType="w"/>
                  <dgm:constr type="t" for="ch" forName="desTx7" refType="t" refFor="ch" refForName="parTx7"/>
                  <dgm:constr type="h" for="ch" forName="desTx7" refType="h" refFor="ch" refForName="parTx7"/>
                </dgm:constrLst>
              </dgm:if>
              <dgm:else name="Name67">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4459"/>
                  <dgm:constr type="ctrY" for="ch" forName="dot1" refType="h" fact="0.8342"/>
                  <dgm:constr type="w" for="ch" forName="dot1" refType="userD"/>
                  <dgm:constr type="h" for="ch" forName="dot1" refType="userD"/>
                  <dgm:constr type="ctrX" for="ch" forName="dot2" refType="w" fact="0.4244"/>
                  <dgm:constr type="ctrY" for="ch" forName="dot2" refType="h" fact="0.8448"/>
                  <dgm:constr type="w" for="ch" forName="dot2" refType="userD"/>
                  <dgm:constr type="h" for="ch" forName="dot2" refType="userD"/>
                  <dgm:constr type="ctrX" for="ch" forName="dot3" refType="w" fact="0.4026"/>
                  <dgm:constr type="ctrY" for="ch" forName="dot3" refType="h" fact="0.8539"/>
                  <dgm:constr type="w" for="ch" forName="dot3" refType="userD"/>
                  <dgm:constr type="h" for="ch" forName="dot3" refType="userD"/>
                  <dgm:constr type="ctrX" for="ch" forName="dot4" refType="w" fact="0.3806"/>
                  <dgm:constr type="ctrY" for="ch" forName="dot4" refType="h" fact="0.8615"/>
                  <dgm:constr type="w" for="ch" forName="dot4" refType="userD"/>
                  <dgm:constr type="h" for="ch" forName="dot4" refType="userD"/>
                  <dgm:constr type="ctrX" for="ch" forName="dot5" refType="w" fact="0.3584"/>
                  <dgm:constr type="ctrY" for="ch" forName="dot5" refType="h" fact="0.8676"/>
                  <dgm:constr type="w" for="ch" forName="dot5" refType="userD"/>
                  <dgm:constr type="h" for="ch" forName="dot5" refType="userD"/>
                  <dgm:constr type="ctrX" for="ch" forName="dot6" refType="w" fact="0.5803"/>
                  <dgm:constr type="ctrY" for="ch" forName="dot6" refType="h" fact="0.7255"/>
                  <dgm:constr type="w" for="ch" forName="dot6" refType="userD"/>
                  <dgm:constr type="h" for="ch" forName="dot6" refType="userD"/>
                  <dgm:constr type="ctrX" for="ch" forName="dot7" refType="w" fact="0.5618"/>
                  <dgm:constr type="ctrY" for="ch" forName="dot7" refType="h" fact="0.7454"/>
                  <dgm:constr type="w" for="ch" forName="dot7" refType="userD"/>
                  <dgm:constr type="h" for="ch" forName="dot7" refType="userD"/>
                  <dgm:constr type="ctrX" for="ch" forName="dot8" refType="w" fact="0.6656"/>
                  <dgm:constr type="ctrY" for="ch" forName="dot8" refType="h" fact="0.6026"/>
                  <dgm:constr type="w" for="ch" forName="dot8" refType="userD"/>
                  <dgm:constr type="h" for="ch" forName="dot8" refType="userD"/>
                  <dgm:constr type="ctrX" for="ch" forName="dot9" refType="w" fact="0.7266"/>
                  <dgm:constr type="ctrY" for="ch" forName="dot9" refType="h" fact="0.4632"/>
                  <dgm:constr type="w" for="ch" forName="dot9" refType="userD"/>
                  <dgm:constr type="h" for="ch" forName="dot9" refType="userD"/>
                  <dgm:constr type="ctrX" for="ch" forName="dot10" refType="w" fact="0.7643"/>
                  <dgm:constr type="ctrY" for="ch" forName="dot10" refType="h" fact="0.3187"/>
                  <dgm:constr type="w" for="ch" forName="dot10" refType="userD"/>
                  <dgm:constr type="h" for="ch" forName="dot10" refType="userD"/>
                  <dgm:constr type="ctrX" for="ch" forName="dot11" refType="w" fact="0.7816"/>
                  <dgm:constr type="ctrY" for="ch" forName="dot11" refType="h" fact="0.1763"/>
                  <dgm:constr type="w" for="ch" forName="dot11" refType="userD"/>
                  <dgm:constr type="h" for="ch" forName="dot11" refType="userD"/>
                  <dgm:constr type="ctrX" for="ch" forName="dotArrow1" refType="w" fact="0.7558"/>
                  <dgm:constr type="ctrY" for="ch" forName="dotArrow1" refType="h" fact="-0.0099"/>
                  <dgm:constr type="w" for="ch" forName="dotArrow1" refType="userD"/>
                  <dgm:constr type="h" for="ch" forName="dotArrow1" refType="userD"/>
                  <dgm:constr type="ctrX" for="ch" forName="dotArrow2" refType="w" fact="0.7725"/>
                  <dgm:constr type="ctrY" for="ch" forName="dotArrow2" refType="h" fact="-0.0239"/>
                  <dgm:constr type="w" for="ch" forName="dotArrow2" refType="userD"/>
                  <dgm:constr type="h" for="ch" forName="dotArrow2" refType="userD"/>
                  <dgm:constr type="ctrX" for="ch" forName="dotArrow3" refType="w" fact="0.7892"/>
                  <dgm:constr type="ctrY" for="ch" forName="dotArrow3" refType="h" fact="-0.0378"/>
                  <dgm:constr type="w" for="ch" forName="dotArrow3" refType="userD"/>
                  <dgm:constr type="h" for="ch" forName="dotArrow3" refType="userD"/>
                  <dgm:constr type="ctrX" for="ch" forName="dotArrow4" refType="w" fact="0.8058"/>
                  <dgm:constr type="ctrY" for="ch" forName="dotArrow4" refType="h" fact="-0.0239"/>
                  <dgm:constr type="w" for="ch" forName="dotArrow4" refType="userD"/>
                  <dgm:constr type="h" for="ch" forName="dotArrow4" refType="userD"/>
                  <dgm:constr type="ctrX" for="ch" forName="dotArrow5" refType="w" fact="0.8225"/>
                  <dgm:constr type="ctrY" for="ch" forName="dotArrow5" refType="h" fact="-0.0099"/>
                  <dgm:constr type="w" for="ch" forName="dotArrow5" refType="userD"/>
                  <dgm:constr type="h" for="ch" forName="dotArrow5" refType="userD"/>
                  <dgm:constr type="ctrX" for="ch" forName="dotArrow6" refType="w" fact="0.7892"/>
                  <dgm:constr type="ctrY" for="ch" forName="dotArrow6" refType="h" fact="-0.0084"/>
                  <dgm:constr type="w" for="ch" forName="dotArrow6" refType="userD"/>
                  <dgm:constr type="h" for="ch" forName="dotArrow6" refType="userD"/>
                  <dgm:constr type="ctrX" for="ch" forName="dotArrow7" refType="w" fact="0.7892"/>
                  <dgm:constr type="ctrY" for="ch" forName="dotArrow7" refType="h" fact="0.0211"/>
                  <dgm:constr type="w" for="ch" forName="dotArrow7" refType="userD"/>
                  <dgm:constr type="h" for="ch" forName="dotArrow7" refType="userD"/>
                  <dgm:constr type="l" for="ch" forName="parTx1" refType="w" fact="0.2915"/>
                  <dgm:constr type="t" for="ch" forName="parTx1" refType="h" fact="0.8845"/>
                  <dgm:constr type="w" for="ch" forName="parTx1" refType="w" fact="0.2396"/>
                  <dgm:constr type="h" for="ch" forName="parTx1" refType="h" fact="0.0704"/>
                  <dgm:constr type="ctrX" for="ch" forName="picture1" refType="w" fact="0.2806"/>
                  <dgm:constr type="ctrY" for="ch" forName="picture1" refType="h" fact="0.8769"/>
                  <dgm:constr type="w" for="ch" forName="picture1" refType="w" fact="0.1111"/>
                  <dgm:constr type="h" for="ch" forName="picture1" refType="h" fact="0.1218"/>
                  <dgm:constr type="l" for="ch" forName="parTx2" refType="w" fact="0.5172"/>
                  <dgm:constr type="t" for="ch" forName="parTx2" refType="h" fact="0.7946"/>
                  <dgm:constr type="w" for="ch" forName="parTx2" refType="w" fact="0.2396"/>
                  <dgm:constr type="h" for="ch" forName="parTx2" refType="h" fact="0.0704"/>
                  <dgm:constr type="ctrX" for="ch" forName="picture2" refType="w" fact="0.5063"/>
                  <dgm:constr type="ctrY" for="ch" forName="picture2" refType="h" fact="0.787"/>
                  <dgm:constr type="w" for="ch" forName="picture2" refType="w" fact="0.1111"/>
                  <dgm:constr type="h" for="ch" forName="picture2" refType="h" fact="0.1218"/>
                  <dgm:constr type="l" for="ch" forName="parTx3" refType="w" fact="0.6285"/>
                  <dgm:constr type="t" for="ch" forName="parTx3" refType="h" fact="0.672"/>
                  <dgm:constr type="w" for="ch" forName="parTx3" refType="w" fact="0.2396"/>
                  <dgm:constr type="h" for="ch" forName="parTx3" refType="h" fact="0.0704"/>
                  <dgm:constr type="ctrX" for="ch" forName="picture3" refType="w" fact="0.6176"/>
                  <dgm:constr type="ctrY" for="ch" forName="picture3" refType="h" fact="0.6644"/>
                  <dgm:constr type="w" for="ch" forName="picture3" refType="w" fact="0.1111"/>
                  <dgm:constr type="h" for="ch" forName="picture3" refType="h" fact="0.1218"/>
                  <dgm:constr type="l" for="ch" forName="parTx4" refType="w" fact="0.6994"/>
                  <dgm:constr type="t" for="ch" forName="parTx4" refType="h" fact="0.5369"/>
                  <dgm:constr type="w" for="ch" forName="parTx4" refType="w" fact="0.2396"/>
                  <dgm:constr type="h" for="ch" forName="parTx4" refType="h" fact="0.0704"/>
                  <dgm:constr type="ctrX" for="ch" forName="picture4" refType="w" fact="0.6885"/>
                  <dgm:constr type="ctrY" for="ch" forName="picture4" refType="h" fact="0.5294"/>
                  <dgm:constr type="w" for="ch" forName="picture4" refType="w" fact="0.1111"/>
                  <dgm:constr type="h" for="ch" forName="picture4" refType="h" fact="0.1218"/>
                  <dgm:constr type="l" for="ch" forName="parTx5" refType="w" fact="0.75"/>
                  <dgm:constr type="t" for="ch" forName="parTx5" refType="h" fact="0.394"/>
                  <dgm:constr type="w" for="ch" forName="parTx5" refType="w" fact="0.2396"/>
                  <dgm:constr type="h" for="ch" forName="parTx5" refType="h" fact="0.0704"/>
                  <dgm:constr type="ctrX" for="ch" forName="picture5" refType="w" fact="0.7391"/>
                  <dgm:constr type="ctrY" for="ch" forName="picture5" refType="h" fact="0.3864"/>
                  <dgm:constr type="w" for="ch" forName="picture5" refType="w" fact="0.1111"/>
                  <dgm:constr type="h" for="ch" forName="picture5" refType="h" fact="0.1218"/>
                  <dgm:constr type="l" for="ch" forName="parTx6" refType="w" fact="0.7788"/>
                  <dgm:constr type="t" for="ch" forName="parTx6" refType="h" fact="0.252"/>
                  <dgm:constr type="w" for="ch" forName="parTx6" refType="w" fact="0.2396"/>
                  <dgm:constr type="h" for="ch" forName="parTx6" refType="h" fact="0.0704"/>
                  <dgm:constr type="ctrX" for="ch" forName="picture6" refType="w" fact="0.7679"/>
                  <dgm:constr type="ctrY" for="ch" forName="picture6" refType="h" fact="0.2444"/>
                  <dgm:constr type="w" for="ch" forName="picture6" refType="w" fact="0.1111"/>
                  <dgm:constr type="h" for="ch" forName="picture6" refType="h" fact="0.1218"/>
                  <dgm:constr type="l" for="ch" forName="parTx7" refType="w" fact="0.7945"/>
                  <dgm:constr type="t" for="ch" forName="parTx7" refType="h" fact="0.1151"/>
                  <dgm:constr type="w" for="ch" forName="parTx7" refType="w" fact="0.2396"/>
                  <dgm:constr type="h" for="ch" forName="parTx7" refType="h" fact="0.0704"/>
                  <dgm:constr type="ctrX" for="ch" forName="picture7" refType="w" fact="0.7836"/>
                  <dgm:constr type="ctrY" for="ch" forName="picture7" refType="h" fact="0.1075"/>
                  <dgm:constr type="w" for="ch" forName="picture7" refType="w" fact="0.1111"/>
                  <dgm:constr type="h" for="ch" forName="picture7" refType="h" fact="0.1218"/>
                </dgm:constrLst>
              </dgm:else>
            </dgm:choose>
          </dgm:if>
          <dgm:else name="Name68">
            <dgm:choose name="Name69">
              <dgm:if name="Name70"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6091"/>
                  <dgm:constr type="ctrY" for="ch" forName="dot1" refType="h" fact="0.8342"/>
                  <dgm:constr type="w" for="ch" forName="dot1" refType="userD"/>
                  <dgm:constr type="h" for="ch" forName="dot1" refType="userD"/>
                  <dgm:constr type="ctrX" for="ch" forName="dot2" refType="w" fact="0.6279"/>
                  <dgm:constr type="ctrY" for="ch" forName="dot2" refType="h" fact="0.8448"/>
                  <dgm:constr type="w" for="ch" forName="dot2" refType="userD"/>
                  <dgm:constr type="h" for="ch" forName="dot2" refType="userD"/>
                  <dgm:constr type="ctrX" for="ch" forName="dot3" refType="w" fact="0.647"/>
                  <dgm:constr type="ctrY" for="ch" forName="dot3" refType="h" fact="0.8539"/>
                  <dgm:constr type="w" for="ch" forName="dot3" refType="userD"/>
                  <dgm:constr type="h" for="ch" forName="dot3" refType="userD"/>
                  <dgm:constr type="ctrX" for="ch" forName="dot4" refType="w" fact="0.6663"/>
                  <dgm:constr type="ctrY" for="ch" forName="dot4" refType="h" fact="0.8615"/>
                  <dgm:constr type="w" for="ch" forName="dot4" refType="userD"/>
                  <dgm:constr type="h" for="ch" forName="dot4" refType="userD"/>
                  <dgm:constr type="ctrX" for="ch" forName="dot5" refType="w" fact="0.6858"/>
                  <dgm:constr type="ctrY" for="ch" forName="dot5" refType="h" fact="0.8676"/>
                  <dgm:constr type="w" for="ch" forName="dot5" refType="userD"/>
                  <dgm:constr type="h" for="ch" forName="dot5" refType="userD"/>
                  <dgm:constr type="ctrX" for="ch" forName="dot6" refType="w" fact="0.4912"/>
                  <dgm:constr type="ctrY" for="ch" forName="dot6" refType="h" fact="0.7255"/>
                  <dgm:constr type="w" for="ch" forName="dot6" refType="userD"/>
                  <dgm:constr type="h" for="ch" forName="dot6" refType="userD"/>
                  <dgm:constr type="ctrX" for="ch" forName="dot7" refType="w" fact="0.5074"/>
                  <dgm:constr type="ctrY" for="ch" forName="dot7" refType="h" fact="0.7454"/>
                  <dgm:constr type="w" for="ch" forName="dot7" refType="userD"/>
                  <dgm:constr type="h" for="ch" forName="dot7" refType="userD"/>
                  <dgm:constr type="ctrX" for="ch" forName="dot8" refType="w" fact="0.4164"/>
                  <dgm:constr type="ctrY" for="ch" forName="dot8" refType="h" fact="0.6026"/>
                  <dgm:constr type="w" for="ch" forName="dot8" refType="userD"/>
                  <dgm:constr type="h" for="ch" forName="dot8" refType="userD"/>
                  <dgm:constr type="ctrX" for="ch" forName="dot9" refType="w" fact="0.3629"/>
                  <dgm:constr type="ctrY" for="ch" forName="dot9" refType="h" fact="0.4632"/>
                  <dgm:constr type="w" for="ch" forName="dot9" refType="userD"/>
                  <dgm:constr type="h" for="ch" forName="dot9" refType="userD"/>
                  <dgm:constr type="ctrX" for="ch" forName="dot10" refType="w" fact="0.3299"/>
                  <dgm:constr type="ctrY" for="ch" forName="dot10" refType="h" fact="0.3187"/>
                  <dgm:constr type="w" for="ch" forName="dot10" refType="userD"/>
                  <dgm:constr type="h" for="ch" forName="dot10" refType="userD"/>
                  <dgm:constr type="ctrX" for="ch" forName="dot11" refType="w" fact="0.3147"/>
                  <dgm:constr type="ctrY" for="ch" forName="dot11" refType="h" fact="0.1763"/>
                  <dgm:constr type="w" for="ch" forName="dot11" refType="userD"/>
                  <dgm:constr type="h" for="ch" forName="dot11" refType="userD"/>
                  <dgm:constr type="ctrX" for="ch" forName="dotArrow1" refType="w" fact="0.3373"/>
                  <dgm:constr type="ctrY" for="ch" forName="dotArrow1" refType="h" fact="-0.0099"/>
                  <dgm:constr type="w" for="ch" forName="dotArrow1" refType="userD"/>
                  <dgm:constr type="h" for="ch" forName="dotArrow1" refType="userD"/>
                  <dgm:constr type="ctrX" for="ch" forName="dotArrow2" refType="w" fact="0.3227"/>
                  <dgm:constr type="ctrY" for="ch" forName="dotArrow2" refType="h" fact="-0.0239"/>
                  <dgm:constr type="w" for="ch" forName="dotArrow2" refType="userD"/>
                  <dgm:constr type="h" for="ch" forName="dotArrow2" refType="userD"/>
                  <dgm:constr type="ctrX" for="ch" forName="dotArrow3" refType="w" fact="0.3081"/>
                  <dgm:constr type="ctrY" for="ch" forName="dotArrow3" refType="h" fact="-0.0378"/>
                  <dgm:constr type="w" for="ch" forName="dotArrow3" refType="userD"/>
                  <dgm:constr type="h" for="ch" forName="dotArrow3" refType="userD"/>
                  <dgm:constr type="ctrX" for="ch" forName="dotArrow4" refType="w" fact="0.2935"/>
                  <dgm:constr type="ctrY" for="ch" forName="dotArrow4" refType="h" fact="-0.0239"/>
                  <dgm:constr type="w" for="ch" forName="dotArrow4" refType="userD"/>
                  <dgm:constr type="h" for="ch" forName="dotArrow4" refType="userD"/>
                  <dgm:constr type="ctrX" for="ch" forName="dotArrow5" refType="w" fact="0.2788"/>
                  <dgm:constr type="ctrY" for="ch" forName="dotArrow5" refType="h" fact="-0.0099"/>
                  <dgm:constr type="w" for="ch" forName="dotArrow5" refType="userD"/>
                  <dgm:constr type="h" for="ch" forName="dotArrow5" refType="userD"/>
                  <dgm:constr type="ctrX" for="ch" forName="dotArrow6" refType="w" fact="0.3081"/>
                  <dgm:constr type="ctrY" for="ch" forName="dotArrow6" refType="h" fact="-0.0084"/>
                  <dgm:constr type="w" for="ch" forName="dotArrow6" refType="userD"/>
                  <dgm:constr type="h" for="ch" forName="dotArrow6" refType="userD"/>
                  <dgm:constr type="ctrX" for="ch" forName="dotArrow7" refType="w" fact="0.3081"/>
                  <dgm:constr type="ctrY" for="ch" forName="dotArrow7" refType="h" fact="0.0211"/>
                  <dgm:constr type="w" for="ch" forName="dotArrow7" refType="userD"/>
                  <dgm:constr type="h" for="ch" forName="dotArrow7" refType="userD"/>
                  <dgm:constr type="r" for="ch" forName="parTx1" refType="w" fact="0.7444"/>
                  <dgm:constr type="t" for="ch" forName="parTx1" refType="h" fact="0.8856"/>
                  <dgm:constr type="w" for="ch" forName="parTx1" refType="w" fact="0.2101"/>
                  <dgm:constr type="h" for="ch" forName="parTx1" refType="h" fact="0.0704"/>
                  <dgm:constr type="ctrX" for="ch" forName="picture1" refType="w" fact="0.754"/>
                  <dgm:constr type="ctrY" for="ch" forName="picture1" refType="h" fact="0.8769"/>
                  <dgm:constr type="w" for="ch" forName="picture1" refType="w" fact="0.0974"/>
                  <dgm:constr type="h" for="ch" forName="picture1" refType="h" fact="0.121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465"/>
                  <dgm:constr type="t" for="ch" forName="parTx2" refType="h" fact="0.7956"/>
                  <dgm:constr type="w" for="ch" forName="parTx2" refType="w" fact="0.2101"/>
                  <dgm:constr type="h" for="ch" forName="parTx2" refType="h" fact="0.0704"/>
                  <dgm:constr type="ctrX" for="ch" forName="picture2" refType="w" fact="0.5561"/>
                  <dgm:constr type="ctrY" for="ch" forName="picture2" refType="h" fact="0.787"/>
                  <dgm:constr type="w" for="ch" forName="picture2" refType="w" fact="0.0974"/>
                  <dgm:constr type="h" for="ch" forName="picture2" refType="h" fact="0.1218"/>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489"/>
                  <dgm:constr type="t" for="ch" forName="parTx3" refType="h" fact="0.673"/>
                  <dgm:constr type="w" for="ch" forName="parTx3" refType="w" fact="0.2101"/>
                  <dgm:constr type="h" for="ch" forName="parTx3" refType="h" fact="0.0704"/>
                  <dgm:constr type="ctrX" for="ch" forName="picture3" refType="w" fact="0.4585"/>
                  <dgm:constr type="ctrY" for="ch" forName="picture3" refType="h" fact="0.6644"/>
                  <dgm:constr type="w" for="ch" forName="picture3" refType="w" fact="0.0974"/>
                  <dgm:constr type="h" for="ch" forName="picture3" refType="h" fact="0.1218"/>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3868"/>
                  <dgm:constr type="t" for="ch" forName="parTx4" refType="h" fact="0.538"/>
                  <dgm:constr type="w" for="ch" forName="parTx4" refType="w" fact="0.2101"/>
                  <dgm:constr type="h" for="ch" forName="parTx4" refType="h" fact="0.0704"/>
                  <dgm:constr type="ctrX" for="ch" forName="picture4" refType="w" fact="0.3963"/>
                  <dgm:constr type="ctrY" for="ch" forName="picture4" refType="h" fact="0.5294"/>
                  <dgm:constr type="w" for="ch" forName="picture4" refType="w" fact="0.0974"/>
                  <dgm:constr type="h" for="ch" forName="picture4" refType="h" fact="0.1218"/>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424"/>
                  <dgm:constr type="t" for="ch" forName="parTx5" refType="h" fact="0.3951"/>
                  <dgm:constr type="w" for="ch" forName="parTx5" refType="w" fact="0.2101"/>
                  <dgm:constr type="h" for="ch" forName="parTx5" refType="h" fact="0.0704"/>
                  <dgm:constr type="ctrX" for="ch" forName="picture5" refType="w" fact="0.352"/>
                  <dgm:constr type="ctrY" for="ch" forName="picture5" refType="h" fact="0.3864"/>
                  <dgm:constr type="w" for="ch" forName="picture5" refType="w" fact="0.0974"/>
                  <dgm:constr type="h" for="ch" forName="picture5" refType="h" fact="0.1218"/>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172"/>
                  <dgm:constr type="t" for="ch" forName="parTx6" refType="h" fact="0.2531"/>
                  <dgm:constr type="w" for="ch" forName="parTx6" refType="w" fact="0.2101"/>
                  <dgm:constr type="h" for="ch" forName="parTx6" refType="h" fact="0.0704"/>
                  <dgm:constr type="ctrX" for="ch" forName="picture6" refType="w" fact="0.3267"/>
                  <dgm:constr type="ctrY" for="ch" forName="picture6" refType="h" fact="0.2444"/>
                  <dgm:constr type="w" for="ch" forName="picture6" refType="w" fact="0.0974"/>
                  <dgm:constr type="h" for="ch" forName="picture6" refType="h" fact="0.1218"/>
                  <dgm:constr type="r" for="ch" forName="desTx6" refType="l" refFor="ch" refForName="parTx6"/>
                  <dgm:constr type="l" for="ch" forName="desTx6"/>
                  <dgm:constr type="t" for="ch" forName="desTx6" refType="t" refFor="ch" refForName="parTx6"/>
                  <dgm:constr type="h" for="ch" forName="desTx6" refType="h" refFor="ch" refForName="parTx6"/>
                  <dgm:constr type="r" for="ch" forName="parTx7" refType="w" fact="0.3034"/>
                  <dgm:constr type="t" for="ch" forName="parTx7" refType="h" fact="0.1162"/>
                  <dgm:constr type="w" for="ch" forName="parTx7" refType="w" fact="0.2101"/>
                  <dgm:constr type="h" for="ch" forName="parTx7" refType="h" fact="0.0704"/>
                  <dgm:constr type="ctrX" for="ch" forName="picture7" refType="w" fact="0.3129"/>
                  <dgm:constr type="ctrY" for="ch" forName="picture7" refType="h" fact="0.1075"/>
                  <dgm:constr type="w" for="ch" forName="picture7" refType="w" fact="0.0974"/>
                  <dgm:constr type="h" for="ch" forName="picture7" refType="h" fact="0.1218"/>
                  <dgm:constr type="r" for="ch" forName="desTx7" refType="l" refFor="ch" refForName="parTx7"/>
                  <dgm:constr type="l" for="ch" forName="desTx7"/>
                  <dgm:constr type="t" for="ch" forName="desTx7" refType="t" refFor="ch" refForName="parTx7"/>
                  <dgm:constr type="h" for="ch" forName="desTx7" refType="h" refFor="ch" refForName="parTx7"/>
                </dgm:constrLst>
              </dgm:if>
              <dgm:else name="Name71">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5541"/>
                  <dgm:constr type="ctrY" for="ch" forName="dot1" refType="h" fact="0.8342"/>
                  <dgm:constr type="w" for="ch" forName="dot1" refType="userD"/>
                  <dgm:constr type="h" for="ch" forName="dot1" refType="userD"/>
                  <dgm:constr type="ctrX" for="ch" forName="dot2" refType="w" fact="0.5756"/>
                  <dgm:constr type="ctrY" for="ch" forName="dot2" refType="h" fact="0.8448"/>
                  <dgm:constr type="w" for="ch" forName="dot2" refType="userD"/>
                  <dgm:constr type="h" for="ch" forName="dot2" refType="userD"/>
                  <dgm:constr type="ctrX" for="ch" forName="dot3" refType="w" fact="0.5974"/>
                  <dgm:constr type="ctrY" for="ch" forName="dot3" refType="h" fact="0.8539"/>
                  <dgm:constr type="w" for="ch" forName="dot3" refType="userD"/>
                  <dgm:constr type="h" for="ch" forName="dot3" refType="userD"/>
                  <dgm:constr type="ctrX" for="ch" forName="dot4" refType="w" fact="0.6194"/>
                  <dgm:constr type="ctrY" for="ch" forName="dot4" refType="h" fact="0.8615"/>
                  <dgm:constr type="w" for="ch" forName="dot4" refType="userD"/>
                  <dgm:constr type="h" for="ch" forName="dot4" refType="userD"/>
                  <dgm:constr type="ctrX" for="ch" forName="dot5" refType="w" fact="0.6416"/>
                  <dgm:constr type="ctrY" for="ch" forName="dot5" refType="h" fact="0.8676"/>
                  <dgm:constr type="w" for="ch" forName="dot5" refType="userD"/>
                  <dgm:constr type="h" for="ch" forName="dot5" refType="userD"/>
                  <dgm:constr type="ctrX" for="ch" forName="dot6" refType="w" fact="0.4197"/>
                  <dgm:constr type="ctrY" for="ch" forName="dot6" refType="h" fact="0.7255"/>
                  <dgm:constr type="w" for="ch" forName="dot6" refType="userD"/>
                  <dgm:constr type="h" for="ch" forName="dot6" refType="userD"/>
                  <dgm:constr type="ctrX" for="ch" forName="dot7" refType="w" fact="0.4382"/>
                  <dgm:constr type="ctrY" for="ch" forName="dot7" refType="h" fact="0.7454"/>
                  <dgm:constr type="w" for="ch" forName="dot7" refType="userD"/>
                  <dgm:constr type="h" for="ch" forName="dot7" refType="userD"/>
                  <dgm:constr type="ctrX" for="ch" forName="dot8" refType="w" fact="0.3344"/>
                  <dgm:constr type="ctrY" for="ch" forName="dot8" refType="h" fact="0.6026"/>
                  <dgm:constr type="w" for="ch" forName="dot8" refType="userD"/>
                  <dgm:constr type="h" for="ch" forName="dot8" refType="userD"/>
                  <dgm:constr type="ctrX" for="ch" forName="dot9" refType="w" fact="0.2734"/>
                  <dgm:constr type="ctrY" for="ch" forName="dot9" refType="h" fact="0.4632"/>
                  <dgm:constr type="w" for="ch" forName="dot9" refType="userD"/>
                  <dgm:constr type="h" for="ch" forName="dot9" refType="userD"/>
                  <dgm:constr type="ctrX" for="ch" forName="dot10" refType="w" fact="0.2357"/>
                  <dgm:constr type="ctrY" for="ch" forName="dot10" refType="h" fact="0.3187"/>
                  <dgm:constr type="w" for="ch" forName="dot10" refType="userD"/>
                  <dgm:constr type="h" for="ch" forName="dot10" refType="userD"/>
                  <dgm:constr type="ctrX" for="ch" forName="dot11" refType="w" fact="0.2184"/>
                  <dgm:constr type="ctrY" for="ch" forName="dot11" refType="h" fact="0.1763"/>
                  <dgm:constr type="w" for="ch" forName="dot11" refType="userD"/>
                  <dgm:constr type="h" for="ch" forName="dot11" refType="userD"/>
                  <dgm:constr type="ctrX" for="ch" forName="dotArrow1" refType="w" fact="0.2442"/>
                  <dgm:constr type="ctrY" for="ch" forName="dotArrow1" refType="h" fact="-0.0099"/>
                  <dgm:constr type="w" for="ch" forName="dotArrow1" refType="userD"/>
                  <dgm:constr type="h" for="ch" forName="dotArrow1" refType="userD"/>
                  <dgm:constr type="ctrX" for="ch" forName="dotArrow2" refType="w" fact="0.2275"/>
                  <dgm:constr type="ctrY" for="ch" forName="dotArrow2" refType="h" fact="-0.0239"/>
                  <dgm:constr type="w" for="ch" forName="dotArrow2" refType="userD"/>
                  <dgm:constr type="h" for="ch" forName="dotArrow2" refType="userD"/>
                  <dgm:constr type="ctrX" for="ch" forName="dotArrow3" refType="w" fact="0.2108"/>
                  <dgm:constr type="ctrY" for="ch" forName="dotArrow3" refType="h" fact="-0.0378"/>
                  <dgm:constr type="w" for="ch" forName="dotArrow3" refType="userD"/>
                  <dgm:constr type="h" for="ch" forName="dotArrow3" refType="userD"/>
                  <dgm:constr type="ctrX" for="ch" forName="dotArrow4" refType="w" fact="0.1942"/>
                  <dgm:constr type="ctrY" for="ch" forName="dotArrow4" refType="h" fact="-0.0239"/>
                  <dgm:constr type="w" for="ch" forName="dotArrow4" refType="userD"/>
                  <dgm:constr type="h" for="ch" forName="dotArrow4" refType="userD"/>
                  <dgm:constr type="ctrX" for="ch" forName="dotArrow5" refType="w" fact="0.1775"/>
                  <dgm:constr type="ctrY" for="ch" forName="dotArrow5" refType="h" fact="-0.0099"/>
                  <dgm:constr type="w" for="ch" forName="dotArrow5" refType="userD"/>
                  <dgm:constr type="h" for="ch" forName="dotArrow5" refType="userD"/>
                  <dgm:constr type="ctrX" for="ch" forName="dotArrow6" refType="w" fact="0.2108"/>
                  <dgm:constr type="ctrY" for="ch" forName="dotArrow6" refType="h" fact="-0.0084"/>
                  <dgm:constr type="w" for="ch" forName="dotArrow6" refType="userD"/>
                  <dgm:constr type="h" for="ch" forName="dotArrow6" refType="userD"/>
                  <dgm:constr type="ctrX" for="ch" forName="dotArrow7" refType="w" fact="0.2108"/>
                  <dgm:constr type="ctrY" for="ch" forName="dotArrow7" refType="h" fact="0.0211"/>
                  <dgm:constr type="w" for="ch" forName="dotArrow7" refType="userD"/>
                  <dgm:constr type="h" for="ch" forName="dotArrow7" refType="userD"/>
                  <dgm:constr type="r" for="ch" forName="parTx1" refType="w" fact="0.7085"/>
                  <dgm:constr type="t" for="ch" forName="parTx1" refType="h" fact="0.8845"/>
                  <dgm:constr type="w" for="ch" forName="parTx1" refType="w" fact="0.2396"/>
                  <dgm:constr type="h" for="ch" forName="parTx1" refType="h" fact="0.0704"/>
                  <dgm:constr type="ctrX" for="ch" forName="picture1" refType="w" fact="0.7194"/>
                  <dgm:constr type="ctrY" for="ch" forName="picture1" refType="h" fact="0.8769"/>
                  <dgm:constr type="w" for="ch" forName="picture1" refType="w" fact="0.1111"/>
                  <dgm:constr type="h" for="ch" forName="picture1" refType="h" fact="0.1218"/>
                  <dgm:constr type="r" for="ch" forName="parTx2" refType="w" fact="0.4828"/>
                  <dgm:constr type="t" for="ch" forName="parTx2" refType="h" fact="0.7946"/>
                  <dgm:constr type="w" for="ch" forName="parTx2" refType="w" fact="0.2396"/>
                  <dgm:constr type="h" for="ch" forName="parTx2" refType="h" fact="0.0704"/>
                  <dgm:constr type="ctrX" for="ch" forName="picture2" refType="w" fact="0.4937"/>
                  <dgm:constr type="ctrY" for="ch" forName="picture2" refType="h" fact="0.787"/>
                  <dgm:constr type="w" for="ch" forName="picture2" refType="w" fact="0.1111"/>
                  <dgm:constr type="h" for="ch" forName="picture2" refType="h" fact="0.1218"/>
                  <dgm:constr type="r" for="ch" forName="parTx3" refType="w" fact="0.3715"/>
                  <dgm:constr type="t" for="ch" forName="parTx3" refType="h" fact="0.672"/>
                  <dgm:constr type="w" for="ch" forName="parTx3" refType="w" fact="0.2396"/>
                  <dgm:constr type="h" for="ch" forName="parTx3" refType="h" fact="0.0704"/>
                  <dgm:constr type="ctrX" for="ch" forName="picture3" refType="w" fact="0.3824"/>
                  <dgm:constr type="ctrY" for="ch" forName="picture3" refType="h" fact="0.6644"/>
                  <dgm:constr type="w" for="ch" forName="picture3" refType="w" fact="0.1111"/>
                  <dgm:constr type="h" for="ch" forName="picture3" refType="h" fact="0.1218"/>
                  <dgm:constr type="r" for="ch" forName="parTx4" refType="w" fact="0.3006"/>
                  <dgm:constr type="t" for="ch" forName="parTx4" refType="h" fact="0.5369"/>
                  <dgm:constr type="w" for="ch" forName="parTx4" refType="w" fact="0.2396"/>
                  <dgm:constr type="h" for="ch" forName="parTx4" refType="h" fact="0.0704"/>
                  <dgm:constr type="ctrX" for="ch" forName="picture4" refType="w" fact="0.3115"/>
                  <dgm:constr type="ctrY" for="ch" forName="picture4" refType="h" fact="0.5294"/>
                  <dgm:constr type="w" for="ch" forName="picture4" refType="w" fact="0.1111"/>
                  <dgm:constr type="h" for="ch" forName="picture4" refType="h" fact="0.1218"/>
                  <dgm:constr type="r" for="ch" forName="parTx5" refType="w" fact="0.25"/>
                  <dgm:constr type="t" for="ch" forName="parTx5" refType="h" fact="0.394"/>
                  <dgm:constr type="w" for="ch" forName="parTx5" refType="w" fact="0.2396"/>
                  <dgm:constr type="h" for="ch" forName="parTx5" refType="h" fact="0.0704"/>
                  <dgm:constr type="ctrX" for="ch" forName="picture5" refType="w" fact="0.2609"/>
                  <dgm:constr type="ctrY" for="ch" forName="picture5" refType="h" fact="0.3864"/>
                  <dgm:constr type="w" for="ch" forName="picture5" refType="w" fact="0.1111"/>
                  <dgm:constr type="h" for="ch" forName="picture5" refType="h" fact="0.1218"/>
                  <dgm:constr type="r" for="ch" forName="parTx6" refType="w" fact="0.2212"/>
                  <dgm:constr type="t" for="ch" forName="parTx6" refType="h" fact="0.252"/>
                  <dgm:constr type="w" for="ch" forName="parTx6" refType="w" fact="0.2396"/>
                  <dgm:constr type="h" for="ch" forName="parTx6" refType="h" fact="0.0704"/>
                  <dgm:constr type="ctrX" for="ch" forName="picture6" refType="w" fact="0.2321"/>
                  <dgm:constr type="ctrY" for="ch" forName="picture6" refType="h" fact="0.2444"/>
                  <dgm:constr type="w" for="ch" forName="picture6" refType="w" fact="0.1111"/>
                  <dgm:constr type="h" for="ch" forName="picture6" refType="h" fact="0.1218"/>
                  <dgm:constr type="r" for="ch" forName="parTx7" refType="w" fact="0.2055"/>
                  <dgm:constr type="t" for="ch" forName="parTx7" refType="h" fact="0.1151"/>
                  <dgm:constr type="w" for="ch" forName="parTx7" refType="w" fact="0.2396"/>
                  <dgm:constr type="h" for="ch" forName="parTx7" refType="h" fact="0.0704"/>
                  <dgm:constr type="ctrX" for="ch" forName="picture7" refType="w" fact="0.2164"/>
                  <dgm:constr type="ctrY" for="ch" forName="picture7" refType="h" fact="0.1075"/>
                  <dgm:constr type="w" for="ch" forName="picture7" refType="w" fact="0.1111"/>
                  <dgm:constr type="h" for="ch" forName="picture7" refType="h" fact="0.1218"/>
                </dgm:constrLst>
              </dgm:else>
            </dgm:choose>
          </dgm:else>
        </dgm:choose>
      </dgm:else>
    </dgm:choose>
    <dgm:forEach name="wrapper" axis="self" ptType="parTrans">
      <dgm:forEach name="wrapper2" axis="self" ptType="sibTrans" st="2">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choose name="Name72">
      <dgm:if name="Name73" axis="ch" ptType="node" func="cnt" op="gte" val="2">
        <dgm:layoutNode name="dot1" styleLbl="alignNode1">
          <dgm:alg type="sp"/>
          <dgm:shape xmlns:r="http://schemas.openxmlformats.org/officeDocument/2006/relationships" type="ellipse" r:blip="">
            <dgm:adjLst/>
          </dgm:shape>
          <dgm:presOf/>
        </dgm:layoutNode>
        <dgm:layoutNode name="dot2" styleLbl="alignNode1">
          <dgm:alg type="sp"/>
          <dgm:shape xmlns:r="http://schemas.openxmlformats.org/officeDocument/2006/relationships" type="ellipse" r:blip="">
            <dgm:adjLst/>
          </dgm:shape>
          <dgm:presOf/>
        </dgm:layoutNode>
        <dgm:layoutNode name="dot3" styleLbl="alignNode1">
          <dgm:alg type="sp"/>
          <dgm:shape xmlns:r="http://schemas.openxmlformats.org/officeDocument/2006/relationships" type="ellipse" r:blip="">
            <dgm:adjLst/>
          </dgm:shape>
          <dgm:presOf/>
        </dgm:layoutNode>
      </dgm:if>
      <dgm:else name="Name74"/>
    </dgm:choose>
    <dgm:choose name="Name75">
      <dgm:if name="Name76" axis="ch" ptType="node" func="cnt" op="gte" val="3">
        <dgm:layoutNode name="dot4" styleLbl="alignNode1">
          <dgm:alg type="sp"/>
          <dgm:shape xmlns:r="http://schemas.openxmlformats.org/officeDocument/2006/relationships" type="ellipse" r:blip="">
            <dgm:adjLst/>
          </dgm:shape>
          <dgm:presOf/>
        </dgm:layoutNode>
        <dgm:layoutNode name="dot5" styleLbl="alignNode1">
          <dgm:alg type="sp"/>
          <dgm:shape xmlns:r="http://schemas.openxmlformats.org/officeDocument/2006/relationships" type="ellipse" r:blip="">
            <dgm:adjLst/>
          </dgm:shape>
          <dgm:presOf/>
        </dgm:layoutNode>
      </dgm:if>
      <dgm:else name="Name77"/>
    </dgm:choose>
    <dgm:choose name="Name78">
      <dgm:if name="Name79" axis="ch" ptType="node" func="cnt" op="gte" val="4">
        <dgm:layoutNode name="dot6" styleLbl="alignNode1">
          <dgm:alg type="sp"/>
          <dgm:shape xmlns:r="http://schemas.openxmlformats.org/officeDocument/2006/relationships" type="ellipse" r:blip="">
            <dgm:adjLst/>
          </dgm:shape>
          <dgm:presOf/>
        </dgm:layoutNode>
      </dgm:if>
      <dgm:else name="Name80"/>
    </dgm:choose>
    <dgm:choose name="Name81">
      <dgm:if name="Name82" axis="ch" ptType="node" func="cnt" op="gte" val="5">
        <dgm:layoutNode name="dot7" styleLbl="alignNode1">
          <dgm:alg type="sp"/>
          <dgm:shape xmlns:r="http://schemas.openxmlformats.org/officeDocument/2006/relationships" type="ellipse" r:blip="">
            <dgm:adjLst/>
          </dgm:shape>
          <dgm:presOf/>
        </dgm:layoutNode>
        <dgm:layoutNode name="dot8" styleLbl="alignNode1">
          <dgm:alg type="sp"/>
          <dgm:shape xmlns:r="http://schemas.openxmlformats.org/officeDocument/2006/relationships" type="ellipse" r:blip="">
            <dgm:adjLst/>
          </dgm:shape>
          <dgm:presOf/>
        </dgm:layoutNode>
      </dgm:if>
      <dgm:else name="Name83"/>
    </dgm:choose>
    <dgm:choose name="Name84">
      <dgm:if name="Name85" axis="ch" ptType="node" func="cnt" op="gte" val="6">
        <dgm:layoutNode name="dot9" styleLbl="alignNode1">
          <dgm:alg type="sp"/>
          <dgm:shape xmlns:r="http://schemas.openxmlformats.org/officeDocument/2006/relationships" type="ellipse" r:blip="">
            <dgm:adjLst/>
          </dgm:shape>
          <dgm:presOf/>
        </dgm:layoutNode>
        <dgm:layoutNode name="dot10" styleLbl="alignNode1">
          <dgm:alg type="sp"/>
          <dgm:shape xmlns:r="http://schemas.openxmlformats.org/officeDocument/2006/relationships" type="ellipse" r:blip="">
            <dgm:adjLst/>
          </dgm:shape>
          <dgm:presOf/>
        </dgm:layoutNode>
      </dgm:if>
      <dgm:else name="Name86"/>
    </dgm:choose>
    <dgm:choose name="Name87">
      <dgm:if name="Name88" axis="ch" ptType="node" func="cnt" op="gte" val="7">
        <dgm:layoutNode name="dot11" styleLbl="alignNode1">
          <dgm:alg type="sp"/>
          <dgm:shape xmlns:r="http://schemas.openxmlformats.org/officeDocument/2006/relationships" type="ellipse" r:blip="">
            <dgm:adjLst/>
          </dgm:shape>
          <dgm:presOf/>
        </dgm:layoutNode>
      </dgm:if>
      <dgm:else name="Name89"/>
    </dgm:choose>
    <dgm:choose name="Name90">
      <dgm:if name="Name91" axis="ch" ptType="node" func="cnt" op="gte" val="2">
        <dgm:layoutNode name="dotArrow1" styleLbl="alignNode1">
          <dgm:alg type="sp"/>
          <dgm:shape xmlns:r="http://schemas.openxmlformats.org/officeDocument/2006/relationships" type="ellipse" r:blip="">
            <dgm:adjLst/>
          </dgm:shape>
          <dgm:presOf/>
        </dgm:layoutNode>
        <dgm:layoutNode name="dotArrow2" styleLbl="alignNode1">
          <dgm:alg type="sp"/>
          <dgm:shape xmlns:r="http://schemas.openxmlformats.org/officeDocument/2006/relationships" type="ellipse" r:blip="">
            <dgm:adjLst/>
          </dgm:shape>
          <dgm:presOf/>
        </dgm:layoutNode>
        <dgm:layoutNode name="dotArrow3" styleLbl="alignNode1">
          <dgm:alg type="sp"/>
          <dgm:shape xmlns:r="http://schemas.openxmlformats.org/officeDocument/2006/relationships" type="ellipse" r:blip="">
            <dgm:adjLst/>
          </dgm:shape>
          <dgm:presOf/>
        </dgm:layoutNode>
        <dgm:layoutNode name="dotArrow4" styleLbl="alignNode1">
          <dgm:alg type="sp"/>
          <dgm:shape xmlns:r="http://schemas.openxmlformats.org/officeDocument/2006/relationships" type="ellipse" r:blip="">
            <dgm:adjLst/>
          </dgm:shape>
          <dgm:presOf/>
        </dgm:layoutNode>
        <dgm:layoutNode name="dotArrow5" styleLbl="alignNode1">
          <dgm:alg type="sp"/>
          <dgm:shape xmlns:r="http://schemas.openxmlformats.org/officeDocument/2006/relationships" type="ellipse" r:blip="">
            <dgm:adjLst/>
          </dgm:shape>
          <dgm:presOf/>
        </dgm:layoutNode>
        <dgm:layoutNode name="dotArrow6" styleLbl="alignNode1">
          <dgm:alg type="sp"/>
          <dgm:shape xmlns:r="http://schemas.openxmlformats.org/officeDocument/2006/relationships" type="ellipse" r:blip="">
            <dgm:adjLst/>
          </dgm:shape>
          <dgm:presOf/>
        </dgm:layoutNode>
        <dgm:layoutNode name="dotArrow7" styleLbl="alignNode1">
          <dgm:alg type="sp"/>
          <dgm:shape xmlns:r="http://schemas.openxmlformats.org/officeDocument/2006/relationships" type="ellipse" r:blip="">
            <dgm:adjLst/>
          </dgm:shape>
          <dgm:presOf/>
        </dgm:layoutNode>
      </dgm:if>
      <dgm:else name="Name92"/>
    </dgm:choose>
    <dgm:forEach name="Name93" axis="ch" ptType="node" cnt="1">
      <dgm:layoutNode name="parTx1">
        <dgm:choose name="Name94">
          <dgm:if name="Name95" func="var" arg="dir" op="equ" val="norm">
            <dgm:alg type="tx">
              <dgm:param type="parTxLTRAlign" val="l"/>
              <dgm:param type="parTxRTLAlign" val="r"/>
            </dgm:alg>
          </dgm:if>
          <dgm:else name="Name96">
            <dgm:alg type="tx">
              <dgm:param type="parTxLTRAlign" val="r"/>
              <dgm:param type="parTxRTLAlign" val="l"/>
            </dgm:alg>
          </dgm:else>
        </dgm:choose>
        <dgm:shape xmlns:r="http://schemas.openxmlformats.org/officeDocument/2006/relationships" type="roundRect" r:blip="">
          <dgm:adjLst/>
        </dgm:shape>
        <dgm:presOf axis="self" ptType="node"/>
        <dgm:choose name="Name97">
          <dgm:if name="Name98" func="var" arg="dir" op="equ" val="norm">
            <dgm:constrLst>
              <dgm:constr type="lMarg" refType="w" fact="0.6"/>
              <dgm:constr type="rMarg" refType="primFontSz" fact="0.3"/>
              <dgm:constr type="tMarg" refType="primFontSz" fact="0.3"/>
              <dgm:constr type="bMarg" refType="primFontSz" fact="0.3"/>
            </dgm:constrLst>
          </dgm:if>
          <dgm:else name="Name99">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00">
        <dgm:if name="Name101" axis="ch" ptType="node" func="cnt" op="gte" val="1">
          <dgm:layoutNode name="desTx1" styleLbl="revTx">
            <dgm:varLst>
              <dgm:bulletEnabled val="1"/>
            </dgm:varLst>
            <dgm:choose name="Name102">
              <dgm:if name="Name103" func="var" arg="dir" op="equ" val="norm">
                <dgm:choose name="Name104">
                  <dgm:if name="Name105" axis="ch" ptType="node" func="cnt" op="gte" val="2">
                    <dgm:alg type="tx">
                      <dgm:param type="parTxLTRAlign" val="l"/>
                      <dgm:param type="parTxRTLAlign" val="l"/>
                      <dgm:param type="stBulletLvl" val="1"/>
                    </dgm:alg>
                  </dgm:if>
                  <dgm:else name="Name106">
                    <dgm:alg type="tx">
                      <dgm:param type="parTxLTRAlign" val="l"/>
                      <dgm:param type="parTxRTLAlign" val="l"/>
                    </dgm:alg>
                  </dgm:else>
                </dgm:choose>
              </dgm:if>
              <dgm:else name="Name107">
                <dgm:choose name="Name108">
                  <dgm:if name="Name109" axis="ch" ptType="node" func="cnt" op="gte" val="2">
                    <dgm:alg type="tx">
                      <dgm:param type="parTxLTRAlign" val="r"/>
                      <dgm:param type="parTxRTLAlign" val="r"/>
                      <dgm:param type="shpTxLTRAlignCh" val="r"/>
                      <dgm:param type="shpTxRTLAlignCh" val="r"/>
                      <dgm:param type="stBulletLvl" val="1"/>
                    </dgm:alg>
                  </dgm:if>
                  <dgm:else name="Name110">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11"/>
      </dgm:choose>
    </dgm:forEach>
    <dgm:forEach name="Name112" axis="ch" ptType="sibTrans" hideLastTrans="0" cnt="1">
      <dgm:layoutNode name="picture1">
        <dgm:alg type="sp"/>
        <dgm:shape xmlns:r="http://schemas.openxmlformats.org/officeDocument/2006/relationships" r:blip="">
          <dgm:adjLst/>
        </dgm:shape>
        <dgm:presOf/>
        <dgm:constrLst/>
        <dgm:forEach name="Name113" ref="imageRepeat"/>
      </dgm:layoutNode>
    </dgm:forEach>
    <dgm:forEach name="Name114" axis="ch" ptType="node" st="2" cnt="1">
      <dgm:layoutNode name="parTx2">
        <dgm:choose name="Name115">
          <dgm:if name="Name116" func="var" arg="dir" op="equ" val="norm">
            <dgm:alg type="tx">
              <dgm:param type="parTxLTRAlign" val="l"/>
              <dgm:param type="parTxRTLAlign" val="r"/>
            </dgm:alg>
          </dgm:if>
          <dgm:else name="Name117">
            <dgm:alg type="tx">
              <dgm:param type="parTxLTRAlign" val="r"/>
              <dgm:param type="parTxRTLAlign" val="l"/>
            </dgm:alg>
          </dgm:else>
        </dgm:choose>
        <dgm:shape xmlns:r="http://schemas.openxmlformats.org/officeDocument/2006/relationships" type="roundRect" r:blip="">
          <dgm:adjLst/>
        </dgm:shape>
        <dgm:presOf axis="self" ptType="node"/>
        <dgm:choose name="Name118">
          <dgm:if name="Name119" func="var" arg="dir" op="equ" val="norm">
            <dgm:constrLst>
              <dgm:constr type="lMarg" refType="w" fact="0.6"/>
              <dgm:constr type="rMarg" refType="primFontSz" fact="0.3"/>
              <dgm:constr type="tMarg" refType="primFontSz" fact="0.3"/>
              <dgm:constr type="bMarg" refType="primFontSz" fact="0.3"/>
            </dgm:constrLst>
          </dgm:if>
          <dgm:else name="Name120">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21">
        <dgm:if name="Name122" axis="ch" ptType="node" func="cnt" op="gte" val="1">
          <dgm:layoutNode name="desTx2" styleLbl="revTx">
            <dgm:varLst>
              <dgm:bulletEnabled val="1"/>
            </dgm:varLst>
            <dgm:choose name="Name123">
              <dgm:if name="Name124" func="var" arg="dir" op="equ" val="norm">
                <dgm:choose name="Name125">
                  <dgm:if name="Name126" axis="ch" ptType="node" func="cnt" op="gte" val="2">
                    <dgm:alg type="tx">
                      <dgm:param type="parTxLTRAlign" val="l"/>
                      <dgm:param type="parTxRTLAlign" val="l"/>
                      <dgm:param type="stBulletLvl" val="1"/>
                    </dgm:alg>
                  </dgm:if>
                  <dgm:else name="Name127">
                    <dgm:alg type="tx">
                      <dgm:param type="parTxLTRAlign" val="l"/>
                      <dgm:param type="parTxRTLAlign" val="l"/>
                    </dgm:alg>
                  </dgm:else>
                </dgm:choose>
              </dgm:if>
              <dgm:else name="Name128">
                <dgm:choose name="Name129">
                  <dgm:if name="Name130" axis="ch" ptType="node" func="cnt" op="gte" val="2">
                    <dgm:alg type="tx">
                      <dgm:param type="parTxLTRAlign" val="r"/>
                      <dgm:param type="parTxRTLAlign" val="r"/>
                      <dgm:param type="shpTxLTRAlignCh" val="r"/>
                      <dgm:param type="shpTxRTLAlignCh" val="r"/>
                      <dgm:param type="stBulletLvl" val="1"/>
                    </dgm:alg>
                  </dgm:if>
                  <dgm:else name="Name131">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32"/>
      </dgm:choose>
    </dgm:forEach>
    <dgm:forEach name="Name133" axis="ch" ptType="sibTrans" hideLastTrans="0" st="2" cnt="1">
      <dgm:layoutNode name="picture2">
        <dgm:alg type="sp"/>
        <dgm:shape xmlns:r="http://schemas.openxmlformats.org/officeDocument/2006/relationships" r:blip="">
          <dgm:adjLst/>
        </dgm:shape>
        <dgm:presOf/>
        <dgm:constrLst/>
        <dgm:forEach name="Name134" ref="imageRepeat"/>
      </dgm:layoutNode>
    </dgm:forEach>
    <dgm:forEach name="Name135" axis="ch" ptType="node" st="3" cnt="1">
      <dgm:layoutNode name="parTx3">
        <dgm:choose name="Name136">
          <dgm:if name="Name137" func="var" arg="dir" op="equ" val="norm">
            <dgm:alg type="tx">
              <dgm:param type="parTxLTRAlign" val="l"/>
              <dgm:param type="parTxRTLAlign" val="r"/>
            </dgm:alg>
          </dgm:if>
          <dgm:else name="Name138">
            <dgm:alg type="tx">
              <dgm:param type="parTxLTRAlign" val="r"/>
              <dgm:param type="parTxRTLAlign" val="l"/>
            </dgm:alg>
          </dgm:else>
        </dgm:choose>
        <dgm:shape xmlns:r="http://schemas.openxmlformats.org/officeDocument/2006/relationships" type="roundRect" r:blip="">
          <dgm:adjLst/>
        </dgm:shape>
        <dgm:presOf axis="self" ptType="node"/>
        <dgm:choose name="Name139">
          <dgm:if name="Name140" func="var" arg="dir" op="equ" val="norm">
            <dgm:constrLst>
              <dgm:constr type="lMarg" refType="w" fact="0.6"/>
              <dgm:constr type="rMarg" refType="primFontSz" fact="0.3"/>
              <dgm:constr type="tMarg" refType="primFontSz" fact="0.3"/>
              <dgm:constr type="bMarg" refType="primFontSz" fact="0.3"/>
            </dgm:constrLst>
          </dgm:if>
          <dgm:else name="Name141">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42">
        <dgm:if name="Name143" axis="ch" ptType="node" func="cnt" op="gte" val="1">
          <dgm:layoutNode name="desTx3" styleLbl="revTx">
            <dgm:varLst>
              <dgm:bulletEnabled val="1"/>
            </dgm:varLst>
            <dgm:choose name="Name144">
              <dgm:if name="Name145" func="var" arg="dir" op="equ" val="norm">
                <dgm:choose name="Name146">
                  <dgm:if name="Name147" axis="ch" ptType="node" func="cnt" op="gte" val="2">
                    <dgm:alg type="tx">
                      <dgm:param type="parTxLTRAlign" val="l"/>
                      <dgm:param type="parTxRTLAlign" val="l"/>
                      <dgm:param type="stBulletLvl" val="1"/>
                    </dgm:alg>
                  </dgm:if>
                  <dgm:else name="Name148">
                    <dgm:alg type="tx">
                      <dgm:param type="parTxLTRAlign" val="l"/>
                      <dgm:param type="parTxRTLAlign" val="l"/>
                    </dgm:alg>
                  </dgm:else>
                </dgm:choose>
              </dgm:if>
              <dgm:else name="Name149">
                <dgm:choose name="Name150">
                  <dgm:if name="Name151" axis="ch" ptType="node" func="cnt" op="gte" val="2">
                    <dgm:alg type="tx">
                      <dgm:param type="parTxLTRAlign" val="r"/>
                      <dgm:param type="parTxRTLAlign" val="r"/>
                      <dgm:param type="shpTxLTRAlignCh" val="r"/>
                      <dgm:param type="shpTxRTLAlignCh" val="r"/>
                      <dgm:param type="stBulletLvl" val="1"/>
                    </dgm:alg>
                  </dgm:if>
                  <dgm:else name="Name152">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53"/>
      </dgm:choose>
    </dgm:forEach>
    <dgm:forEach name="Name154" axis="ch" ptType="sibTrans" hideLastTrans="0" st="3" cnt="1">
      <dgm:layoutNode name="picture3">
        <dgm:alg type="sp"/>
        <dgm:shape xmlns:r="http://schemas.openxmlformats.org/officeDocument/2006/relationships" r:blip="">
          <dgm:adjLst/>
        </dgm:shape>
        <dgm:presOf/>
        <dgm:constrLst/>
        <dgm:forEach name="Name155" ref="imageRepeat"/>
      </dgm:layoutNode>
    </dgm:forEach>
    <dgm:forEach name="Name156" axis="ch" ptType="node" st="4" cnt="1">
      <dgm:layoutNode name="parTx4">
        <dgm:choose name="Name157">
          <dgm:if name="Name158" func="var" arg="dir" op="equ" val="norm">
            <dgm:alg type="tx">
              <dgm:param type="parTxLTRAlign" val="l"/>
              <dgm:param type="parTxRTLAlign" val="r"/>
            </dgm:alg>
          </dgm:if>
          <dgm:else name="Name159">
            <dgm:alg type="tx">
              <dgm:param type="parTxLTRAlign" val="r"/>
              <dgm:param type="parTxRTLAlign" val="l"/>
            </dgm:alg>
          </dgm:else>
        </dgm:choose>
        <dgm:shape xmlns:r="http://schemas.openxmlformats.org/officeDocument/2006/relationships" type="roundRect" r:blip="">
          <dgm:adjLst/>
        </dgm:shape>
        <dgm:presOf axis="self" ptType="node"/>
        <dgm:choose name="Name160">
          <dgm:if name="Name161" func="var" arg="dir" op="equ" val="norm">
            <dgm:constrLst>
              <dgm:constr type="lMarg" refType="w" fact="0.6"/>
              <dgm:constr type="rMarg" refType="primFontSz" fact="0.3"/>
              <dgm:constr type="tMarg" refType="primFontSz" fact="0.3"/>
              <dgm:constr type="bMarg" refType="primFontSz" fact="0.3"/>
            </dgm:constrLst>
          </dgm:if>
          <dgm:else name="Name162">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63">
        <dgm:if name="Name164" axis="ch" ptType="node" func="cnt" op="gte" val="1">
          <dgm:layoutNode name="desTx4" styleLbl="revTx">
            <dgm:varLst>
              <dgm:bulletEnabled val="1"/>
            </dgm:varLst>
            <dgm:choose name="Name165">
              <dgm:if name="Name166" func="var" arg="dir" op="equ" val="norm">
                <dgm:choose name="Name167">
                  <dgm:if name="Name168" axis="ch" ptType="node" func="cnt" op="gte" val="2">
                    <dgm:alg type="tx">
                      <dgm:param type="parTxLTRAlign" val="l"/>
                      <dgm:param type="parTxRTLAlign" val="l"/>
                      <dgm:param type="stBulletLvl" val="1"/>
                    </dgm:alg>
                  </dgm:if>
                  <dgm:else name="Name169">
                    <dgm:alg type="tx">
                      <dgm:param type="parTxLTRAlign" val="l"/>
                      <dgm:param type="parTxRTLAlign" val="l"/>
                    </dgm:alg>
                  </dgm:else>
                </dgm:choose>
              </dgm:if>
              <dgm:else name="Name170">
                <dgm:choose name="Name171">
                  <dgm:if name="Name172" axis="ch" ptType="node" func="cnt" op="gte" val="2">
                    <dgm:alg type="tx">
                      <dgm:param type="parTxLTRAlign" val="r"/>
                      <dgm:param type="parTxRTLAlign" val="r"/>
                      <dgm:param type="shpTxLTRAlignCh" val="r"/>
                      <dgm:param type="shpTxRTLAlignCh" val="r"/>
                      <dgm:param type="stBulletLvl" val="1"/>
                    </dgm:alg>
                  </dgm:if>
                  <dgm:else name="Name173">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74"/>
      </dgm:choose>
    </dgm:forEach>
    <dgm:forEach name="Name175" axis="ch" ptType="sibTrans" hideLastTrans="0" st="4" cnt="1">
      <dgm:layoutNode name="picture4">
        <dgm:alg type="sp"/>
        <dgm:shape xmlns:r="http://schemas.openxmlformats.org/officeDocument/2006/relationships" r:blip="">
          <dgm:adjLst/>
        </dgm:shape>
        <dgm:presOf/>
        <dgm:constrLst/>
        <dgm:forEach name="Name176" ref="imageRepeat"/>
      </dgm:layoutNode>
    </dgm:forEach>
    <dgm:forEach name="Name177" axis="ch" ptType="node" st="5" cnt="1">
      <dgm:layoutNode name="parTx5">
        <dgm:choose name="Name178">
          <dgm:if name="Name179" func="var" arg="dir" op="equ" val="norm">
            <dgm:alg type="tx">
              <dgm:param type="parTxLTRAlign" val="l"/>
              <dgm:param type="parTxRTLAlign" val="r"/>
            </dgm:alg>
          </dgm:if>
          <dgm:else name="Name180">
            <dgm:alg type="tx">
              <dgm:param type="parTxLTRAlign" val="r"/>
              <dgm:param type="parTxRTLAlign" val="l"/>
            </dgm:alg>
          </dgm:else>
        </dgm:choose>
        <dgm:shape xmlns:r="http://schemas.openxmlformats.org/officeDocument/2006/relationships" type="roundRect" r:blip="">
          <dgm:adjLst/>
        </dgm:shape>
        <dgm:presOf axis="self" ptType="node"/>
        <dgm:choose name="Name181">
          <dgm:if name="Name182" func="var" arg="dir" op="equ" val="norm">
            <dgm:constrLst>
              <dgm:constr type="lMarg" refType="w" fact="0.6"/>
              <dgm:constr type="rMarg" refType="primFontSz" fact="0.3"/>
              <dgm:constr type="tMarg" refType="primFontSz" fact="0.3"/>
              <dgm:constr type="bMarg" refType="primFontSz" fact="0.3"/>
            </dgm:constrLst>
          </dgm:if>
          <dgm:else name="Name183">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84">
        <dgm:if name="Name185" axis="ch" ptType="node" func="cnt" op="gte" val="1">
          <dgm:layoutNode name="desTx5" styleLbl="revTx">
            <dgm:varLst>
              <dgm:bulletEnabled val="1"/>
            </dgm:varLst>
            <dgm:choose name="Name186">
              <dgm:if name="Name187" func="var" arg="dir" op="equ" val="norm">
                <dgm:choose name="Name188">
                  <dgm:if name="Name189" axis="ch" ptType="node" func="cnt" op="gte" val="2">
                    <dgm:alg type="tx">
                      <dgm:param type="parTxLTRAlign" val="l"/>
                      <dgm:param type="parTxRTLAlign" val="l"/>
                      <dgm:param type="stBulletLvl" val="1"/>
                    </dgm:alg>
                  </dgm:if>
                  <dgm:else name="Name190">
                    <dgm:alg type="tx">
                      <dgm:param type="parTxLTRAlign" val="l"/>
                      <dgm:param type="parTxRTLAlign" val="l"/>
                    </dgm:alg>
                  </dgm:else>
                </dgm:choose>
              </dgm:if>
              <dgm:else name="Name191">
                <dgm:choose name="Name192">
                  <dgm:if name="Name193" axis="ch" ptType="node" func="cnt" op="gte" val="2">
                    <dgm:alg type="tx">
                      <dgm:param type="parTxLTRAlign" val="r"/>
                      <dgm:param type="parTxRTLAlign" val="r"/>
                      <dgm:param type="shpTxLTRAlignCh" val="r"/>
                      <dgm:param type="shpTxRTLAlignCh" val="r"/>
                      <dgm:param type="stBulletLvl" val="1"/>
                    </dgm:alg>
                  </dgm:if>
                  <dgm:else name="Name194">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95"/>
      </dgm:choose>
    </dgm:forEach>
    <dgm:forEach name="Name196" axis="ch" ptType="sibTrans" hideLastTrans="0" st="5" cnt="1">
      <dgm:layoutNode name="picture5">
        <dgm:alg type="sp"/>
        <dgm:shape xmlns:r="http://schemas.openxmlformats.org/officeDocument/2006/relationships" r:blip="">
          <dgm:adjLst/>
        </dgm:shape>
        <dgm:presOf/>
        <dgm:constrLst/>
        <dgm:forEach name="Name197" ref="imageRepeat"/>
      </dgm:layoutNode>
    </dgm:forEach>
    <dgm:forEach name="Name198" axis="ch" ptType="node" st="6" cnt="1">
      <dgm:layoutNode name="parTx6">
        <dgm:choose name="Name199">
          <dgm:if name="Name200" func="var" arg="dir" op="equ" val="norm">
            <dgm:alg type="tx">
              <dgm:param type="parTxLTRAlign" val="l"/>
              <dgm:param type="parTxRTLAlign" val="r"/>
            </dgm:alg>
          </dgm:if>
          <dgm:else name="Name201">
            <dgm:alg type="tx">
              <dgm:param type="parTxLTRAlign" val="r"/>
              <dgm:param type="parTxRTLAlign" val="l"/>
            </dgm:alg>
          </dgm:else>
        </dgm:choose>
        <dgm:shape xmlns:r="http://schemas.openxmlformats.org/officeDocument/2006/relationships" type="roundRect" r:blip="">
          <dgm:adjLst/>
        </dgm:shape>
        <dgm:presOf axis="self" ptType="node"/>
        <dgm:choose name="Name202">
          <dgm:if name="Name203" func="var" arg="dir" op="equ" val="norm">
            <dgm:constrLst>
              <dgm:constr type="lMarg" refType="w" fact="0.6"/>
              <dgm:constr type="rMarg" refType="primFontSz" fact="0.3"/>
              <dgm:constr type="tMarg" refType="primFontSz" fact="0.3"/>
              <dgm:constr type="bMarg" refType="primFontSz" fact="0.3"/>
            </dgm:constrLst>
          </dgm:if>
          <dgm:else name="Name204">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05">
        <dgm:if name="Name206" axis="ch" ptType="node" func="cnt" op="gte" val="1">
          <dgm:layoutNode name="desTx6" styleLbl="revTx">
            <dgm:varLst>
              <dgm:bulletEnabled val="1"/>
            </dgm:varLst>
            <dgm:choose name="Name207">
              <dgm:if name="Name208" func="var" arg="dir" op="equ" val="norm">
                <dgm:choose name="Name209">
                  <dgm:if name="Name210" axis="ch" ptType="node" func="cnt" op="gte" val="2">
                    <dgm:alg type="tx">
                      <dgm:param type="parTxLTRAlign" val="l"/>
                      <dgm:param type="parTxRTLAlign" val="l"/>
                      <dgm:param type="stBulletLvl" val="1"/>
                    </dgm:alg>
                  </dgm:if>
                  <dgm:else name="Name211">
                    <dgm:alg type="tx">
                      <dgm:param type="parTxLTRAlign" val="l"/>
                      <dgm:param type="parTxRTLAlign" val="l"/>
                    </dgm:alg>
                  </dgm:else>
                </dgm:choose>
              </dgm:if>
              <dgm:else name="Name212">
                <dgm:choose name="Name213">
                  <dgm:if name="Name214" axis="ch" ptType="node" func="cnt" op="gte" val="2">
                    <dgm:alg type="tx">
                      <dgm:param type="parTxLTRAlign" val="r"/>
                      <dgm:param type="parTxRTLAlign" val="r"/>
                      <dgm:param type="shpTxLTRAlignCh" val="r"/>
                      <dgm:param type="shpTxRTLAlignCh" val="r"/>
                      <dgm:param type="stBulletLvl" val="1"/>
                    </dgm:alg>
                  </dgm:if>
                  <dgm:else name="Name215">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16"/>
      </dgm:choose>
    </dgm:forEach>
    <dgm:forEach name="Name217" axis="ch" ptType="sibTrans" hideLastTrans="0" st="6" cnt="1">
      <dgm:layoutNode name="picture6">
        <dgm:alg type="sp"/>
        <dgm:shape xmlns:r="http://schemas.openxmlformats.org/officeDocument/2006/relationships" r:blip="">
          <dgm:adjLst/>
        </dgm:shape>
        <dgm:presOf/>
        <dgm:constrLst/>
        <dgm:forEach name="Name218" ref="imageRepeat"/>
      </dgm:layoutNode>
    </dgm:forEach>
    <dgm:forEach name="Name219" axis="ch" ptType="node" st="7" cnt="1">
      <dgm:layoutNode name="parTx7">
        <dgm:choose name="Name220">
          <dgm:if name="Name221" func="var" arg="dir" op="equ" val="norm">
            <dgm:alg type="tx">
              <dgm:param type="parTxLTRAlign" val="l"/>
              <dgm:param type="parTxRTLAlign" val="r"/>
            </dgm:alg>
          </dgm:if>
          <dgm:else name="Name222">
            <dgm:alg type="tx">
              <dgm:param type="parTxLTRAlign" val="r"/>
              <dgm:param type="parTxRTLAlign" val="l"/>
            </dgm:alg>
          </dgm:else>
        </dgm:choose>
        <dgm:shape xmlns:r="http://schemas.openxmlformats.org/officeDocument/2006/relationships" type="roundRect" r:blip="">
          <dgm:adjLst/>
        </dgm:shape>
        <dgm:presOf axis="self" ptType="node"/>
        <dgm:choose name="Name223">
          <dgm:if name="Name224" func="var" arg="dir" op="equ" val="norm">
            <dgm:constrLst>
              <dgm:constr type="lMarg" refType="w" fact="0.6"/>
              <dgm:constr type="rMarg" refType="primFontSz" fact="0.3"/>
              <dgm:constr type="tMarg" refType="primFontSz" fact="0.3"/>
              <dgm:constr type="bMarg" refType="primFontSz" fact="0.3"/>
            </dgm:constrLst>
          </dgm:if>
          <dgm:else name="Name225">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26">
        <dgm:if name="Name227" axis="ch" ptType="node" func="cnt" op="gte" val="1">
          <dgm:layoutNode name="desTx7" styleLbl="revTx">
            <dgm:varLst>
              <dgm:bulletEnabled val="1"/>
            </dgm:varLst>
            <dgm:choose name="Name228">
              <dgm:if name="Name229" func="var" arg="dir" op="equ" val="norm">
                <dgm:choose name="Name230">
                  <dgm:if name="Name231" axis="ch" ptType="node" func="cnt" op="gte" val="2">
                    <dgm:alg type="tx">
                      <dgm:param type="parTxLTRAlign" val="l"/>
                      <dgm:param type="parTxRTLAlign" val="l"/>
                      <dgm:param type="stBulletLvl" val="1"/>
                    </dgm:alg>
                  </dgm:if>
                  <dgm:else name="Name232">
                    <dgm:alg type="tx">
                      <dgm:param type="parTxLTRAlign" val="l"/>
                      <dgm:param type="parTxRTLAlign" val="l"/>
                    </dgm:alg>
                  </dgm:else>
                </dgm:choose>
              </dgm:if>
              <dgm:else name="Name233">
                <dgm:choose name="Name234">
                  <dgm:if name="Name235" axis="ch" ptType="node" func="cnt" op="gte" val="2">
                    <dgm:alg type="tx">
                      <dgm:param type="parTxLTRAlign" val="r"/>
                      <dgm:param type="parTxRTLAlign" val="r"/>
                      <dgm:param type="shpTxLTRAlignCh" val="r"/>
                      <dgm:param type="shpTxRTLAlignCh" val="r"/>
                      <dgm:param type="stBulletLvl" val="1"/>
                    </dgm:alg>
                  </dgm:if>
                  <dgm:else name="Name236">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37"/>
      </dgm:choose>
    </dgm:forEach>
    <dgm:forEach name="Name238" axis="ch" ptType="sibTrans" hideLastTrans="0" st="7" cnt="1">
      <dgm:layoutNode name="picture7">
        <dgm:alg type="sp"/>
        <dgm:shape xmlns:r="http://schemas.openxmlformats.org/officeDocument/2006/relationships" r:blip="">
          <dgm:adjLst/>
        </dgm:shape>
        <dgm:presOf/>
        <dgm:constrLst/>
        <dgm:forEach name="Name239" ref="imageRepeat"/>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AscendingPictureAccentProcess">
  <dgm:title val=""/>
  <dgm:desc val=""/>
  <dgm:catLst>
    <dgm:cat type="process" pri="22500"/>
    <dgm:cat type="picture" pri="16000"/>
    <dgm:cat type="pictureconvert" pri="16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shape xmlns:r="http://schemas.openxmlformats.org/officeDocument/2006/relationships" r:blip="">
      <dgm:adjLst/>
    </dgm:shape>
    <dgm:choose name="Name1">
      <dgm:if name="Name2" axis="ch" ptType="node" func="cnt" op="equ" val="1">
        <dgm:choose name="Name3">
          <dgm:if name="Name4" func="var" arg="dir" op="equ" val="norm">
            <dgm:choose name="Name5">
              <dgm:if name="Name6" axis="des" func="maxDepth" op="gt" val="1">
                <dgm:alg type="composite">
                  <dgm:param type="ar" val="2.7"/>
                </dgm:alg>
                <dgm:constrLst>
                  <dgm:constr type="primFontSz" for="ch" forName="parTx1" op="equ" val="65"/>
                  <dgm:constr type="primFontSz" for="ch" forName="desTx1" op="equ" val="65"/>
                  <dgm:constr type="userD" refType="w" fact="0.0247"/>
                  <dgm:constr type="l" for="ch" forName="parTx1" refType="w" fact="0.2711"/>
                  <dgm:constr type="t" for="ch" forName="parTx1" refType="h" fact="0.9603"/>
                  <dgm:constr type="w" for="ch" forName="parTx1" refType="w" fact="0.5325"/>
                  <dgm:constr type="h" for="ch" forName="parTx1" refType="h" fact="0.3856"/>
                  <dgm:constr type="ctrX" for="ch" forName="picture1" refType="w" fact="0.2469"/>
                  <dgm:constr type="ctrY" for="ch" forName="picture1" refType="h" fact="0.9"/>
                  <dgm:constr type="w" for="ch" forName="picture1" refType="w" fact="0.2469"/>
                  <dgm:constr type="h" for="ch" forName="picture1" refType="h" fact="0.6667"/>
                  <dgm:constr type="l" for="ch" forName="desTx1" refType="r" refFor="ch" refForName="parTx1"/>
                  <dgm:constr type="r" for="ch" forName="desTx1" refType="w"/>
                  <dgm:constr type="t" for="ch" forName="desTx1" refType="t" refFor="ch" refForName="parTx1"/>
                  <dgm:constr type="h" for="ch" forName="desTx1" refType="h" refFor="ch" refForName="parTx1"/>
                </dgm:constrLst>
              </dgm:if>
              <dgm:else name="Name7">
                <dgm:alg type="composite">
                  <dgm:param type="ar" val="2"/>
                </dgm:alg>
                <dgm:constrLst>
                  <dgm:constr type="primFontSz" for="ch" forName="parTx1" op="equ" val="65"/>
                  <dgm:constr type="userD" refType="w" fact="0.0333"/>
                  <dgm:constr type="l" for="ch" forName="parTx1" refType="w" fact="0.366"/>
                  <dgm:constr type="t" for="ch" forName="parTx1" refType="h" fact="0.7113"/>
                  <dgm:constr type="w" for="ch" forName="parTx1" refType="w" fact="0.7189"/>
                  <dgm:constr type="h" for="ch" forName="parTx1" refType="h" fact="0.3856"/>
                  <dgm:constr type="ctrX" for="ch" forName="picture1" refType="w" fact="0.3333"/>
                  <dgm:constr type="ctrY" for="ch" forName="picture1" refType="h" fact="0.6667"/>
                  <dgm:constr type="w" for="ch" forName="picture1" refType="w" fact="0.3333"/>
                  <dgm:constr type="h" for="ch" forName="picture1" refType="h" fact="0.6667"/>
                </dgm:constrLst>
              </dgm:else>
            </dgm:choose>
          </dgm:if>
          <dgm:else name="Name8">
            <dgm:choose name="Name9">
              <dgm:if name="Name10" axis="des" func="maxDepth" op="gt" val="1">
                <dgm:alg type="composite">
                  <dgm:param type="ar" val="2.7"/>
                </dgm:alg>
                <dgm:constrLst>
                  <dgm:constr type="primFontSz" for="ch" forName="parTx1" op="equ" val="65"/>
                  <dgm:constr type="primFontSz" for="ch" forName="desTx1" op="equ" val="65"/>
                  <dgm:constr type="userD" refType="w" fact="0.0247"/>
                  <dgm:constr type="r" for="ch" forName="parTx1" refType="w" fact="0.7289"/>
                  <dgm:constr type="t" for="ch" forName="parTx1" refType="h" fact="0.9603"/>
                  <dgm:constr type="w" for="ch" forName="parTx1" refType="w" fact="0.5325"/>
                  <dgm:constr type="h" for="ch" forName="parTx1" refType="h" fact="0.3856"/>
                  <dgm:constr type="ctrX" for="ch" forName="picture1" refType="w" fact="0.7531"/>
                  <dgm:constr type="ctrY" for="ch" forName="picture1" refType="h" fact="0.9"/>
                  <dgm:constr type="w" for="ch" forName="picture1" refType="w" fact="0.2469"/>
                  <dgm:constr type="h" for="ch" forName="picture1" refType="h" fact="0.6667"/>
                  <dgm:constr type="r" for="ch" forName="desTx1" refType="l" refFor="ch" refForName="parTx1"/>
                  <dgm:constr type="l" for="ch" forName="desTx1"/>
                  <dgm:constr type="t" for="ch" forName="desTx1" refType="t" refFor="ch" refForName="parTx1"/>
                  <dgm:constr type="h" for="ch" forName="desTx1" refType="h" refFor="ch" refForName="parTx1"/>
                </dgm:constrLst>
              </dgm:if>
              <dgm:else name="Name11">
                <dgm:alg type="composite">
                  <dgm:param type="ar" val="2"/>
                </dgm:alg>
                <dgm:constrLst>
                  <dgm:constr type="primFontSz" for="ch" forName="parTx1" op="equ" val="65"/>
                  <dgm:constr type="userD" refType="w" fact="0.0333"/>
                  <dgm:constr type="r" for="ch" forName="parTx1" refType="w" fact="0.634"/>
                  <dgm:constr type="t" for="ch" forName="parTx1" refType="h" fact="0.7113"/>
                  <dgm:constr type="w" for="ch" forName="parTx1" refType="w" fact="0.7189"/>
                  <dgm:constr type="h" for="ch" forName="parTx1" refType="h" fact="0.3856"/>
                  <dgm:constr type="ctrX" for="ch" forName="picture1" refType="w" fact="0.6667"/>
                  <dgm:constr type="ctrY" for="ch" forName="picture1" refType="h" fact="0.6667"/>
                  <dgm:constr type="w" for="ch" forName="picture1" refType="w" fact="0.3333"/>
                  <dgm:constr type="h" for="ch" forName="picture1" refType="h" fact="0.6667"/>
                </dgm:constrLst>
              </dgm:else>
            </dgm:choose>
          </dgm:else>
        </dgm:choose>
      </dgm:if>
      <dgm:if name="Name12" axis="ch" ptType="node" func="cnt" op="equ" val="2">
        <dgm:choose name="Name13">
          <dgm:if name="Name14" func="var" arg="dir" op="equ" val="norm">
            <dgm:choose name="Name15">
              <dgm:if name="Name16"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3221"/>
                  <dgm:constr type="ctrY" for="ch" forName="dot1" refType="h" fact="0.5911"/>
                  <dgm:constr type="w" for="ch" forName="dot1" refType="userD"/>
                  <dgm:constr type="h" for="ch" forName="dot1" refType="userD"/>
                  <dgm:constr type="ctrX" for="ch" forName="dot2" refType="w" fact="0.3056"/>
                  <dgm:constr type="ctrY" for="ch" forName="dot2" refType="h" fact="0.644"/>
                  <dgm:constr type="w" for="ch" forName="dot2" refType="userD"/>
                  <dgm:constr type="h" for="ch" forName="dot2" refType="userD"/>
                  <dgm:constr type="ctrX" for="ch" forName="dot3" refType="w" fact="0.2859"/>
                  <dgm:constr type="ctrY" for="ch" forName="dot3" refType="h" fact="0.6898"/>
                  <dgm:constr type="w" for="ch" forName="dot3" refType="userD"/>
                  <dgm:constr type="h" for="ch" forName="dot3" refType="userD"/>
                  <dgm:constr type="ctrX" for="ch" forName="dotArrow1" refType="w" fact="0.3095"/>
                  <dgm:constr type="ctrY" for="ch" forName="dotArrow1" refType="h" fact="0.0587"/>
                  <dgm:constr type="w" for="ch" forName="dotArrow1" refType="userD"/>
                  <dgm:constr type="h" for="ch" forName="dotArrow1" refType="userD"/>
                  <dgm:constr type="ctrX" for="ch" forName="dotArrow2" refType="w" fact="0.3346"/>
                  <dgm:constr type="ctrY" for="ch" forName="dotArrow2" refType="h" fact="0.0287"/>
                  <dgm:constr type="w" for="ch" forName="dotArrow2" refType="userD"/>
                  <dgm:constr type="h" for="ch" forName="dotArrow2" refType="userD"/>
                  <dgm:constr type="ctrX" for="ch" forName="dotArrow3" refType="w" fact="0.3597"/>
                  <dgm:constr type="ctrY" for="ch" forName="dotArrow3" refType="h" fact="-0.0013"/>
                  <dgm:constr type="w" for="ch" forName="dotArrow3" refType="userD"/>
                  <dgm:constr type="h" for="ch" forName="dotArrow3" refType="userD"/>
                  <dgm:constr type="ctrX" for="ch" forName="dotArrow4" refType="w" fact="0.3848"/>
                  <dgm:constr type="ctrY" for="ch" forName="dotArrow4" refType="h" fact="0.0287"/>
                  <dgm:constr type="w" for="ch" forName="dotArrow4" refType="userD"/>
                  <dgm:constr type="h" for="ch" forName="dotArrow4" refType="userD"/>
                  <dgm:constr type="ctrX" for="ch" forName="dotArrow5" refType="w" fact="0.41"/>
                  <dgm:constr type="ctrY" for="ch" forName="dotArrow5" refType="h" fact="0.0587"/>
                  <dgm:constr type="w" for="ch" forName="dotArrow5" refType="userD"/>
                  <dgm:constr type="h" for="ch" forName="dotArrow5" refType="userD"/>
                  <dgm:constr type="ctrX" for="ch" forName="dotArrow6" refType="w" fact="0.3597"/>
                  <dgm:constr type="ctrY" for="ch" forName="dotArrow6" refType="h" fact="0.062"/>
                  <dgm:constr type="w" for="ch" forName="dotArrow6" refType="userD"/>
                  <dgm:constr type="h" for="ch" forName="dotArrow6" refType="userD"/>
                  <dgm:constr type="ctrX" for="ch" forName="dotArrow7" refType="w" fact="0.3597"/>
                  <dgm:constr type="ctrY" for="ch" forName="dotArrow7" refType="h" fact="0.1253"/>
                  <dgm:constr type="w" for="ch" forName="dotArrow7" refType="userD"/>
                  <dgm:constr type="h" for="ch" forName="dotArrow7" refType="userD"/>
                  <dgm:constr type="l" for="ch" forName="parTx1" refType="w" fact="0.197"/>
                  <dgm:constr type="t" for="ch" forName="parTx1" refType="h" fact="0.8169"/>
                  <dgm:constr type="w" for="ch" forName="parTx1" refType="w" fact="0.4064"/>
                  <dgm:constr type="h" for="ch" forName="parTx1" refType="h" fact="0.218"/>
                  <dgm:constr type="ctrX" for="ch" forName="picture1" refType="w" fact="0.1785"/>
                  <dgm:constr type="ctrY" for="ch" forName="picture1" refType="h" fact="0.7834"/>
                  <dgm:constr type="w" for="ch" forName="picture1" refType="w" fact="0.1884"/>
                  <dgm:constr type="h" for="ch" forName="picture1" refType="h" fact="0.376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688"/>
                  <dgm:constr type="t" for="ch" forName="parTx2" refType="h" fact="0.3905"/>
                  <dgm:constr type="w" for="ch" forName="parTx2" refType="w" fact="0.4064"/>
                  <dgm:constr type="h" for="ch" forName="parTx2" refType="h" fact="0.218"/>
                  <dgm:constr type="ctrX" for="ch" forName="picture2" refType="w" fact="0.3503"/>
                  <dgm:constr type="ctrY" for="ch" forName="picture2" refType="h" fact="0.357"/>
                  <dgm:constr type="w" for="ch" forName="picture2" refType="w" fact="0.1884"/>
                  <dgm:constr type="h" for="ch" forName="picture2" refType="h" fact="0.3768"/>
                  <dgm:constr type="l" for="ch" forName="desTx2" refType="r" refFor="ch" refForName="parTx2"/>
                  <dgm:constr type="r" for="ch" forName="desTx2" refType="w"/>
                  <dgm:constr type="t" for="ch" forName="desTx2" refType="t" refFor="ch" refForName="parTx2"/>
                  <dgm:constr type="h" for="ch" forName="desTx2" refType="h" refFor="ch" refForName="parTx2"/>
                </dgm:constrLst>
              </dgm:if>
              <dgm:else name="Name17">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4274"/>
                  <dgm:constr type="ctrY" for="ch" forName="dot1" refType="h" fact="0.5911"/>
                  <dgm:constr type="w" for="ch" forName="dot1" refType="userD"/>
                  <dgm:constr type="h" for="ch" forName="dot1" refType="userD"/>
                  <dgm:constr type="ctrX" for="ch" forName="dot2" refType="w" fact="0.4055"/>
                  <dgm:constr type="ctrY" for="ch" forName="dot2" refType="h" fact="0.644"/>
                  <dgm:constr type="w" for="ch" forName="dot2" refType="userD"/>
                  <dgm:constr type="h" for="ch" forName="dot2" refType="userD"/>
                  <dgm:constr type="ctrX" for="ch" forName="dot3" refType="w" fact="0.3794"/>
                  <dgm:constr type="ctrY" for="ch" forName="dot3" refType="h" fact="0.6898"/>
                  <dgm:constr type="w" for="ch" forName="dot3" refType="userD"/>
                  <dgm:constr type="h" for="ch" forName="dot3" refType="userD"/>
                  <dgm:constr type="ctrX" for="ch" forName="dotArrow1" refType="w" fact="0.4106"/>
                  <dgm:constr type="ctrY" for="ch" forName="dotArrow1" refType="h" fact="0.0587"/>
                  <dgm:constr type="w" for="ch" forName="dotArrow1" refType="userD"/>
                  <dgm:constr type="h" for="ch" forName="dotArrow1" refType="userD"/>
                  <dgm:constr type="ctrX" for="ch" forName="dotArrow2" refType="w" fact="0.444"/>
                  <dgm:constr type="ctrY" for="ch" forName="dotArrow2" refType="h" fact="0.0287"/>
                  <dgm:constr type="w" for="ch" forName="dotArrow2" refType="userD"/>
                  <dgm:constr type="h" for="ch" forName="dotArrow2" refType="userD"/>
                  <dgm:constr type="ctrX" for="ch" forName="dotArrow3" refType="w" fact="0.4773"/>
                  <dgm:constr type="ctrY" for="ch" forName="dotArrow3" refType="h" fact="-0.0013"/>
                  <dgm:constr type="w" for="ch" forName="dotArrow3" refType="userD"/>
                  <dgm:constr type="h" for="ch" forName="dotArrow3" refType="userD"/>
                  <dgm:constr type="ctrX" for="ch" forName="dotArrow4" refType="w" fact="0.5106"/>
                  <dgm:constr type="ctrY" for="ch" forName="dotArrow4" refType="h" fact="0.0287"/>
                  <dgm:constr type="w" for="ch" forName="dotArrow4" refType="userD"/>
                  <dgm:constr type="h" for="ch" forName="dotArrow4" refType="userD"/>
                  <dgm:constr type="ctrX" for="ch" forName="dotArrow5" refType="w" fact="0.544"/>
                  <dgm:constr type="ctrY" for="ch" forName="dotArrow5" refType="h" fact="0.0587"/>
                  <dgm:constr type="w" for="ch" forName="dotArrow5" refType="userD"/>
                  <dgm:constr type="h" for="ch" forName="dotArrow5" refType="userD"/>
                  <dgm:constr type="ctrX" for="ch" forName="dotArrow6" refType="w" fact="0.4773"/>
                  <dgm:constr type="ctrY" for="ch" forName="dotArrow6" refType="h" fact="0.062"/>
                  <dgm:constr type="w" for="ch" forName="dotArrow6" refType="userD"/>
                  <dgm:constr type="h" for="ch" forName="dotArrow6" refType="userD"/>
                  <dgm:constr type="ctrX" for="ch" forName="dotArrow7" refType="w" fact="0.4773"/>
                  <dgm:constr type="ctrY" for="ch" forName="dotArrow7" refType="h" fact="0.1253"/>
                  <dgm:constr type="w" for="ch" forName="dotArrow7" refType="userD"/>
                  <dgm:constr type="h" for="ch" forName="dotArrow7" refType="userD"/>
                  <dgm:constr type="l" for="ch" forName="parTx1" refType="w" fact="0.2614"/>
                  <dgm:constr type="t" for="ch" forName="parTx1" refType="h" fact="0.8086"/>
                  <dgm:constr type="w" for="ch" forName="parTx1" refType="w" fact="0.5392"/>
                  <dgm:constr type="h" for="ch" forName="parTx1" refType="h" fact="0.218"/>
                  <dgm:constr type="ctrX" for="ch" forName="picture1" refType="w" fact="0.2369"/>
                  <dgm:constr type="ctrY" for="ch" forName="picture1" refType="h" fact="0.7834"/>
                  <dgm:constr type="w" for="ch" forName="picture1" refType="w" fact="0.25"/>
                  <dgm:constr type="h" for="ch" forName="picture1" refType="h" fact="0.3768"/>
                  <dgm:constr type="l" for="ch" forName="parTx2" refType="w" fact="0.4893"/>
                  <dgm:constr type="t" for="ch" forName="parTx2" refType="h" fact="0.3822"/>
                  <dgm:constr type="w" for="ch" forName="parTx2" refType="w" fact="0.5392"/>
                  <dgm:constr type="h" for="ch" forName="parTx2" refType="h" fact="0.218"/>
                  <dgm:constr type="ctrX" for="ch" forName="picture2" refType="w" fact="0.4648"/>
                  <dgm:constr type="ctrY" for="ch" forName="picture2" refType="h" fact="0.357"/>
                  <dgm:constr type="w" for="ch" forName="picture2" refType="w" fact="0.25"/>
                  <dgm:constr type="h" for="ch" forName="picture2" refType="h" fact="0.3768"/>
                </dgm:constrLst>
              </dgm:else>
            </dgm:choose>
          </dgm:if>
          <dgm:else name="Name18">
            <dgm:choose name="Name19">
              <dgm:if name="Name20"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6779"/>
                  <dgm:constr type="ctrY" for="ch" forName="dot1" refType="h" fact="0.5911"/>
                  <dgm:constr type="w" for="ch" forName="dot1" refType="userD"/>
                  <dgm:constr type="h" for="ch" forName="dot1" refType="userD"/>
                  <dgm:constr type="ctrX" for="ch" forName="dot2" refType="w" fact="0.6944"/>
                  <dgm:constr type="ctrY" for="ch" forName="dot2" refType="h" fact="0.644"/>
                  <dgm:constr type="w" for="ch" forName="dot2" refType="userD"/>
                  <dgm:constr type="h" for="ch" forName="dot2" refType="userD"/>
                  <dgm:constr type="ctrX" for="ch" forName="dot3" refType="w" fact="0.7141"/>
                  <dgm:constr type="ctrY" for="ch" forName="dot3" refType="h" fact="0.6898"/>
                  <dgm:constr type="w" for="ch" forName="dot3" refType="userD"/>
                  <dgm:constr type="h" for="ch" forName="dot3" refType="userD"/>
                  <dgm:constr type="ctrX" for="ch" forName="dotArrow1" refType="w" fact="0.6905"/>
                  <dgm:constr type="ctrY" for="ch" forName="dotArrow1" refType="h" fact="0.0587"/>
                  <dgm:constr type="w" for="ch" forName="dotArrow1" refType="userD"/>
                  <dgm:constr type="h" for="ch" forName="dotArrow1" refType="userD"/>
                  <dgm:constr type="ctrX" for="ch" forName="dotArrow2" refType="w" fact="0.6654"/>
                  <dgm:constr type="ctrY" for="ch" forName="dotArrow2" refType="h" fact="0.0287"/>
                  <dgm:constr type="w" for="ch" forName="dotArrow2" refType="userD"/>
                  <dgm:constr type="h" for="ch" forName="dotArrow2" refType="userD"/>
                  <dgm:constr type="ctrX" for="ch" forName="dotArrow3" refType="w" fact="0.6403"/>
                  <dgm:constr type="ctrY" for="ch" forName="dotArrow3" refType="h" fact="-0.0013"/>
                  <dgm:constr type="w" for="ch" forName="dotArrow3" refType="userD"/>
                  <dgm:constr type="h" for="ch" forName="dotArrow3" refType="userD"/>
                  <dgm:constr type="ctrX" for="ch" forName="dotArrow4" refType="w" fact="0.6152"/>
                  <dgm:constr type="ctrY" for="ch" forName="dotArrow4" refType="h" fact="0.0287"/>
                  <dgm:constr type="w" for="ch" forName="dotArrow4" refType="userD"/>
                  <dgm:constr type="h" for="ch" forName="dotArrow4" refType="userD"/>
                  <dgm:constr type="ctrX" for="ch" forName="dotArrow5" refType="w" fact="0.59"/>
                  <dgm:constr type="ctrY" for="ch" forName="dotArrow5" refType="h" fact="0.0587"/>
                  <dgm:constr type="w" for="ch" forName="dotArrow5" refType="userD"/>
                  <dgm:constr type="h" for="ch" forName="dotArrow5" refType="userD"/>
                  <dgm:constr type="ctrX" for="ch" forName="dotArrow6" refType="w" fact="0.6403"/>
                  <dgm:constr type="ctrY" for="ch" forName="dotArrow6" refType="h" fact="0.062"/>
                  <dgm:constr type="w" for="ch" forName="dotArrow6" refType="userD"/>
                  <dgm:constr type="h" for="ch" forName="dotArrow6" refType="userD"/>
                  <dgm:constr type="ctrX" for="ch" forName="dotArrow7" refType="w" fact="0.6403"/>
                  <dgm:constr type="ctrY" for="ch" forName="dotArrow7" refType="h" fact="0.1253"/>
                  <dgm:constr type="w" for="ch" forName="dotArrow7" refType="userD"/>
                  <dgm:constr type="h" for="ch" forName="dotArrow7" refType="userD"/>
                  <dgm:constr type="r" for="ch" forName="parTx1" refType="w" fact="0.803"/>
                  <dgm:constr type="t" for="ch" forName="parTx1" refType="h" fact="0.8169"/>
                  <dgm:constr type="w" for="ch" forName="parTx1" refType="w" fact="0.4064"/>
                  <dgm:constr type="h" for="ch" forName="parTx1" refType="h" fact="0.218"/>
                  <dgm:constr type="ctrX" for="ch" forName="picture1" refType="w" fact="0.8215"/>
                  <dgm:constr type="ctrY" for="ch" forName="picture1" refType="h" fact="0.7834"/>
                  <dgm:constr type="w" for="ch" forName="picture1" refType="w" fact="0.1884"/>
                  <dgm:constr type="h" for="ch" forName="picture1" refType="h" fact="0.376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312"/>
                  <dgm:constr type="t" for="ch" forName="parTx2" refType="h" fact="0.3905"/>
                  <dgm:constr type="w" for="ch" forName="parTx2" refType="w" fact="0.4064"/>
                  <dgm:constr type="h" for="ch" forName="parTx2" refType="h" fact="0.218"/>
                  <dgm:constr type="ctrX" for="ch" forName="picture2" refType="w" fact="0.6497"/>
                  <dgm:constr type="ctrY" for="ch" forName="picture2" refType="h" fact="0.357"/>
                  <dgm:constr type="w" for="ch" forName="picture2" refType="w" fact="0.1884"/>
                  <dgm:constr type="h" for="ch" forName="picture2" refType="h" fact="0.3768"/>
                  <dgm:constr type="r" for="ch" forName="desTx2" refType="l" refFor="ch" refForName="parTx2"/>
                  <dgm:constr type="l" for="ch" forName="desTx2"/>
                  <dgm:constr type="t" for="ch" forName="desTx2" refType="t" refFor="ch" refForName="parTx2"/>
                  <dgm:constr type="h" for="ch" forName="desTx2" refType="h" refFor="ch" refForName="parTx2"/>
                </dgm:constrLst>
              </dgm:if>
              <dgm:else name="Name21">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5726"/>
                  <dgm:constr type="ctrY" for="ch" forName="dot1" refType="h" fact="0.5911"/>
                  <dgm:constr type="w" for="ch" forName="dot1" refType="userD"/>
                  <dgm:constr type="h" for="ch" forName="dot1" refType="userD"/>
                  <dgm:constr type="ctrX" for="ch" forName="dot2" refType="w" fact="0.5945"/>
                  <dgm:constr type="ctrY" for="ch" forName="dot2" refType="h" fact="0.644"/>
                  <dgm:constr type="w" for="ch" forName="dot2" refType="userD"/>
                  <dgm:constr type="h" for="ch" forName="dot2" refType="userD"/>
                  <dgm:constr type="ctrX" for="ch" forName="dot3" refType="w" fact="0.6206"/>
                  <dgm:constr type="ctrY" for="ch" forName="dot3" refType="h" fact="0.6898"/>
                  <dgm:constr type="w" for="ch" forName="dot3" refType="userD"/>
                  <dgm:constr type="h" for="ch" forName="dot3" refType="userD"/>
                  <dgm:constr type="ctrX" for="ch" forName="dotArrow1" refType="w" fact="0.5894"/>
                  <dgm:constr type="ctrY" for="ch" forName="dotArrow1" refType="h" fact="0.0587"/>
                  <dgm:constr type="w" for="ch" forName="dotArrow1" refType="userD"/>
                  <dgm:constr type="h" for="ch" forName="dotArrow1" refType="userD"/>
                  <dgm:constr type="ctrX" for="ch" forName="dotArrow2" refType="w" fact="0.556"/>
                  <dgm:constr type="ctrY" for="ch" forName="dotArrow2" refType="h" fact="0.0287"/>
                  <dgm:constr type="w" for="ch" forName="dotArrow2" refType="userD"/>
                  <dgm:constr type="h" for="ch" forName="dotArrow2" refType="userD"/>
                  <dgm:constr type="ctrX" for="ch" forName="dotArrow3" refType="w" fact="0.5227"/>
                  <dgm:constr type="ctrY" for="ch" forName="dotArrow3" refType="h" fact="-0.0013"/>
                  <dgm:constr type="w" for="ch" forName="dotArrow3" refType="userD"/>
                  <dgm:constr type="h" for="ch" forName="dotArrow3" refType="userD"/>
                  <dgm:constr type="ctrX" for="ch" forName="dotArrow4" refType="w" fact="0.4894"/>
                  <dgm:constr type="ctrY" for="ch" forName="dotArrow4" refType="h" fact="0.0287"/>
                  <dgm:constr type="w" for="ch" forName="dotArrow4" refType="userD"/>
                  <dgm:constr type="h" for="ch" forName="dotArrow4" refType="userD"/>
                  <dgm:constr type="ctrX" for="ch" forName="dotArrow5" refType="w" fact="0.456"/>
                  <dgm:constr type="ctrY" for="ch" forName="dotArrow5" refType="h" fact="0.0587"/>
                  <dgm:constr type="w" for="ch" forName="dotArrow5" refType="userD"/>
                  <dgm:constr type="h" for="ch" forName="dotArrow5" refType="userD"/>
                  <dgm:constr type="ctrX" for="ch" forName="dotArrow6" refType="w" fact="0.5227"/>
                  <dgm:constr type="ctrY" for="ch" forName="dotArrow6" refType="h" fact="0.062"/>
                  <dgm:constr type="w" for="ch" forName="dotArrow6" refType="userD"/>
                  <dgm:constr type="h" for="ch" forName="dotArrow6" refType="userD"/>
                  <dgm:constr type="ctrX" for="ch" forName="dotArrow7" refType="w" fact="0.5227"/>
                  <dgm:constr type="ctrY" for="ch" forName="dotArrow7" refType="h" fact="0.1253"/>
                  <dgm:constr type="w" for="ch" forName="dotArrow7" refType="userD"/>
                  <dgm:constr type="h" for="ch" forName="dotArrow7" refType="userD"/>
                  <dgm:constr type="r" for="ch" forName="parTx1" refType="w" fact="0.7386"/>
                  <dgm:constr type="t" for="ch" forName="parTx1" refType="h" fact="0.8086"/>
                  <dgm:constr type="w" for="ch" forName="parTx1" refType="w" fact="0.5392"/>
                  <dgm:constr type="h" for="ch" forName="parTx1" refType="h" fact="0.218"/>
                  <dgm:constr type="ctrX" for="ch" forName="picture1" refType="w" fact="0.7631"/>
                  <dgm:constr type="ctrY" for="ch" forName="picture1" refType="h" fact="0.7834"/>
                  <dgm:constr type="w" for="ch" forName="picture1" refType="w" fact="0.25"/>
                  <dgm:constr type="h" for="ch" forName="picture1" refType="h" fact="0.3768"/>
                  <dgm:constr type="r" for="ch" forName="parTx2" refType="w" fact="0.5107"/>
                  <dgm:constr type="t" for="ch" forName="parTx2" refType="h" fact="0.3822"/>
                  <dgm:constr type="w" for="ch" forName="parTx2" refType="w" fact="0.5392"/>
                  <dgm:constr type="h" for="ch" forName="parTx2" refType="h" fact="0.218"/>
                  <dgm:constr type="ctrX" for="ch" forName="picture2" refType="w" fact="0.5352"/>
                  <dgm:constr type="ctrY" for="ch" forName="picture2" refType="h" fact="0.357"/>
                  <dgm:constr type="w" for="ch" forName="picture2" refType="w" fact="0.25"/>
                  <dgm:constr type="h" for="ch" forName="picture2" refType="h" fact="0.3768"/>
                </dgm:constrLst>
              </dgm:else>
            </dgm:choose>
          </dgm:else>
        </dgm:choose>
      </dgm:if>
      <dgm:if name="Name22" axis="ch" ptType="node" func="cnt" op="equ" val="3">
        <dgm:choose name="Name23">
          <dgm:if name="Name24" func="var" arg="dir" op="equ" val="norm">
            <dgm:choose name="Name25">
              <dgm:if name="Name26"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2981"/>
                  <dgm:constr type="ctrY" for="ch" forName="dot1" refType="h" fact="0.763"/>
                  <dgm:constr type="w" for="ch" forName="dot1" refType="userD"/>
                  <dgm:constr type="h" for="ch" forName="dot1" refType="userD"/>
                  <dgm:constr type="ctrX" for="ch" forName="dot2" refType="w" fact="0.2676"/>
                  <dgm:constr type="ctrY" for="ch" forName="dot2" refType="h" fact="0.7887"/>
                  <dgm:constr type="w" for="ch" forName="dot2" refType="userD"/>
                  <dgm:constr type="h" for="ch" forName="dot2" refType="userD"/>
                  <dgm:constr type="ctrX" for="ch" forName="dot3" refType="w" fact="0.2357"/>
                  <dgm:constr type="ctrY" for="ch" forName="dot3" refType="h" fact="0.809"/>
                  <dgm:constr type="w" for="ch" forName="dot3" refType="userD"/>
                  <dgm:constr type="h" for="ch" forName="dot3" refType="userD"/>
                  <dgm:constr type="ctrX" for="ch" forName="dot4" refType="w" fact="0.4445"/>
                  <dgm:constr type="ctrY" for="ch" forName="dot4" refType="h" fact="0.4655"/>
                  <dgm:constr type="w" for="ch" forName="dot4" refType="userD"/>
                  <dgm:constr type="h" for="ch" forName="dot4" refType="userD"/>
                  <dgm:constr type="ctrX" for="ch" forName="dot5" refType="w" fact="0.4323"/>
                  <dgm:constr type="ctrY" for="ch" forName="dot5" refType="h" fact="0.5178"/>
                  <dgm:constr type="w" for="ch" forName="dot5" refType="userD"/>
                  <dgm:constr type="h" for="ch" forName="dot5" refType="userD"/>
                  <dgm:constr type="ctrX" for="ch" forName="dotArrow1" refType="w" fact="0.4236"/>
                  <dgm:constr type="ctrY" for="ch" forName="dotArrow1" refType="h" fact="0.0718"/>
                  <dgm:constr type="w" for="ch" forName="dotArrow1" refType="userD"/>
                  <dgm:constr type="h" for="ch" forName="dotArrow1" refType="userD"/>
                  <dgm:constr type="ctrX" for="ch" forName="dotArrow2" refType="w" fact="0.446"/>
                  <dgm:constr type="ctrY" for="ch" forName="dotArrow2" refType="h" fact="0.0468"/>
                  <dgm:constr type="w" for="ch" forName="dotArrow2" refType="userD"/>
                  <dgm:constr type="h" for="ch" forName="dotArrow2" refType="userD"/>
                  <dgm:constr type="ctrX" for="ch" forName="dotArrow3" refType="w" fact="0.4685"/>
                  <dgm:constr type="ctrY" for="ch" forName="dotArrow3" refType="h" fact="0.0218"/>
                  <dgm:constr type="w" for="ch" forName="dotArrow3" refType="userD"/>
                  <dgm:constr type="h" for="ch" forName="dotArrow3" refType="userD"/>
                  <dgm:constr type="ctrX" for="ch" forName="dotArrow4" refType="w" fact="0.491"/>
                  <dgm:constr type="ctrY" for="ch" forName="dotArrow4" refType="h" fact="0.0468"/>
                  <dgm:constr type="w" for="ch" forName="dotArrow4" refType="userD"/>
                  <dgm:constr type="h" for="ch" forName="dotArrow4" refType="userD"/>
                  <dgm:constr type="ctrX" for="ch" forName="dotArrow5" refType="w" fact="0.5135"/>
                  <dgm:constr type="ctrY" for="ch" forName="dotArrow5" refType="h" fact="0.0718"/>
                  <dgm:constr type="w" for="ch" forName="dotArrow5" refType="userD"/>
                  <dgm:constr type="h" for="ch" forName="dotArrow5" refType="userD"/>
                  <dgm:constr type="ctrX" for="ch" forName="dotArrow6" refType="w" fact="0.4685"/>
                  <dgm:constr type="ctrY" for="ch" forName="dotArrow6" refType="h" fact="0.0745"/>
                  <dgm:constr type="w" for="ch" forName="dotArrow6" refType="userD"/>
                  <dgm:constr type="h" for="ch" forName="dotArrow6" refType="userD"/>
                  <dgm:constr type="ctrX" for="ch" forName="dotArrow7" refType="w" fact="0.4685"/>
                  <dgm:constr type="ctrY" for="ch" forName="dotArrow7" refType="h" fact="0.1273"/>
                  <dgm:constr type="w" for="ch" forName="dotArrow7" refType="userD"/>
                  <dgm:constr type="h" for="ch" forName="dotArrow7" refType="userD"/>
                  <dgm:constr type="l" for="ch" forName="parTx1" refType="w" fact="0.1487"/>
                  <dgm:constr type="t" for="ch" forName="parTx1" refType="h" fact="0.8596"/>
                  <dgm:constr type="w" for="ch" forName="parTx1" refType="w" fact="0.3491"/>
                  <dgm:constr type="h" for="ch" forName="parTx1" refType="h" fact="0.1638"/>
                  <dgm:constr type="ctrX" for="ch" forName="picture1" refType="w" fact="0.1328"/>
                  <dgm:constr type="ctrY" for="ch" forName="picture1" refType="h" fact="0.8361"/>
                  <dgm:constr type="w" for="ch" forName="picture1" refType="w" fact="0.1618"/>
                  <dgm:constr type="h" for="ch" forName="picture1" refType="h" fact="0.2832"/>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732"/>
                  <dgm:constr type="t" for="ch" forName="parTx2" refType="h" fact="0.6469"/>
                  <dgm:constr type="w" for="ch" forName="parTx2" refType="w" fact="0.3491"/>
                  <dgm:constr type="h" for="ch" forName="parTx2" refType="h" fact="0.1638"/>
                  <dgm:constr type="ctrX" for="ch" forName="picture2" refType="w" fact="0.3573"/>
                  <dgm:constr type="ctrY" for="ch" forName="picture2" refType="h" fact="0.6234"/>
                  <dgm:constr type="w" for="ch" forName="picture2" refType="w" fact="0.1618"/>
                  <dgm:constr type="h" for="ch" forName="picture2" refType="h" fact="0.2832"/>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4763"/>
                  <dgm:constr type="t" for="ch" forName="parTx3" refType="h" fact="0.3243"/>
                  <dgm:constr type="w" for="ch" forName="parTx3" refType="w" fact="0.3491"/>
                  <dgm:constr type="h" for="ch" forName="parTx3" refType="h" fact="0.1638"/>
                  <dgm:constr type="ctrX" for="ch" forName="picture3" refType="w" fact="0.4604"/>
                  <dgm:constr type="ctrY" for="ch" forName="picture3" refType="h" fact="0.3008"/>
                  <dgm:constr type="w" for="ch" forName="picture3" refType="w" fact="0.1618"/>
                  <dgm:constr type="h" for="ch" forName="picture3" refType="h" fact="0.2832"/>
                  <dgm:constr type="l" for="ch" forName="desTx3" refType="r" refFor="ch" refForName="parTx3"/>
                  <dgm:constr type="r" for="ch" forName="desTx3" refType="w"/>
                  <dgm:constr type="t" for="ch" forName="desTx3" refType="t" refFor="ch" refForName="parTx3"/>
                  <dgm:constr type="h" for="ch" forName="desTx3" refType="h" refFor="ch" refForName="parTx3"/>
                </dgm:constrLst>
              </dgm:if>
              <dgm:else name="Name27">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3684"/>
                  <dgm:constr type="ctrY" for="ch" forName="dot1" refType="h" fact="0.763"/>
                  <dgm:constr type="w" for="ch" forName="dot1" refType="userD"/>
                  <dgm:constr type="h" for="ch" forName="dot1" refType="userD"/>
                  <dgm:constr type="ctrX" for="ch" forName="dot2" refType="w" fact="0.3307"/>
                  <dgm:constr type="ctrY" for="ch" forName="dot2" refType="h" fact="0.7887"/>
                  <dgm:constr type="w" for="ch" forName="dot2" refType="userD"/>
                  <dgm:constr type="h" for="ch" forName="dot2" refType="userD"/>
                  <dgm:constr type="ctrX" for="ch" forName="dot3" refType="w" fact="0.2912"/>
                  <dgm:constr type="ctrY" for="ch" forName="dot3" refType="h" fact="0.809"/>
                  <dgm:constr type="w" for="ch" forName="dot3" refType="userD"/>
                  <dgm:constr type="h" for="ch" forName="dot3" refType="userD"/>
                  <dgm:constr type="ctrX" for="ch" forName="dot4" refType="w" fact="0.5494"/>
                  <dgm:constr type="ctrY" for="ch" forName="dot4" refType="h" fact="0.4655"/>
                  <dgm:constr type="w" for="ch" forName="dot4" refType="userD"/>
                  <dgm:constr type="h" for="ch" forName="dot4" refType="userD"/>
                  <dgm:constr type="ctrX" for="ch" forName="dot5" refType="w" fact="0.5342"/>
                  <dgm:constr type="ctrY" for="ch" forName="dot5" refType="h" fact="0.5178"/>
                  <dgm:constr type="w" for="ch" forName="dot5" refType="userD"/>
                  <dgm:constr type="h" for="ch" forName="dot5" refType="userD"/>
                  <dgm:constr type="ctrX" for="ch" forName="dotArrow1" refType="w" fact="0.5234"/>
                  <dgm:constr type="ctrY" for="ch" forName="dotArrow1" refType="h" fact="0.0718"/>
                  <dgm:constr type="w" for="ch" forName="dotArrow1" refType="userD"/>
                  <dgm:constr type="h" for="ch" forName="dotArrow1" refType="userD"/>
                  <dgm:constr type="ctrX" for="ch" forName="dotArrow2" refType="w" fact="0.5512"/>
                  <dgm:constr type="ctrY" for="ch" forName="dotArrow2" refType="h" fact="0.0468"/>
                  <dgm:constr type="w" for="ch" forName="dotArrow2" refType="userD"/>
                  <dgm:constr type="h" for="ch" forName="dotArrow2" refType="userD"/>
                  <dgm:constr type="ctrX" for="ch" forName="dotArrow3" refType="w" fact="0.579"/>
                  <dgm:constr type="ctrY" for="ch" forName="dotArrow3" refType="h" fact="0.0218"/>
                  <dgm:constr type="w" for="ch" forName="dotArrow3" refType="userD"/>
                  <dgm:constr type="h" for="ch" forName="dotArrow3" refType="userD"/>
                  <dgm:constr type="ctrX" for="ch" forName="dotArrow4" refType="w" fact="0.6068"/>
                  <dgm:constr type="ctrY" for="ch" forName="dotArrow4" refType="h" fact="0.0468"/>
                  <dgm:constr type="w" for="ch" forName="dotArrow4" refType="userD"/>
                  <dgm:constr type="h" for="ch" forName="dotArrow4" refType="userD"/>
                  <dgm:constr type="ctrX" for="ch" forName="dotArrow5" refType="w" fact="0.6346"/>
                  <dgm:constr type="ctrY" for="ch" forName="dotArrow5" refType="h" fact="0.0718"/>
                  <dgm:constr type="w" for="ch" forName="dotArrow5" refType="userD"/>
                  <dgm:constr type="h" for="ch" forName="dotArrow5" refType="userD"/>
                  <dgm:constr type="ctrX" for="ch" forName="dotArrow6" refType="w" fact="0.579"/>
                  <dgm:constr type="ctrY" for="ch" forName="dotArrow6" refType="h" fact="0.0745"/>
                  <dgm:constr type="w" for="ch" forName="dotArrow6" refType="userD"/>
                  <dgm:constr type="h" for="ch" forName="dotArrow6" refType="userD"/>
                  <dgm:constr type="ctrX" for="ch" forName="dotArrow7" refType="w" fact="0.579"/>
                  <dgm:constr type="ctrY" for="ch" forName="dotArrow7" refType="h" fact="0.1273"/>
                  <dgm:constr type="w" for="ch" forName="dotArrow7" refType="userD"/>
                  <dgm:constr type="h" for="ch" forName="dotArrow7" refType="userD"/>
                  <dgm:constr type="l" for="ch" forName="parTx1" refType="w" fact="0.1837"/>
                  <dgm:constr type="t" for="ch" forName="parTx1" refType="h" fact="0.8551"/>
                  <dgm:constr type="w" for="ch" forName="parTx1" refType="w" fact="0.4314"/>
                  <dgm:constr type="h" for="ch" forName="parTx1" refType="h" fact="0.1638"/>
                  <dgm:constr type="ctrX" for="ch" forName="picture1" refType="w" fact="0.1641"/>
                  <dgm:constr type="ctrY" for="ch" forName="picture1" refType="h" fact="0.8361"/>
                  <dgm:constr type="w" for="ch" forName="picture1" refType="w" fact="0.2"/>
                  <dgm:constr type="h" for="ch" forName="picture1" refType="h" fact="0.2832"/>
                  <dgm:constr type="l" for="ch" forName="parTx2" refType="w" fact="0.4612"/>
                  <dgm:constr type="t" for="ch" forName="parTx2" refType="h" fact="0.6424"/>
                  <dgm:constr type="w" for="ch" forName="parTx2" refType="w" fact="0.4314"/>
                  <dgm:constr type="h" for="ch" forName="parTx2" refType="h" fact="0.1638"/>
                  <dgm:constr type="ctrX" for="ch" forName="picture2" refType="w" fact="0.4416"/>
                  <dgm:constr type="ctrY" for="ch" forName="picture2" refType="h" fact="0.6234"/>
                  <dgm:constr type="w" for="ch" forName="picture2" refType="w" fact="0.2"/>
                  <dgm:constr type="h" for="ch" forName="picture2" refType="h" fact="0.2832"/>
                  <dgm:constr type="l" for="ch" forName="parTx3" refType="w" fact="0.5886"/>
                  <dgm:constr type="t" for="ch" forName="parTx3" refType="h" fact="0.3198"/>
                  <dgm:constr type="w" for="ch" forName="parTx3" refType="w" fact="0.4314"/>
                  <dgm:constr type="h" for="ch" forName="parTx3" refType="h" fact="0.1638"/>
                  <dgm:constr type="ctrX" for="ch" forName="picture3" refType="w" fact="0.569"/>
                  <dgm:constr type="ctrY" for="ch" forName="picture3" refType="h" fact="0.3008"/>
                  <dgm:constr type="w" for="ch" forName="picture3" refType="w" fact="0.2"/>
                  <dgm:constr type="h" for="ch" forName="picture3" refType="h" fact="0.2832"/>
                </dgm:constrLst>
              </dgm:else>
            </dgm:choose>
          </dgm:if>
          <dgm:else name="Name28">
            <dgm:choose name="Name29">
              <dgm:if name="Name30"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7019"/>
                  <dgm:constr type="ctrY" for="ch" forName="dot1" refType="h" fact="0.763"/>
                  <dgm:constr type="w" for="ch" forName="dot1" refType="userD"/>
                  <dgm:constr type="h" for="ch" forName="dot1" refType="userD"/>
                  <dgm:constr type="ctrX" for="ch" forName="dot2" refType="w" fact="0.7324"/>
                  <dgm:constr type="ctrY" for="ch" forName="dot2" refType="h" fact="0.7887"/>
                  <dgm:constr type="w" for="ch" forName="dot2" refType="userD"/>
                  <dgm:constr type="h" for="ch" forName="dot2" refType="userD"/>
                  <dgm:constr type="ctrX" for="ch" forName="dot3" refType="w" fact="0.7643"/>
                  <dgm:constr type="ctrY" for="ch" forName="dot3" refType="h" fact="0.809"/>
                  <dgm:constr type="w" for="ch" forName="dot3" refType="userD"/>
                  <dgm:constr type="h" for="ch" forName="dot3" refType="userD"/>
                  <dgm:constr type="ctrX" for="ch" forName="dot4" refType="w" fact="0.5555"/>
                  <dgm:constr type="ctrY" for="ch" forName="dot4" refType="h" fact="0.4655"/>
                  <dgm:constr type="w" for="ch" forName="dot4" refType="userD"/>
                  <dgm:constr type="h" for="ch" forName="dot4" refType="userD"/>
                  <dgm:constr type="ctrX" for="ch" forName="dot5" refType="w" fact="0.5677"/>
                  <dgm:constr type="ctrY" for="ch" forName="dot5" refType="h" fact="0.5178"/>
                  <dgm:constr type="w" for="ch" forName="dot5" refType="userD"/>
                  <dgm:constr type="h" for="ch" forName="dot5" refType="userD"/>
                  <dgm:constr type="ctrX" for="ch" forName="dotArrow1" refType="w" fact="0.5764"/>
                  <dgm:constr type="ctrY" for="ch" forName="dotArrow1" refType="h" fact="0.0718"/>
                  <dgm:constr type="w" for="ch" forName="dotArrow1" refType="userD"/>
                  <dgm:constr type="h" for="ch" forName="dotArrow1" refType="userD"/>
                  <dgm:constr type="ctrX" for="ch" forName="dotArrow2" refType="w" fact="0.554"/>
                  <dgm:constr type="ctrY" for="ch" forName="dotArrow2" refType="h" fact="0.0468"/>
                  <dgm:constr type="w" for="ch" forName="dotArrow2" refType="userD"/>
                  <dgm:constr type="h" for="ch" forName="dotArrow2" refType="userD"/>
                  <dgm:constr type="ctrX" for="ch" forName="dotArrow3" refType="w" fact="0.5315"/>
                  <dgm:constr type="ctrY" for="ch" forName="dotArrow3" refType="h" fact="0.0218"/>
                  <dgm:constr type="w" for="ch" forName="dotArrow3" refType="userD"/>
                  <dgm:constr type="h" for="ch" forName="dotArrow3" refType="userD"/>
                  <dgm:constr type="ctrX" for="ch" forName="dotArrow4" refType="w" fact="0.509"/>
                  <dgm:constr type="ctrY" for="ch" forName="dotArrow4" refType="h" fact="0.0468"/>
                  <dgm:constr type="w" for="ch" forName="dotArrow4" refType="userD"/>
                  <dgm:constr type="h" for="ch" forName="dotArrow4" refType="userD"/>
                  <dgm:constr type="ctrX" for="ch" forName="dotArrow5" refType="w" fact="0.4865"/>
                  <dgm:constr type="ctrY" for="ch" forName="dotArrow5" refType="h" fact="0.0718"/>
                  <dgm:constr type="w" for="ch" forName="dotArrow5" refType="userD"/>
                  <dgm:constr type="h" for="ch" forName="dotArrow5" refType="userD"/>
                  <dgm:constr type="ctrX" for="ch" forName="dotArrow6" refType="w" fact="0.5315"/>
                  <dgm:constr type="ctrY" for="ch" forName="dotArrow6" refType="h" fact="0.0745"/>
                  <dgm:constr type="w" for="ch" forName="dotArrow6" refType="userD"/>
                  <dgm:constr type="h" for="ch" forName="dotArrow6" refType="userD"/>
                  <dgm:constr type="ctrX" for="ch" forName="dotArrow7" refType="w" fact="0.5315"/>
                  <dgm:constr type="ctrY" for="ch" forName="dotArrow7" refType="h" fact="0.1273"/>
                  <dgm:constr type="w" for="ch" forName="dotArrow7" refType="userD"/>
                  <dgm:constr type="h" for="ch" forName="dotArrow7" refType="userD"/>
                  <dgm:constr type="r" for="ch" forName="parTx1" refType="w" fact="0.8513"/>
                  <dgm:constr type="t" for="ch" forName="parTx1" refType="h" fact="0.8596"/>
                  <dgm:constr type="w" for="ch" forName="parTx1" refType="w" fact="0.3491"/>
                  <dgm:constr type="h" for="ch" forName="parTx1" refType="h" fact="0.1638"/>
                  <dgm:constr type="ctrX" for="ch" forName="picture1" refType="w" fact="0.8672"/>
                  <dgm:constr type="ctrY" for="ch" forName="picture1" refType="h" fact="0.8361"/>
                  <dgm:constr type="w" for="ch" forName="picture1" refType="w" fact="0.1618"/>
                  <dgm:constr type="h" for="ch" forName="picture1" refType="h" fact="0.2832"/>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268"/>
                  <dgm:constr type="t" for="ch" forName="parTx2" refType="h" fact="0.6469"/>
                  <dgm:constr type="w" for="ch" forName="parTx2" refType="w" fact="0.3491"/>
                  <dgm:constr type="h" for="ch" forName="parTx2" refType="h" fact="0.1638"/>
                  <dgm:constr type="ctrX" for="ch" forName="picture2" refType="w" fact="0.6427"/>
                  <dgm:constr type="ctrY" for="ch" forName="picture2" refType="h" fact="0.6234"/>
                  <dgm:constr type="w" for="ch" forName="picture2" refType="w" fact="0.1618"/>
                  <dgm:constr type="h" for="ch" forName="picture2" refType="h" fact="0.2832"/>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5237"/>
                  <dgm:constr type="t" for="ch" forName="parTx3" refType="h" fact="0.3243"/>
                  <dgm:constr type="w" for="ch" forName="parTx3" refType="w" fact="0.3491"/>
                  <dgm:constr type="h" for="ch" forName="parTx3" refType="h" fact="0.1638"/>
                  <dgm:constr type="ctrX" for="ch" forName="picture3" refType="w" fact="0.5396"/>
                  <dgm:constr type="ctrY" for="ch" forName="picture3" refType="h" fact="0.3008"/>
                  <dgm:constr type="w" for="ch" forName="picture3" refType="w" fact="0.1618"/>
                  <dgm:constr type="h" for="ch" forName="picture3" refType="h" fact="0.2832"/>
                  <dgm:constr type="r" for="ch" forName="desTx3" refType="l" refFor="ch" refForName="parTx3"/>
                  <dgm:constr type="l" for="ch" forName="desTx3"/>
                  <dgm:constr type="t" for="ch" forName="desTx3" refType="t" refFor="ch" refForName="parTx3"/>
                  <dgm:constr type="h" for="ch" forName="desTx3" refType="h" refFor="ch" refForName="parTx3"/>
                </dgm:constrLst>
              </dgm:if>
              <dgm:else name="Name31">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6316"/>
                  <dgm:constr type="ctrY" for="ch" forName="dot1" refType="h" fact="0.763"/>
                  <dgm:constr type="w" for="ch" forName="dot1" refType="userD"/>
                  <dgm:constr type="h" for="ch" forName="dot1" refType="userD"/>
                  <dgm:constr type="ctrX" for="ch" forName="dot2" refType="w" fact="0.6693"/>
                  <dgm:constr type="ctrY" for="ch" forName="dot2" refType="h" fact="0.7887"/>
                  <dgm:constr type="w" for="ch" forName="dot2" refType="userD"/>
                  <dgm:constr type="h" for="ch" forName="dot2" refType="userD"/>
                  <dgm:constr type="ctrX" for="ch" forName="dot3" refType="w" fact="0.7088"/>
                  <dgm:constr type="ctrY" for="ch" forName="dot3" refType="h" fact="0.809"/>
                  <dgm:constr type="w" for="ch" forName="dot3" refType="userD"/>
                  <dgm:constr type="h" for="ch" forName="dot3" refType="userD"/>
                  <dgm:constr type="ctrX" for="ch" forName="dot4" refType="w" fact="0.4506"/>
                  <dgm:constr type="ctrY" for="ch" forName="dot4" refType="h" fact="0.4655"/>
                  <dgm:constr type="w" for="ch" forName="dot4" refType="userD"/>
                  <dgm:constr type="h" for="ch" forName="dot4" refType="userD"/>
                  <dgm:constr type="ctrX" for="ch" forName="dot5" refType="w" fact="0.4658"/>
                  <dgm:constr type="ctrY" for="ch" forName="dot5" refType="h" fact="0.5178"/>
                  <dgm:constr type="w" for="ch" forName="dot5" refType="userD"/>
                  <dgm:constr type="h" for="ch" forName="dot5" refType="userD"/>
                  <dgm:constr type="ctrX" for="ch" forName="dotArrow1" refType="w" fact="0.4766"/>
                  <dgm:constr type="ctrY" for="ch" forName="dotArrow1" refType="h" fact="0.0718"/>
                  <dgm:constr type="w" for="ch" forName="dotArrow1" refType="userD"/>
                  <dgm:constr type="h" for="ch" forName="dotArrow1" refType="userD"/>
                  <dgm:constr type="ctrX" for="ch" forName="dotArrow2" refType="w" fact="0.4488"/>
                  <dgm:constr type="ctrY" for="ch" forName="dotArrow2" refType="h" fact="0.0468"/>
                  <dgm:constr type="w" for="ch" forName="dotArrow2" refType="userD"/>
                  <dgm:constr type="h" for="ch" forName="dotArrow2" refType="userD"/>
                  <dgm:constr type="ctrX" for="ch" forName="dotArrow3" refType="w" fact="0.421"/>
                  <dgm:constr type="ctrY" for="ch" forName="dotArrow3" refType="h" fact="0.0218"/>
                  <dgm:constr type="w" for="ch" forName="dotArrow3" refType="userD"/>
                  <dgm:constr type="h" for="ch" forName="dotArrow3" refType="userD"/>
                  <dgm:constr type="ctrX" for="ch" forName="dotArrow4" refType="w" fact="0.3932"/>
                  <dgm:constr type="ctrY" for="ch" forName="dotArrow4" refType="h" fact="0.0468"/>
                  <dgm:constr type="w" for="ch" forName="dotArrow4" refType="userD"/>
                  <dgm:constr type="h" for="ch" forName="dotArrow4" refType="userD"/>
                  <dgm:constr type="ctrX" for="ch" forName="dotArrow5" refType="w" fact="0.3654"/>
                  <dgm:constr type="ctrY" for="ch" forName="dotArrow5" refType="h" fact="0.0718"/>
                  <dgm:constr type="w" for="ch" forName="dotArrow5" refType="userD"/>
                  <dgm:constr type="h" for="ch" forName="dotArrow5" refType="userD"/>
                  <dgm:constr type="ctrX" for="ch" forName="dotArrow6" refType="w" fact="0.421"/>
                  <dgm:constr type="ctrY" for="ch" forName="dotArrow6" refType="h" fact="0.0745"/>
                  <dgm:constr type="w" for="ch" forName="dotArrow6" refType="userD"/>
                  <dgm:constr type="h" for="ch" forName="dotArrow6" refType="userD"/>
                  <dgm:constr type="ctrX" for="ch" forName="dotArrow7" refType="w" fact="0.421"/>
                  <dgm:constr type="ctrY" for="ch" forName="dotArrow7" refType="h" fact="0.1273"/>
                  <dgm:constr type="w" for="ch" forName="dotArrow7" refType="userD"/>
                  <dgm:constr type="h" for="ch" forName="dotArrow7" refType="userD"/>
                  <dgm:constr type="r" for="ch" forName="parTx1" refType="w" fact="0.8163"/>
                  <dgm:constr type="t" for="ch" forName="parTx1" refType="h" fact="0.8551"/>
                  <dgm:constr type="w" for="ch" forName="parTx1" refType="w" fact="0.4314"/>
                  <dgm:constr type="h" for="ch" forName="parTx1" refType="h" fact="0.1638"/>
                  <dgm:constr type="ctrX" for="ch" forName="picture1" refType="w" fact="0.8359"/>
                  <dgm:constr type="ctrY" for="ch" forName="picture1" refType="h" fact="0.8361"/>
                  <dgm:constr type="w" for="ch" forName="picture1" refType="w" fact="0.2"/>
                  <dgm:constr type="h" for="ch" forName="picture1" refType="h" fact="0.2832"/>
                  <dgm:constr type="r" for="ch" forName="parTx2" refType="w" fact="0.5388"/>
                  <dgm:constr type="t" for="ch" forName="parTx2" refType="h" fact="0.6424"/>
                  <dgm:constr type="w" for="ch" forName="parTx2" refType="w" fact="0.4314"/>
                  <dgm:constr type="h" for="ch" forName="parTx2" refType="h" fact="0.1638"/>
                  <dgm:constr type="ctrX" for="ch" forName="picture2" refType="w" fact="0.5584"/>
                  <dgm:constr type="ctrY" for="ch" forName="picture2" refType="h" fact="0.6234"/>
                  <dgm:constr type="w" for="ch" forName="picture2" refType="w" fact="0.2"/>
                  <dgm:constr type="h" for="ch" forName="picture2" refType="h" fact="0.2832"/>
                  <dgm:constr type="r" for="ch" forName="parTx3" refType="w" fact="0.4114"/>
                  <dgm:constr type="t" for="ch" forName="parTx3" refType="h" fact="0.3198"/>
                  <dgm:constr type="w" for="ch" forName="parTx3" refType="w" fact="0.4314"/>
                  <dgm:constr type="h" for="ch" forName="parTx3" refType="h" fact="0.1638"/>
                  <dgm:constr type="ctrX" for="ch" forName="picture3" refType="w" fact="0.431"/>
                  <dgm:constr type="ctrY" for="ch" forName="picture3" refType="h" fact="0.3008"/>
                  <dgm:constr type="w" for="ch" forName="picture3" refType="w" fact="0.2"/>
                  <dgm:constr type="h" for="ch" forName="picture3" refType="h" fact="0.2832"/>
                </dgm:constrLst>
              </dgm:else>
            </dgm:choose>
          </dgm:else>
        </dgm:choose>
      </dgm:if>
      <dgm:if name="Name32" axis="ch" ptType="node" func="cnt" op="equ" val="4">
        <dgm:choose name="Name33">
          <dgm:if name="Name34" func="var" arg="dir" op="equ" val="norm">
            <dgm:choose name="Name35">
              <dgm:if name="Name36"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3253"/>
                  <dgm:constr type="ctrY" for="ch" forName="dot1" refType="h" fact="0.8215"/>
                  <dgm:constr type="w" for="ch" forName="dot1" refType="userD"/>
                  <dgm:constr type="h" for="ch" forName="dot1" refType="userD"/>
                  <dgm:constr type="ctrX" for="ch" forName="dot2" refType="w" fact="0.2949"/>
                  <dgm:constr type="ctrY" for="ch" forName="dot2" refType="h" fact="0.843"/>
                  <dgm:constr type="w" for="ch" forName="dot2" refType="userD"/>
                  <dgm:constr type="h" for="ch" forName="dot2" refType="userD"/>
                  <dgm:constr type="ctrX" for="ch" forName="dot3" refType="w" fact="0.2635"/>
                  <dgm:constr type="ctrY" for="ch" forName="dot3" refType="h" fact="0.8607"/>
                  <dgm:constr type="w" for="ch" forName="dot3" refType="userD"/>
                  <dgm:constr type="h" for="ch" forName="dot3" refType="userD"/>
                  <dgm:constr type="ctrX" for="ch" forName="dot4" refType="w" fact="0.2313"/>
                  <dgm:constr type="ctrY" for="ch" forName="dot4" refType="h" fact="0.8745"/>
                  <dgm:constr type="w" for="ch" forName="dot4" refType="userD"/>
                  <dgm:constr type="h" for="ch" forName="dot4" refType="userD"/>
                  <dgm:constr type="ctrX" for="ch" forName="dot5" refType="w" fact="0.4675"/>
                  <dgm:constr type="ctrY" for="ch" forName="dot5" refType="h" fact="0.6419"/>
                  <dgm:constr type="w" for="ch" forName="dot5" refType="userD"/>
                  <dgm:constr type="h" for="ch" forName="dot5" refType="userD"/>
                  <dgm:constr type="ctrX" for="ch" forName="dot6" refType="w" fact="0.5486"/>
                  <dgm:constr type="ctrY" for="ch" forName="dot6" refType="h" fact="0.3784"/>
                  <dgm:constr type="w" for="ch" forName="dot6" refType="userD"/>
                  <dgm:constr type="h" for="ch" forName="dot6" refType="userD"/>
                  <dgm:constr type="ctrX" for="ch" forName="dotArrow1" refType="w" fact="0.5267"/>
                  <dgm:constr type="ctrY" for="ch" forName="dotArrow1" refType="h" fact="0.0496"/>
                  <dgm:constr type="w" for="ch" forName="dotArrow1" refType="userD"/>
                  <dgm:constr type="h" for="ch" forName="dotArrow1" refType="userD"/>
                  <dgm:constr type="ctrX" for="ch" forName="dotArrow2" refType="w" fact="0.5462"/>
                  <dgm:constr type="ctrY" for="ch" forName="dotArrow2" refType="h" fact="0.0282"/>
                  <dgm:constr type="w" for="ch" forName="dotArrow2" refType="userD"/>
                  <dgm:constr type="h" for="ch" forName="dotArrow2" refType="userD"/>
                  <dgm:constr type="ctrX" for="ch" forName="dotArrow3" refType="w" fact="0.5657"/>
                  <dgm:constr type="ctrY" for="ch" forName="dotArrow3" refType="h" fact="0.0068"/>
                  <dgm:constr type="w" for="ch" forName="dotArrow3" refType="userD"/>
                  <dgm:constr type="h" for="ch" forName="dotArrow3" refType="userD"/>
                  <dgm:constr type="ctrX" for="ch" forName="dotArrow4" refType="w" fact="0.5851"/>
                  <dgm:constr type="ctrY" for="ch" forName="dotArrow4" refType="h" fact="0.0282"/>
                  <dgm:constr type="w" for="ch" forName="dotArrow4" refType="userD"/>
                  <dgm:constr type="h" for="ch" forName="dotArrow4" refType="userD"/>
                  <dgm:constr type="ctrX" for="ch" forName="dotArrow5" refType="w" fact="0.6046"/>
                  <dgm:constr type="ctrY" for="ch" forName="dotArrow5" refType="h" fact="0.0496"/>
                  <dgm:constr type="w" for="ch" forName="dotArrow5" refType="userD"/>
                  <dgm:constr type="h" for="ch" forName="dotArrow5" refType="userD"/>
                  <dgm:constr type="ctrX" for="ch" forName="dotArrow6" refType="w" fact="0.5657"/>
                  <dgm:constr type="ctrY" for="ch" forName="dotArrow6" refType="h" fact="0.052"/>
                  <dgm:constr type="w" for="ch" forName="dotArrow6" refType="userD"/>
                  <dgm:constr type="h" for="ch" forName="dotArrow6" refType="userD"/>
                  <dgm:constr type="ctrX" for="ch" forName="dotArrow7" refType="w" fact="0.5657"/>
                  <dgm:constr type="ctrY" for="ch" forName="dotArrow7" refType="h" fact="0.0972"/>
                  <dgm:constr type="w" for="ch" forName="dotArrow7" refType="userD"/>
                  <dgm:constr type="h" for="ch" forName="dotArrow7" refType="userD"/>
                  <dgm:constr type="l" for="ch" forName="parTx1" refType="w" fact="0.1466"/>
                  <dgm:constr type="t" for="ch" forName="parTx1" refType="h" fact="0.9095"/>
                  <dgm:constr type="w" for="ch" forName="parTx1" refType="w" fact="0.294"/>
                  <dgm:constr type="h" for="ch" forName="parTx1" refType="h" fact="0.1222"/>
                  <dgm:constr type="ctrX" for="ch" forName="picture1" refType="w" fact="0.1333"/>
                  <dgm:constr type="ctrY" for="ch" forName="picture1" refType="h" fact="0.8922"/>
                  <dgm:constr type="w" for="ch" forName="picture1" refType="w" fact="0.1363"/>
                  <dgm:constr type="h" for="ch" forName="picture1" refType="h" fact="0.211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105"/>
                  <dgm:constr type="t" for="ch" forName="parTx2" refType="h" fact="0.762"/>
                  <dgm:constr type="w" for="ch" forName="parTx2" refType="w" fact="0.294"/>
                  <dgm:constr type="h" for="ch" forName="parTx2" refType="h" fact="0.1222"/>
                  <dgm:constr type="ctrX" for="ch" forName="picture2" refType="w" fact="0.3972"/>
                  <dgm:constr type="ctrY" for="ch" forName="picture2" refType="h" fact="0.7447"/>
                  <dgm:constr type="w" for="ch" forName="picture2" refType="w" fact="0.1363"/>
                  <dgm:constr type="h" for="ch" forName="picture2" refType="h" fact="0.211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229"/>
                  <dgm:constr type="t" for="ch" forName="parTx3" refType="h" fact="0.5294"/>
                  <dgm:constr type="w" for="ch" forName="parTx3" refType="w" fact="0.294"/>
                  <dgm:constr type="h" for="ch" forName="parTx3" refType="h" fact="0.1222"/>
                  <dgm:constr type="ctrX" for="ch" forName="picture3" refType="w" fact="0.5095"/>
                  <dgm:constr type="ctrY" for="ch" forName="picture3" refType="h" fact="0.5121"/>
                  <dgm:constr type="w" for="ch" forName="picture3" refType="w" fact="0.1363"/>
                  <dgm:constr type="h" for="ch" forName="picture3" refType="h" fact="0.211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722"/>
                  <dgm:constr type="t" for="ch" forName="parTx4" refType="h" fact="0.2523"/>
                  <dgm:constr type="w" for="ch" forName="parTx4" refType="w" fact="0.294"/>
                  <dgm:constr type="h" for="ch" forName="parTx4" refType="h" fact="0.1222"/>
                  <dgm:constr type="ctrX" for="ch" forName="picture4" refType="w" fact="0.5588"/>
                  <dgm:constr type="ctrY" for="ch" forName="picture4" refType="h" fact="0.235"/>
                  <dgm:constr type="w" for="ch" forName="picture4" refType="w" fact="0.1363"/>
                  <dgm:constr type="h" for="ch" forName="picture4" refType="h" fact="0.2113"/>
                  <dgm:constr type="l" for="ch" forName="desTx4" refType="r" refFor="ch" refForName="parTx4"/>
                  <dgm:constr type="r" for="ch" forName="desTx4" refType="w"/>
                  <dgm:constr type="t" for="ch" forName="desTx4" refType="t" refFor="ch" refForName="parTx4"/>
                  <dgm:constr type="h" for="ch" forName="desTx4" refType="h" refFor="ch" refForName="parTx4"/>
                </dgm:constrLst>
              </dgm:if>
              <dgm:else name="Name37">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3978"/>
                  <dgm:constr type="ctrY" for="ch" forName="dot1" refType="h" fact="0.8215"/>
                  <dgm:constr type="w" for="ch" forName="dot1" refType="userD"/>
                  <dgm:constr type="h" for="ch" forName="dot1" refType="userD"/>
                  <dgm:constr type="ctrX" for="ch" forName="dot2" refType="w" fact="0.3606"/>
                  <dgm:constr type="ctrY" for="ch" forName="dot2" refType="h" fact="0.843"/>
                  <dgm:constr type="w" for="ch" forName="dot2" refType="userD"/>
                  <dgm:constr type="h" for="ch" forName="dot2" refType="userD"/>
                  <dgm:constr type="ctrX" for="ch" forName="dot3" refType="w" fact="0.3223"/>
                  <dgm:constr type="ctrY" for="ch" forName="dot3" refType="h" fact="0.8607"/>
                  <dgm:constr type="w" for="ch" forName="dot3" refType="userD"/>
                  <dgm:constr type="h" for="ch" forName="dot3" refType="userD"/>
                  <dgm:constr type="ctrX" for="ch" forName="dot4" refType="w" fact="0.2829"/>
                  <dgm:constr type="ctrY" for="ch" forName="dot4" refType="h" fact="0.8745"/>
                  <dgm:constr type="w" for="ch" forName="dot4" refType="userD"/>
                  <dgm:constr type="h" for="ch" forName="dot4" refType="userD"/>
                  <dgm:constr type="ctrX" for="ch" forName="dot5" refType="w" fact="0.5717"/>
                  <dgm:constr type="ctrY" for="ch" forName="dot5" refType="h" fact="0.6419"/>
                  <dgm:constr type="w" for="ch" forName="dot5" refType="userD"/>
                  <dgm:constr type="h" for="ch" forName="dot5" refType="userD"/>
                  <dgm:constr type="ctrX" for="ch" forName="dot6" refType="w" fact="0.6709"/>
                  <dgm:constr type="ctrY" for="ch" forName="dot6" refType="h" fact="0.3784"/>
                  <dgm:constr type="w" for="ch" forName="dot6" refType="userD"/>
                  <dgm:constr type="h" for="ch" forName="dot6" refType="userD"/>
                  <dgm:constr type="ctrX" for="ch" forName="dotArrow1" refType="w" fact="0.6441"/>
                  <dgm:constr type="ctrY" for="ch" forName="dotArrow1" refType="h" fact="0.0496"/>
                  <dgm:constr type="w" for="ch" forName="dotArrow1" refType="userD"/>
                  <dgm:constr type="h" for="ch" forName="dotArrow1" refType="userD"/>
                  <dgm:constr type="ctrX" for="ch" forName="dotArrow2" refType="w" fact="0.6679"/>
                  <dgm:constr type="ctrY" for="ch" forName="dotArrow2" refType="h" fact="0.0282"/>
                  <dgm:constr type="w" for="ch" forName="dotArrow2" refType="userD"/>
                  <dgm:constr type="h" for="ch" forName="dotArrow2" refType="userD"/>
                  <dgm:constr type="ctrX" for="ch" forName="dotArrow3" refType="w" fact="0.6917"/>
                  <dgm:constr type="ctrY" for="ch" forName="dotArrow3" refType="h" fact="0.0068"/>
                  <dgm:constr type="w" for="ch" forName="dotArrow3" refType="userD"/>
                  <dgm:constr type="h" for="ch" forName="dotArrow3" refType="userD"/>
                  <dgm:constr type="ctrX" for="ch" forName="dotArrow4" refType="w" fact="0.7155"/>
                  <dgm:constr type="ctrY" for="ch" forName="dotArrow4" refType="h" fact="0.0282"/>
                  <dgm:constr type="w" for="ch" forName="dotArrow4" refType="userD"/>
                  <dgm:constr type="h" for="ch" forName="dotArrow4" refType="userD"/>
                  <dgm:constr type="ctrX" for="ch" forName="dotArrow5" refType="w" fact="0.7394"/>
                  <dgm:constr type="ctrY" for="ch" forName="dotArrow5" refType="h" fact="0.0496"/>
                  <dgm:constr type="w" for="ch" forName="dotArrow5" refType="userD"/>
                  <dgm:constr type="h" for="ch" forName="dotArrow5" refType="userD"/>
                  <dgm:constr type="ctrX" for="ch" forName="dotArrow6" refType="w" fact="0.6917"/>
                  <dgm:constr type="ctrY" for="ch" forName="dotArrow6" refType="h" fact="0.052"/>
                  <dgm:constr type="w" for="ch" forName="dotArrow6" refType="userD"/>
                  <dgm:constr type="h" for="ch" forName="dotArrow6" refType="userD"/>
                  <dgm:constr type="ctrX" for="ch" forName="dotArrow7" refType="w" fact="0.6917"/>
                  <dgm:constr type="ctrY" for="ch" forName="dotArrow7" refType="h" fact="0.0972"/>
                  <dgm:constr type="w" for="ch" forName="dotArrow7" refType="userD"/>
                  <dgm:constr type="h" for="ch" forName="dotArrow7" refType="userD"/>
                  <dgm:constr type="l" for="ch" forName="parTx1" refType="w" fact="0.1793"/>
                  <dgm:constr type="t" for="ch" forName="parTx1" refType="h" fact="0.9064"/>
                  <dgm:constr type="w" for="ch" forName="parTx1" refType="w" fact="0.3595"/>
                  <dgm:constr type="h" for="ch" forName="parTx1" refType="h" fact="0.1222"/>
                  <dgm:constr type="ctrX" for="ch" forName="picture1" refType="w" fact="0.163"/>
                  <dgm:constr type="ctrY" for="ch" forName="picture1" refType="h" fact="0.8922"/>
                  <dgm:constr type="w" for="ch" forName="picture1" refType="w" fact="0.1667"/>
                  <dgm:constr type="h" for="ch" forName="picture1" refType="h" fact="0.2113"/>
                  <dgm:constr type="l" for="ch" forName="parTx2" refType="w" fact="0.502"/>
                  <dgm:constr type="t" for="ch" forName="parTx2" refType="h" fact="0.7589"/>
                  <dgm:constr type="w" for="ch" forName="parTx2" refType="w" fact="0.3595"/>
                  <dgm:constr type="h" for="ch" forName="parTx2" refType="h" fact="0.1222"/>
                  <dgm:constr type="ctrX" for="ch" forName="picture2" refType="w" fact="0.4857"/>
                  <dgm:constr type="ctrY" for="ch" forName="picture2" refType="h" fact="0.7447"/>
                  <dgm:constr type="w" for="ch" forName="picture2" refType="w" fact="0.1667"/>
                  <dgm:constr type="h" for="ch" forName="picture2" refType="h" fact="0.2113"/>
                  <dgm:constr type="l" for="ch" forName="parTx3" refType="w" fact="0.6394"/>
                  <dgm:constr type="t" for="ch" forName="parTx3" refType="h" fact="0.5263"/>
                  <dgm:constr type="w" for="ch" forName="parTx3" refType="w" fact="0.3595"/>
                  <dgm:constr type="h" for="ch" forName="parTx3" refType="h" fact="0.1222"/>
                  <dgm:constr type="ctrX" for="ch" forName="picture3" refType="w" fact="0.6231"/>
                  <dgm:constr type="ctrY" for="ch" forName="picture3" refType="h" fact="0.5121"/>
                  <dgm:constr type="w" for="ch" forName="picture3" refType="w" fact="0.1667"/>
                  <dgm:constr type="h" for="ch" forName="picture3" refType="h" fact="0.2113"/>
                  <dgm:constr type="l" for="ch" forName="parTx4" refType="w" fact="0.6997"/>
                  <dgm:constr type="t" for="ch" forName="parTx4" refType="h" fact="0.2492"/>
                  <dgm:constr type="w" for="ch" forName="parTx4" refType="w" fact="0.3595"/>
                  <dgm:constr type="h" for="ch" forName="parTx4" refType="h" fact="0.1222"/>
                  <dgm:constr type="ctrX" for="ch" forName="picture4" refType="w" fact="0.6834"/>
                  <dgm:constr type="ctrY" for="ch" forName="picture4" refType="h" fact="0.235"/>
                  <dgm:constr type="w" for="ch" forName="picture4" refType="w" fact="0.1667"/>
                  <dgm:constr type="h" for="ch" forName="picture4" refType="h" fact="0.2113"/>
                </dgm:constrLst>
              </dgm:else>
            </dgm:choose>
          </dgm:if>
          <dgm:else name="Name38">
            <dgm:choose name="Name39">
              <dgm:if name="Name40"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6747"/>
                  <dgm:constr type="ctrY" for="ch" forName="dot1" refType="h" fact="0.8215"/>
                  <dgm:constr type="w" for="ch" forName="dot1" refType="userD"/>
                  <dgm:constr type="h" for="ch" forName="dot1" refType="userD"/>
                  <dgm:constr type="ctrX" for="ch" forName="dot2" refType="w" fact="0.7051"/>
                  <dgm:constr type="ctrY" for="ch" forName="dot2" refType="h" fact="0.843"/>
                  <dgm:constr type="w" for="ch" forName="dot2" refType="userD"/>
                  <dgm:constr type="h" for="ch" forName="dot2" refType="userD"/>
                  <dgm:constr type="ctrX" for="ch" forName="dot3" refType="w" fact="0.7365"/>
                  <dgm:constr type="ctrY" for="ch" forName="dot3" refType="h" fact="0.8607"/>
                  <dgm:constr type="w" for="ch" forName="dot3" refType="userD"/>
                  <dgm:constr type="h" for="ch" forName="dot3" refType="userD"/>
                  <dgm:constr type="ctrX" for="ch" forName="dot4" refType="w" fact="0.7687"/>
                  <dgm:constr type="ctrY" for="ch" forName="dot4" refType="h" fact="0.8745"/>
                  <dgm:constr type="w" for="ch" forName="dot4" refType="userD"/>
                  <dgm:constr type="h" for="ch" forName="dot4" refType="userD"/>
                  <dgm:constr type="ctrX" for="ch" forName="dot5" refType="w" fact="0.5325"/>
                  <dgm:constr type="ctrY" for="ch" forName="dot5" refType="h" fact="0.6419"/>
                  <dgm:constr type="w" for="ch" forName="dot5" refType="userD"/>
                  <dgm:constr type="h" for="ch" forName="dot5" refType="userD"/>
                  <dgm:constr type="ctrX" for="ch" forName="dot6" refType="w" fact="0.4514"/>
                  <dgm:constr type="ctrY" for="ch" forName="dot6" refType="h" fact="0.3784"/>
                  <dgm:constr type="w" for="ch" forName="dot6" refType="userD"/>
                  <dgm:constr type="h" for="ch" forName="dot6" refType="userD"/>
                  <dgm:constr type="ctrX" for="ch" forName="dotArrow1" refType="w" fact="0.4733"/>
                  <dgm:constr type="ctrY" for="ch" forName="dotArrow1" refType="h" fact="0.0496"/>
                  <dgm:constr type="w" for="ch" forName="dotArrow1" refType="userD"/>
                  <dgm:constr type="h" for="ch" forName="dotArrow1" refType="userD"/>
                  <dgm:constr type="ctrX" for="ch" forName="dotArrow2" refType="w" fact="0.4538"/>
                  <dgm:constr type="ctrY" for="ch" forName="dotArrow2" refType="h" fact="0.0282"/>
                  <dgm:constr type="w" for="ch" forName="dotArrow2" refType="userD"/>
                  <dgm:constr type="h" for="ch" forName="dotArrow2" refType="userD"/>
                  <dgm:constr type="ctrX" for="ch" forName="dotArrow3" refType="w" fact="0.4343"/>
                  <dgm:constr type="ctrY" for="ch" forName="dotArrow3" refType="h" fact="0.0068"/>
                  <dgm:constr type="w" for="ch" forName="dotArrow3" refType="userD"/>
                  <dgm:constr type="h" for="ch" forName="dotArrow3" refType="userD"/>
                  <dgm:constr type="ctrX" for="ch" forName="dotArrow4" refType="w" fact="0.4149"/>
                  <dgm:constr type="ctrY" for="ch" forName="dotArrow4" refType="h" fact="0.0282"/>
                  <dgm:constr type="w" for="ch" forName="dotArrow4" refType="userD"/>
                  <dgm:constr type="h" for="ch" forName="dotArrow4" refType="userD"/>
                  <dgm:constr type="ctrX" for="ch" forName="dotArrow5" refType="w" fact="0.3954"/>
                  <dgm:constr type="ctrY" for="ch" forName="dotArrow5" refType="h" fact="0.0496"/>
                  <dgm:constr type="w" for="ch" forName="dotArrow5" refType="userD"/>
                  <dgm:constr type="h" for="ch" forName="dotArrow5" refType="userD"/>
                  <dgm:constr type="ctrX" for="ch" forName="dotArrow6" refType="w" fact="0.4343"/>
                  <dgm:constr type="ctrY" for="ch" forName="dotArrow6" refType="h" fact="0.052"/>
                  <dgm:constr type="w" for="ch" forName="dotArrow6" refType="userD"/>
                  <dgm:constr type="h" for="ch" forName="dotArrow6" refType="userD"/>
                  <dgm:constr type="ctrX" for="ch" forName="dotArrow7" refType="w" fact="0.4343"/>
                  <dgm:constr type="ctrY" for="ch" forName="dotArrow7" refType="h" fact="0.0972"/>
                  <dgm:constr type="w" for="ch" forName="dotArrow7" refType="userD"/>
                  <dgm:constr type="h" for="ch" forName="dotArrow7" refType="userD"/>
                  <dgm:constr type="r" for="ch" forName="parTx1" refType="w" fact="0.8534"/>
                  <dgm:constr type="t" for="ch" forName="parTx1" refType="h" fact="0.9095"/>
                  <dgm:constr type="w" for="ch" forName="parTx1" refType="w" fact="0.294"/>
                  <dgm:constr type="h" for="ch" forName="parTx1" refType="h" fact="0.1222"/>
                  <dgm:constr type="ctrX" for="ch" forName="picture1" refType="w" fact="0.8667"/>
                  <dgm:constr type="ctrY" for="ch" forName="picture1" refType="h" fact="0.8922"/>
                  <dgm:constr type="w" for="ch" forName="picture1" refType="w" fact="0.1363"/>
                  <dgm:constr type="h" for="ch" forName="picture1" refType="h" fact="0.211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895"/>
                  <dgm:constr type="t" for="ch" forName="parTx2" refType="h" fact="0.762"/>
                  <dgm:constr type="w" for="ch" forName="parTx2" refType="w" fact="0.294"/>
                  <dgm:constr type="h" for="ch" forName="parTx2" refType="h" fact="0.1222"/>
                  <dgm:constr type="ctrX" for="ch" forName="picture2" refType="w" fact="0.6028"/>
                  <dgm:constr type="ctrY" for="ch" forName="picture2" refType="h" fact="0.7447"/>
                  <dgm:constr type="w" for="ch" forName="picture2" refType="w" fact="0.1363"/>
                  <dgm:constr type="h" for="ch" forName="picture2" refType="h" fact="0.211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771"/>
                  <dgm:constr type="t" for="ch" forName="parTx3" refType="h" fact="0.5294"/>
                  <dgm:constr type="w" for="ch" forName="parTx3" refType="w" fact="0.294"/>
                  <dgm:constr type="h" for="ch" forName="parTx3" refType="h" fact="0.1222"/>
                  <dgm:constr type="ctrX" for="ch" forName="picture3" refType="w" fact="0.4905"/>
                  <dgm:constr type="ctrY" for="ch" forName="picture3" refType="h" fact="0.5121"/>
                  <dgm:constr type="w" for="ch" forName="picture3" refType="w" fact="0.1363"/>
                  <dgm:constr type="h" for="ch" forName="picture3" refType="h" fact="0.211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278"/>
                  <dgm:constr type="t" for="ch" forName="parTx4" refType="h" fact="0.2523"/>
                  <dgm:constr type="w" for="ch" forName="parTx4" refType="w" fact="0.294"/>
                  <dgm:constr type="h" for="ch" forName="parTx4" refType="h" fact="0.1222"/>
                  <dgm:constr type="ctrX" for="ch" forName="picture4" refType="w" fact="0.4412"/>
                  <dgm:constr type="ctrY" for="ch" forName="picture4" refType="h" fact="0.235"/>
                  <dgm:constr type="w" for="ch" forName="picture4" refType="w" fact="0.1363"/>
                  <dgm:constr type="h" for="ch" forName="picture4" refType="h" fact="0.2113"/>
                  <dgm:constr type="r" for="ch" forName="desTx4" refType="l" refFor="ch" refForName="parTx4"/>
                  <dgm:constr type="l" for="ch" forName="desTx4"/>
                  <dgm:constr type="t" for="ch" forName="desTx4" refType="t" refFor="ch" refForName="parTx4"/>
                  <dgm:constr type="h" for="ch" forName="desTx4" refType="h" refFor="ch" refForName="parTx4"/>
                </dgm:constrLst>
              </dgm:if>
              <dgm:else name="Name41">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6022"/>
                  <dgm:constr type="ctrY" for="ch" forName="dot1" refType="h" fact="0.8215"/>
                  <dgm:constr type="w" for="ch" forName="dot1" refType="userD"/>
                  <dgm:constr type="h" for="ch" forName="dot1" refType="userD"/>
                  <dgm:constr type="ctrX" for="ch" forName="dot2" refType="w" fact="0.6394"/>
                  <dgm:constr type="ctrY" for="ch" forName="dot2" refType="h" fact="0.843"/>
                  <dgm:constr type="w" for="ch" forName="dot2" refType="userD"/>
                  <dgm:constr type="h" for="ch" forName="dot2" refType="userD"/>
                  <dgm:constr type="ctrX" for="ch" forName="dot3" refType="w" fact="0.6777"/>
                  <dgm:constr type="ctrY" for="ch" forName="dot3" refType="h" fact="0.8607"/>
                  <dgm:constr type="w" for="ch" forName="dot3" refType="userD"/>
                  <dgm:constr type="h" for="ch" forName="dot3" refType="userD"/>
                  <dgm:constr type="ctrX" for="ch" forName="dot4" refType="w" fact="0.7171"/>
                  <dgm:constr type="ctrY" for="ch" forName="dot4" refType="h" fact="0.8745"/>
                  <dgm:constr type="w" for="ch" forName="dot4" refType="userD"/>
                  <dgm:constr type="h" for="ch" forName="dot4" refType="userD"/>
                  <dgm:constr type="ctrX" for="ch" forName="dot5" refType="w" fact="0.4283"/>
                  <dgm:constr type="ctrY" for="ch" forName="dot5" refType="h" fact="0.6419"/>
                  <dgm:constr type="w" for="ch" forName="dot5" refType="userD"/>
                  <dgm:constr type="h" for="ch" forName="dot5" refType="userD"/>
                  <dgm:constr type="ctrX" for="ch" forName="dot6" refType="w" fact="0.3291"/>
                  <dgm:constr type="ctrY" for="ch" forName="dot6" refType="h" fact="0.3784"/>
                  <dgm:constr type="w" for="ch" forName="dot6" refType="userD"/>
                  <dgm:constr type="h" for="ch" forName="dot6" refType="userD"/>
                  <dgm:constr type="ctrX" for="ch" forName="dotArrow1" refType="w" fact="0.3559"/>
                  <dgm:constr type="ctrY" for="ch" forName="dotArrow1" refType="h" fact="0.0496"/>
                  <dgm:constr type="w" for="ch" forName="dotArrow1" refType="userD"/>
                  <dgm:constr type="h" for="ch" forName="dotArrow1" refType="userD"/>
                  <dgm:constr type="ctrX" for="ch" forName="dotArrow2" refType="w" fact="0.3321"/>
                  <dgm:constr type="ctrY" for="ch" forName="dotArrow2" refType="h" fact="0.0282"/>
                  <dgm:constr type="w" for="ch" forName="dotArrow2" refType="userD"/>
                  <dgm:constr type="h" for="ch" forName="dotArrow2" refType="userD"/>
                  <dgm:constr type="ctrX" for="ch" forName="dotArrow3" refType="w" fact="0.3083"/>
                  <dgm:constr type="ctrY" for="ch" forName="dotArrow3" refType="h" fact="0.0068"/>
                  <dgm:constr type="w" for="ch" forName="dotArrow3" refType="userD"/>
                  <dgm:constr type="h" for="ch" forName="dotArrow3" refType="userD"/>
                  <dgm:constr type="ctrX" for="ch" forName="dotArrow4" refType="w" fact="0.2845"/>
                  <dgm:constr type="ctrY" for="ch" forName="dotArrow4" refType="h" fact="0.0282"/>
                  <dgm:constr type="w" for="ch" forName="dotArrow4" refType="userD"/>
                  <dgm:constr type="h" for="ch" forName="dotArrow4" refType="userD"/>
                  <dgm:constr type="ctrX" for="ch" forName="dotArrow5" refType="w" fact="0.2606"/>
                  <dgm:constr type="ctrY" for="ch" forName="dotArrow5" refType="h" fact="0.0496"/>
                  <dgm:constr type="w" for="ch" forName="dotArrow5" refType="userD"/>
                  <dgm:constr type="h" for="ch" forName="dotArrow5" refType="userD"/>
                  <dgm:constr type="ctrX" for="ch" forName="dotArrow6" refType="w" fact="0.3083"/>
                  <dgm:constr type="ctrY" for="ch" forName="dotArrow6" refType="h" fact="0.052"/>
                  <dgm:constr type="w" for="ch" forName="dotArrow6" refType="userD"/>
                  <dgm:constr type="h" for="ch" forName="dotArrow6" refType="userD"/>
                  <dgm:constr type="ctrX" for="ch" forName="dotArrow7" refType="w" fact="0.3083"/>
                  <dgm:constr type="ctrY" for="ch" forName="dotArrow7" refType="h" fact="0.0972"/>
                  <dgm:constr type="w" for="ch" forName="dotArrow7" refType="userD"/>
                  <dgm:constr type="h" for="ch" forName="dotArrow7" refType="userD"/>
                  <dgm:constr type="r" for="ch" forName="parTx1" refType="w" fact="0.8207"/>
                  <dgm:constr type="t" for="ch" forName="parTx1" refType="h" fact="0.9064"/>
                  <dgm:constr type="w" for="ch" forName="parTx1" refType="w" fact="0.3595"/>
                  <dgm:constr type="h" for="ch" forName="parTx1" refType="h" fact="0.1222"/>
                  <dgm:constr type="ctrX" for="ch" forName="picture1" refType="w" fact="0.837"/>
                  <dgm:constr type="ctrY" for="ch" forName="picture1" refType="h" fact="0.8922"/>
                  <dgm:constr type="w" for="ch" forName="picture1" refType="w" fact="0.1667"/>
                  <dgm:constr type="h" for="ch" forName="picture1" refType="h" fact="0.2113"/>
                  <dgm:constr type="r" for="ch" forName="parTx2" refType="w" fact="0.498"/>
                  <dgm:constr type="t" for="ch" forName="parTx2" refType="h" fact="0.7589"/>
                  <dgm:constr type="w" for="ch" forName="parTx2" refType="w" fact="0.3595"/>
                  <dgm:constr type="h" for="ch" forName="parTx2" refType="h" fact="0.1222"/>
                  <dgm:constr type="ctrX" for="ch" forName="picture2" refType="w" fact="0.5143"/>
                  <dgm:constr type="ctrY" for="ch" forName="picture2" refType="h" fact="0.7447"/>
                  <dgm:constr type="w" for="ch" forName="picture2" refType="w" fact="0.1667"/>
                  <dgm:constr type="h" for="ch" forName="picture2" refType="h" fact="0.2113"/>
                  <dgm:constr type="r" for="ch" forName="parTx3" refType="w" fact="0.3606"/>
                  <dgm:constr type="t" for="ch" forName="parTx3" refType="h" fact="0.5263"/>
                  <dgm:constr type="w" for="ch" forName="parTx3" refType="w" fact="0.3595"/>
                  <dgm:constr type="h" for="ch" forName="parTx3" refType="h" fact="0.1222"/>
                  <dgm:constr type="ctrX" for="ch" forName="picture3" refType="w" fact="0.3769"/>
                  <dgm:constr type="ctrY" for="ch" forName="picture3" refType="h" fact="0.5121"/>
                  <dgm:constr type="w" for="ch" forName="picture3" refType="w" fact="0.1667"/>
                  <dgm:constr type="h" for="ch" forName="picture3" refType="h" fact="0.2113"/>
                  <dgm:constr type="r" for="ch" forName="parTx4" refType="w" fact="0.3003"/>
                  <dgm:constr type="t" for="ch" forName="parTx4" refType="h" fact="0.2492"/>
                  <dgm:constr type="w" for="ch" forName="parTx4" refType="w" fact="0.3595"/>
                  <dgm:constr type="h" for="ch" forName="parTx4" refType="h" fact="0.1222"/>
                  <dgm:constr type="ctrX" for="ch" forName="picture4" refType="w" fact="0.3166"/>
                  <dgm:constr type="ctrY" for="ch" forName="picture4" refType="h" fact="0.235"/>
                  <dgm:constr type="w" for="ch" forName="picture4" refType="w" fact="0.1667"/>
                  <dgm:constr type="h" for="ch" forName="picture4" refType="h" fact="0.2113"/>
                </dgm:constrLst>
              </dgm:else>
            </dgm:choose>
          </dgm:else>
        </dgm:choose>
      </dgm:if>
      <dgm:if name="Name42" axis="ch" ptType="node" func="cnt" op="equ" val="5">
        <dgm:choose name="Name43">
          <dgm:if name="Name44" func="var" arg="dir" op="equ" val="norm">
            <dgm:choose name="Name45">
              <dgm:if name="Name46"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3263"/>
                  <dgm:constr type="ctrY" for="ch" forName="dot1" refType="h" fact="0.8674"/>
                  <dgm:constr type="w" for="ch" forName="dot1" refType="userD"/>
                  <dgm:constr type="h" for="ch" forName="dot1" refType="userD"/>
                  <dgm:constr type="ctrX" for="ch" forName="dot2" refType="w" fact="0.3001"/>
                  <dgm:constr type="ctrY" for="ch" forName="dot2" refType="h" fact="0.8824"/>
                  <dgm:constr type="w" for="ch" forName="dot2" refType="userD"/>
                  <dgm:constr type="h" for="ch" forName="dot2" refType="userD"/>
                  <dgm:constr type="ctrX" for="ch" forName="dot3" refType="w" fact="0.2733"/>
                  <dgm:constr type="ctrY" for="ch" forName="dot3" refType="h" fact="0.8948"/>
                  <dgm:constr type="w" for="ch" forName="dot3" refType="userD"/>
                  <dgm:constr type="h" for="ch" forName="dot3" refType="userD"/>
                  <dgm:constr type="ctrX" for="ch" forName="dot4" refType="w" fact="0.2462"/>
                  <dgm:constr type="ctrY" for="ch" forName="dot4" refType="h" fact="0.9044"/>
                  <dgm:constr type="w" for="ch" forName="dot4" refType="userD"/>
                  <dgm:constr type="h" for="ch" forName="dot4" refType="userD"/>
                  <dgm:constr type="ctrX" for="ch" forName="dot5" refType="w" fact="0.4691"/>
                  <dgm:constr type="ctrY" for="ch" forName="dot5" refType="h" fact="0.7222"/>
                  <dgm:constr type="w" for="ch" forName="dot5" refType="userD"/>
                  <dgm:constr type="h" for="ch" forName="dot5" refType="userD"/>
                  <dgm:constr type="ctrX" for="ch" forName="dot6" refType="w" fact="0.4484"/>
                  <dgm:constr type="ctrY" for="ch" forName="dot6" refType="h" fact="0.7518"/>
                  <dgm:constr type="w" for="ch" forName="dot6" refType="userD"/>
                  <dgm:constr type="h" for="ch" forName="dot6" refType="userD"/>
                  <dgm:constr type="ctrX" for="ch" forName="dot7" refType="w" fact="0.5549"/>
                  <dgm:constr type="ctrY" for="ch" forName="dot7" refType="h" fact="0.5422"/>
                  <dgm:constr type="w" for="ch" forName="dot7" refType="userD"/>
                  <dgm:constr type="h" for="ch" forName="dot7" refType="userD"/>
                  <dgm:constr type="ctrX" for="ch" forName="dot8" refType="w" fact="0.601"/>
                  <dgm:constr type="ctrY" for="ch" forName="dot8" refType="h" fact="0.3229"/>
                  <dgm:constr type="w" for="ch" forName="dot8" refType="userD"/>
                  <dgm:constr type="h" for="ch" forName="dot8" refType="userD"/>
                  <dgm:constr type="ctrX" for="ch" forName="dotArrow1" refType="w" fact="0.5779"/>
                  <dgm:constr type="ctrY" for="ch" forName="dotArrow1" refType="h" fact="0.0635"/>
                  <dgm:constr type="w" for="ch" forName="dotArrow1" refType="userD"/>
                  <dgm:constr type="h" for="ch" forName="dotArrow1" refType="userD"/>
                  <dgm:constr type="ctrX" for="ch" forName="dotArrow2" refType="w" fact="0.5951"/>
                  <dgm:constr type="ctrY" for="ch" forName="dotArrow2" refType="h" fact="0.0448"/>
                  <dgm:constr type="w" for="ch" forName="dotArrow2" refType="userD"/>
                  <dgm:constr type="h" for="ch" forName="dotArrow2" refType="userD"/>
                  <dgm:constr type="ctrX" for="ch" forName="dotArrow3" refType="w" fact="0.6123"/>
                  <dgm:constr type="ctrY" for="ch" forName="dotArrow3" refType="h" fact="0.026"/>
                  <dgm:constr type="w" for="ch" forName="dotArrow3" refType="userD"/>
                  <dgm:constr type="h" for="ch" forName="dotArrow3" refType="userD"/>
                  <dgm:constr type="ctrX" for="ch" forName="dotArrow4" refType="w" fact="0.6295"/>
                  <dgm:constr type="ctrY" for="ch" forName="dotArrow4" refType="h" fact="0.0448"/>
                  <dgm:constr type="w" for="ch" forName="dotArrow4" refType="userD"/>
                  <dgm:constr type="h" for="ch" forName="dotArrow4" refType="userD"/>
                  <dgm:constr type="ctrX" for="ch" forName="dotArrow5" refType="w" fact="0.6467"/>
                  <dgm:constr type="ctrY" for="ch" forName="dotArrow5" refType="h" fact="0.0635"/>
                  <dgm:constr type="w" for="ch" forName="dotArrow5" refType="userD"/>
                  <dgm:constr type="h" for="ch" forName="dotArrow5" refType="userD"/>
                  <dgm:constr type="ctrX" for="ch" forName="dotArrow6" refType="w" fact="0.6123"/>
                  <dgm:constr type="ctrY" for="ch" forName="dotArrow6" refType="h" fact="0.0656"/>
                  <dgm:constr type="w" for="ch" forName="dotArrow6" refType="userD"/>
                  <dgm:constr type="h" for="ch" forName="dotArrow6" refType="userD"/>
                  <dgm:constr type="ctrX" for="ch" forName="dotArrow7" refType="w" fact="0.6123"/>
                  <dgm:constr type="ctrY" for="ch" forName="dotArrow7" refType="h" fact="0.1052"/>
                  <dgm:constr type="w" for="ch" forName="dotArrow7" refType="userD"/>
                  <dgm:constr type="h" for="ch" forName="dotArrow7" refType="userD"/>
                  <dgm:constr type="l" for="ch" forName="parTx1" refType="w" fact="0.1746"/>
                  <dgm:constr type="t" for="ch" forName="parTx1" refType="h" fact="0.9304"/>
                  <dgm:constr type="w" for="ch" forName="parTx1" refType="w" fact="0.2544"/>
                  <dgm:constr type="h" for="ch" forName="parTx1" refType="h" fact="0.0962"/>
                  <dgm:constr type="ctrX" for="ch" forName="picture1" refType="w" fact="0.1631"/>
                  <dgm:constr type="ctrY" for="ch" forName="picture1" refType="h" fact="0.9169"/>
                  <dgm:constr type="w" for="ch" forName="picture1" refType="w" fact="0.118"/>
                  <dgm:constr type="h" for="ch" forName="picture1" refType="h" fact="0.166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982"/>
                  <dgm:constr type="t" for="ch" forName="parTx2" refType="h" fact="0.8167"/>
                  <dgm:constr type="w" for="ch" forName="parTx2" refType="w" fact="0.2544"/>
                  <dgm:constr type="h" for="ch" forName="parTx2" refType="h" fact="0.0962"/>
                  <dgm:constr type="ctrX" for="ch" forName="picture2" refType="w" fact="0.3866"/>
                  <dgm:constr type="ctrY" for="ch" forName="picture2" refType="h" fact="0.8032"/>
                  <dgm:constr type="w" for="ch" forName="picture2" refType="w" fact="0.118"/>
                  <dgm:constr type="h" for="ch" forName="picture2" refType="h" fact="0.166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194"/>
                  <dgm:constr type="t" for="ch" forName="parTx3" refType="h" fact="0.6524"/>
                  <dgm:constr type="w" for="ch" forName="parTx3" refType="w" fact="0.2544"/>
                  <dgm:constr type="h" for="ch" forName="parTx3" refType="h" fact="0.0962"/>
                  <dgm:constr type="ctrX" for="ch" forName="picture3" refType="w" fact="0.5078"/>
                  <dgm:constr type="ctrY" for="ch" forName="picture3" refType="h" fact="0.6389"/>
                  <dgm:constr type="w" for="ch" forName="picture3" refType="w" fact="0.118"/>
                  <dgm:constr type="h" for="ch" forName="picture3" refType="h" fact="0.166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827"/>
                  <dgm:constr type="t" for="ch" forName="parTx4" refType="h" fact="0.4412"/>
                  <dgm:constr type="w" for="ch" forName="parTx4" refType="w" fact="0.2544"/>
                  <dgm:constr type="h" for="ch" forName="parTx4" refType="h" fact="0.0962"/>
                  <dgm:constr type="ctrX" for="ch" forName="picture4" refType="w" fact="0.5712"/>
                  <dgm:constr type="ctrY" for="ch" forName="picture4" refType="h" fact="0.4277"/>
                  <dgm:constr type="w" for="ch" forName="picture4" refType="w" fact="0.118"/>
                  <dgm:constr type="h" for="ch" forName="picture4" refType="h" fact="0.166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18"/>
                  <dgm:constr type="t" for="ch" forName="parTx5" refType="h" fact="0.2262"/>
                  <dgm:constr type="w" for="ch" forName="parTx5" refType="w" fact="0.2544"/>
                  <dgm:constr type="h" for="ch" forName="parTx5" refType="h" fact="0.0962"/>
                  <dgm:constr type="ctrX" for="ch" forName="picture5" refType="w" fact="0.6064"/>
                  <dgm:constr type="ctrY" for="ch" forName="picture5" refType="h" fact="0.2127"/>
                  <dgm:constr type="w" for="ch" forName="picture5" refType="w" fact="0.118"/>
                  <dgm:constr type="h" for="ch" forName="picture5" refType="h" fact="0.1663"/>
                  <dgm:constr type="l" for="ch" forName="desTx5" refType="r" refFor="ch" refForName="parTx5"/>
                  <dgm:constr type="r" for="ch" forName="desTx5" refType="w"/>
                  <dgm:constr type="t" for="ch" forName="desTx5" refType="t" refFor="ch" refForName="parTx5"/>
                  <dgm:constr type="h" for="ch" forName="desTx5" refType="h" refFor="ch" refForName="parTx5"/>
                </dgm:constrLst>
              </dgm:if>
              <dgm:else name="Name47">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3951"/>
                  <dgm:constr type="ctrY" for="ch" forName="dot1" refType="h" fact="0.8674"/>
                  <dgm:constr type="w" for="ch" forName="dot1" refType="userD"/>
                  <dgm:constr type="h" for="ch" forName="dot1" refType="userD"/>
                  <dgm:constr type="ctrX" for="ch" forName="dot2" refType="w" fact="0.3634"/>
                  <dgm:constr type="ctrY" for="ch" forName="dot2" refType="h" fact="0.8824"/>
                  <dgm:constr type="w" for="ch" forName="dot2" refType="userD"/>
                  <dgm:constr type="h" for="ch" forName="dot2" refType="userD"/>
                  <dgm:constr type="ctrX" for="ch" forName="dot3" refType="w" fact="0.331"/>
                  <dgm:constr type="ctrY" for="ch" forName="dot3" refType="h" fact="0.8948"/>
                  <dgm:constr type="w" for="ch" forName="dot3" refType="userD"/>
                  <dgm:constr type="h" for="ch" forName="dot3" refType="userD"/>
                  <dgm:constr type="ctrX" for="ch" forName="dot4" refType="w" fact="0.2981"/>
                  <dgm:constr type="ctrY" for="ch" forName="dot4" refType="h" fact="0.9044"/>
                  <dgm:constr type="w" for="ch" forName="dot4" refType="userD"/>
                  <dgm:constr type="h" for="ch" forName="dot4" refType="userD"/>
                  <dgm:constr type="ctrX" for="ch" forName="dot5" refType="w" fact="0.5681"/>
                  <dgm:constr type="ctrY" for="ch" forName="dot5" refType="h" fact="0.7222"/>
                  <dgm:constr type="w" for="ch" forName="dot5" refType="userD"/>
                  <dgm:constr type="h" for="ch" forName="dot5" refType="userD"/>
                  <dgm:constr type="ctrX" for="ch" forName="dot6" refType="w" fact="0.543"/>
                  <dgm:constr type="ctrY" for="ch" forName="dot6" refType="h" fact="0.7518"/>
                  <dgm:constr type="w" for="ch" forName="dot6" refType="userD"/>
                  <dgm:constr type="h" for="ch" forName="dot6" refType="userD"/>
                  <dgm:constr type="ctrX" for="ch" forName="dot7" refType="w" fact="0.672"/>
                  <dgm:constr type="ctrY" for="ch" forName="dot7" refType="h" fact="0.5422"/>
                  <dgm:constr type="w" for="ch" forName="dot7" refType="userD"/>
                  <dgm:constr type="h" for="ch" forName="dot7" refType="userD"/>
                  <dgm:constr type="ctrX" for="ch" forName="dot8" refType="w" fact="0.7278"/>
                  <dgm:constr type="ctrY" for="ch" forName="dot8" refType="h" fact="0.3229"/>
                  <dgm:constr type="w" for="ch" forName="dot8" refType="userD"/>
                  <dgm:constr type="h" for="ch" forName="dot8" refType="userD"/>
                  <dgm:constr type="ctrX" for="ch" forName="dotArrow1" refType="w" fact="0.6999"/>
                  <dgm:constr type="ctrY" for="ch" forName="dotArrow1" refType="h" fact="0.0635"/>
                  <dgm:constr type="w" for="ch" forName="dotArrow1" refType="userD"/>
                  <dgm:constr type="h" for="ch" forName="dotArrow1" refType="userD"/>
                  <dgm:constr type="ctrX" for="ch" forName="dotArrow2" refType="w" fact="0.7207"/>
                  <dgm:constr type="ctrY" for="ch" forName="dotArrow2" refType="h" fact="0.0448"/>
                  <dgm:constr type="w" for="ch" forName="dotArrow2" refType="userD"/>
                  <dgm:constr type="h" for="ch" forName="dotArrow2" refType="userD"/>
                  <dgm:constr type="ctrX" for="ch" forName="dotArrow3" refType="w" fact="0.7415"/>
                  <dgm:constr type="ctrY" for="ch" forName="dotArrow3" refType="h" fact="0.026"/>
                  <dgm:constr type="w" for="ch" forName="dotArrow3" refType="userD"/>
                  <dgm:constr type="h" for="ch" forName="dotArrow3" refType="userD"/>
                  <dgm:constr type="ctrX" for="ch" forName="dotArrow4" refType="w" fact="0.7624"/>
                  <dgm:constr type="ctrY" for="ch" forName="dotArrow4" refType="h" fact="0.0448"/>
                  <dgm:constr type="w" for="ch" forName="dotArrow4" refType="userD"/>
                  <dgm:constr type="h" for="ch" forName="dotArrow4" refType="userD"/>
                  <dgm:constr type="ctrX" for="ch" forName="dotArrow5" refType="w" fact="0.7832"/>
                  <dgm:constr type="ctrY" for="ch" forName="dotArrow5" refType="h" fact="0.0635"/>
                  <dgm:constr type="w" for="ch" forName="dotArrow5" refType="userD"/>
                  <dgm:constr type="h" for="ch" forName="dotArrow5" refType="userD"/>
                  <dgm:constr type="ctrX" for="ch" forName="dotArrow6" refType="w" fact="0.7415"/>
                  <dgm:constr type="ctrY" for="ch" forName="dotArrow6" refType="h" fact="0.0656"/>
                  <dgm:constr type="w" for="ch" forName="dotArrow6" refType="userD"/>
                  <dgm:constr type="h" for="ch" forName="dotArrow6" refType="userD"/>
                  <dgm:constr type="ctrX" for="ch" forName="dotArrow7" refType="w" fact="0.7415"/>
                  <dgm:constr type="ctrY" for="ch" forName="dotArrow7" refType="h" fact="0.1052"/>
                  <dgm:constr type="w" for="ch" forName="dotArrow7" refType="userD"/>
                  <dgm:constr type="h" for="ch" forName="dotArrow7" refType="userD"/>
                  <dgm:constr type="l" for="ch" forName="parTx1" refType="w" fact="0.2115"/>
                  <dgm:constr type="t" for="ch" forName="parTx1" refType="h" fact="0.928"/>
                  <dgm:constr type="w" for="ch" forName="parTx1" refType="w" fact="0.3081"/>
                  <dgm:constr type="h" for="ch" forName="parTx1" refType="h" fact="0.0962"/>
                  <dgm:constr type="ctrX" for="ch" forName="picture1" refType="w" fact="0.1975"/>
                  <dgm:constr type="ctrY" for="ch" forName="picture1" refType="h" fact="0.9169"/>
                  <dgm:constr type="w" for="ch" forName="picture1" refType="w" fact="0.1429"/>
                  <dgm:constr type="h" for="ch" forName="picture1" refType="h" fact="0.1663"/>
                  <dgm:constr type="l" for="ch" forName="parTx2" refType="w" fact="0.4822"/>
                  <dgm:constr type="t" for="ch" forName="parTx2" refType="h" fact="0.8143"/>
                  <dgm:constr type="w" for="ch" forName="parTx2" refType="w" fact="0.3081"/>
                  <dgm:constr type="h" for="ch" forName="parTx2" refType="h" fact="0.0962"/>
                  <dgm:constr type="ctrX" for="ch" forName="picture2" refType="w" fact="0.4682"/>
                  <dgm:constr type="ctrY" for="ch" forName="picture2" refType="h" fact="0.8032"/>
                  <dgm:constr type="w" for="ch" forName="picture2" refType="w" fact="0.1429"/>
                  <dgm:constr type="h" for="ch" forName="picture2" refType="h" fact="0.1663"/>
                  <dgm:constr type="l" for="ch" forName="parTx3" refType="w" fact="0.629"/>
                  <dgm:constr type="t" for="ch" forName="parTx3" refType="h" fact="0.65"/>
                  <dgm:constr type="w" for="ch" forName="parTx3" refType="w" fact="0.3081"/>
                  <dgm:constr type="h" for="ch" forName="parTx3" refType="h" fact="0.0962"/>
                  <dgm:constr type="ctrX" for="ch" forName="picture3" refType="w" fact="0.615"/>
                  <dgm:constr type="ctrY" for="ch" forName="picture3" refType="h" fact="0.6389"/>
                  <dgm:constr type="w" for="ch" forName="picture3" refType="w" fact="0.1429"/>
                  <dgm:constr type="h" for="ch" forName="picture3" refType="h" fact="0.1663"/>
                  <dgm:constr type="l" for="ch" forName="parTx4" refType="w" fact="0.7057"/>
                  <dgm:constr type="t" for="ch" forName="parTx4" refType="h" fact="0.4388"/>
                  <dgm:constr type="w" for="ch" forName="parTx4" refType="w" fact="0.3081"/>
                  <dgm:constr type="h" for="ch" forName="parTx4" refType="h" fact="0.0962"/>
                  <dgm:constr type="ctrX" for="ch" forName="picture4" refType="w" fact="0.6917"/>
                  <dgm:constr type="ctrY" for="ch" forName="picture4" refType="h" fact="0.4277"/>
                  <dgm:constr type="w" for="ch" forName="picture4" refType="w" fact="0.1429"/>
                  <dgm:constr type="h" for="ch" forName="picture4" refType="h" fact="0.1663"/>
                  <dgm:constr type="l" for="ch" forName="parTx5" refType="w" fact="0.7484"/>
                  <dgm:constr type="t" for="ch" forName="parTx5" refType="h" fact="0.2238"/>
                  <dgm:constr type="w" for="ch" forName="parTx5" refType="w" fact="0.3081"/>
                  <dgm:constr type="h" for="ch" forName="parTx5" refType="h" fact="0.0962"/>
                  <dgm:constr type="ctrX" for="ch" forName="picture5" refType="w" fact="0.7344"/>
                  <dgm:constr type="ctrY" for="ch" forName="picture5" refType="h" fact="0.2127"/>
                  <dgm:constr type="w" for="ch" forName="picture5" refType="w" fact="0.1429"/>
                  <dgm:constr type="h" for="ch" forName="picture5" refType="h" fact="0.1663"/>
                </dgm:constrLst>
              </dgm:else>
            </dgm:choose>
          </dgm:if>
          <dgm:else name="Name48">
            <dgm:choose name="Name49">
              <dgm:if name="Name50"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6737"/>
                  <dgm:constr type="ctrY" for="ch" forName="dot1" refType="h" fact="0.8674"/>
                  <dgm:constr type="w" for="ch" forName="dot1" refType="userD"/>
                  <dgm:constr type="h" for="ch" forName="dot1" refType="userD"/>
                  <dgm:constr type="ctrX" for="ch" forName="dot2" refType="w" fact="0.6999"/>
                  <dgm:constr type="ctrY" for="ch" forName="dot2" refType="h" fact="0.8824"/>
                  <dgm:constr type="w" for="ch" forName="dot2" refType="userD"/>
                  <dgm:constr type="h" for="ch" forName="dot2" refType="userD"/>
                  <dgm:constr type="ctrX" for="ch" forName="dot3" refType="w" fact="0.7267"/>
                  <dgm:constr type="ctrY" for="ch" forName="dot3" refType="h" fact="0.8948"/>
                  <dgm:constr type="w" for="ch" forName="dot3" refType="userD"/>
                  <dgm:constr type="h" for="ch" forName="dot3" refType="userD"/>
                  <dgm:constr type="ctrX" for="ch" forName="dot4" refType="w" fact="0.7538"/>
                  <dgm:constr type="ctrY" for="ch" forName="dot4" refType="h" fact="0.9044"/>
                  <dgm:constr type="w" for="ch" forName="dot4" refType="userD"/>
                  <dgm:constr type="h" for="ch" forName="dot4" refType="userD"/>
                  <dgm:constr type="ctrX" for="ch" forName="dot5" refType="w" fact="0.5309"/>
                  <dgm:constr type="ctrY" for="ch" forName="dot5" refType="h" fact="0.7222"/>
                  <dgm:constr type="w" for="ch" forName="dot5" refType="userD"/>
                  <dgm:constr type="h" for="ch" forName="dot5" refType="userD"/>
                  <dgm:constr type="ctrX" for="ch" forName="dot6" refType="w" fact="0.5516"/>
                  <dgm:constr type="ctrY" for="ch" forName="dot6" refType="h" fact="0.7518"/>
                  <dgm:constr type="w" for="ch" forName="dot6" refType="userD"/>
                  <dgm:constr type="h" for="ch" forName="dot6" refType="userD"/>
                  <dgm:constr type="ctrX" for="ch" forName="dot7" refType="w" fact="0.4451"/>
                  <dgm:constr type="ctrY" for="ch" forName="dot7" refType="h" fact="0.5422"/>
                  <dgm:constr type="w" for="ch" forName="dot7" refType="userD"/>
                  <dgm:constr type="h" for="ch" forName="dot7" refType="userD"/>
                  <dgm:constr type="ctrX" for="ch" forName="dot8" refType="w" fact="0.399"/>
                  <dgm:constr type="ctrY" for="ch" forName="dot8" refType="h" fact="0.3229"/>
                  <dgm:constr type="w" for="ch" forName="dot8" refType="userD"/>
                  <dgm:constr type="h" for="ch" forName="dot8" refType="userD"/>
                  <dgm:constr type="ctrX" for="ch" forName="dotArrow1" refType="w" fact="0.4221"/>
                  <dgm:constr type="ctrY" for="ch" forName="dotArrow1" refType="h" fact="0.0635"/>
                  <dgm:constr type="w" for="ch" forName="dotArrow1" refType="userD"/>
                  <dgm:constr type="h" for="ch" forName="dotArrow1" refType="userD"/>
                  <dgm:constr type="ctrX" for="ch" forName="dotArrow2" refType="w" fact="0.4049"/>
                  <dgm:constr type="ctrY" for="ch" forName="dotArrow2" refType="h" fact="0.0448"/>
                  <dgm:constr type="w" for="ch" forName="dotArrow2" refType="userD"/>
                  <dgm:constr type="h" for="ch" forName="dotArrow2" refType="userD"/>
                  <dgm:constr type="ctrX" for="ch" forName="dotArrow3" refType="w" fact="0.3877"/>
                  <dgm:constr type="ctrY" for="ch" forName="dotArrow3" refType="h" fact="0.026"/>
                  <dgm:constr type="w" for="ch" forName="dotArrow3" refType="userD"/>
                  <dgm:constr type="h" for="ch" forName="dotArrow3" refType="userD"/>
                  <dgm:constr type="ctrX" for="ch" forName="dotArrow4" refType="w" fact="0.3705"/>
                  <dgm:constr type="ctrY" for="ch" forName="dotArrow4" refType="h" fact="0.0448"/>
                  <dgm:constr type="w" for="ch" forName="dotArrow4" refType="userD"/>
                  <dgm:constr type="h" for="ch" forName="dotArrow4" refType="userD"/>
                  <dgm:constr type="ctrX" for="ch" forName="dotArrow5" refType="w" fact="0.3533"/>
                  <dgm:constr type="ctrY" for="ch" forName="dotArrow5" refType="h" fact="0.0635"/>
                  <dgm:constr type="w" for="ch" forName="dotArrow5" refType="userD"/>
                  <dgm:constr type="h" for="ch" forName="dotArrow5" refType="userD"/>
                  <dgm:constr type="ctrX" for="ch" forName="dotArrow6" refType="w" fact="0.3877"/>
                  <dgm:constr type="ctrY" for="ch" forName="dotArrow6" refType="h" fact="0.0656"/>
                  <dgm:constr type="w" for="ch" forName="dotArrow6" refType="userD"/>
                  <dgm:constr type="h" for="ch" forName="dotArrow6" refType="userD"/>
                  <dgm:constr type="ctrX" for="ch" forName="dotArrow7" refType="w" fact="0.3877"/>
                  <dgm:constr type="ctrY" for="ch" forName="dotArrow7" refType="h" fact="0.1052"/>
                  <dgm:constr type="w" for="ch" forName="dotArrow7" refType="userD"/>
                  <dgm:constr type="h" for="ch" forName="dotArrow7" refType="userD"/>
                  <dgm:constr type="r" for="ch" forName="parTx1" refType="w" fact="0.8254"/>
                  <dgm:constr type="t" for="ch" forName="parTx1" refType="h" fact="0.9304"/>
                  <dgm:constr type="w" for="ch" forName="parTx1" refType="w" fact="0.2544"/>
                  <dgm:constr type="h" for="ch" forName="parTx1" refType="h" fact="0.0962"/>
                  <dgm:constr type="ctrX" for="ch" forName="picture1" refType="w" fact="0.8369"/>
                  <dgm:constr type="ctrY" for="ch" forName="picture1" refType="h" fact="0.9169"/>
                  <dgm:constr type="w" for="ch" forName="picture1" refType="w" fact="0.118"/>
                  <dgm:constr type="h" for="ch" forName="picture1" refType="h" fact="0.166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018"/>
                  <dgm:constr type="t" for="ch" forName="parTx2" refType="h" fact="0.8167"/>
                  <dgm:constr type="w" for="ch" forName="parTx2" refType="w" fact="0.2544"/>
                  <dgm:constr type="h" for="ch" forName="parTx2" refType="h" fact="0.0962"/>
                  <dgm:constr type="ctrX" for="ch" forName="picture2" refType="w" fact="0.6134"/>
                  <dgm:constr type="ctrY" for="ch" forName="picture2" refType="h" fact="0.8032"/>
                  <dgm:constr type="w" for="ch" forName="picture2" refType="w" fact="0.118"/>
                  <dgm:constr type="h" for="ch" forName="picture2" refType="h" fact="0.166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806"/>
                  <dgm:constr type="t" for="ch" forName="parTx3" refType="h" fact="0.6524"/>
                  <dgm:constr type="w" for="ch" forName="parTx3" refType="w" fact="0.2544"/>
                  <dgm:constr type="h" for="ch" forName="parTx3" refType="h" fact="0.0962"/>
                  <dgm:constr type="ctrX" for="ch" forName="picture3" refType="w" fact="0.4922"/>
                  <dgm:constr type="ctrY" for="ch" forName="picture3" refType="h" fact="0.6389"/>
                  <dgm:constr type="w" for="ch" forName="picture3" refType="w" fact="0.118"/>
                  <dgm:constr type="h" for="ch" forName="picture3" refType="h" fact="0.166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173"/>
                  <dgm:constr type="t" for="ch" forName="parTx4" refType="h" fact="0.4412"/>
                  <dgm:constr type="w" for="ch" forName="parTx4" refType="w" fact="0.2544"/>
                  <dgm:constr type="h" for="ch" forName="parTx4" refType="h" fact="0.0962"/>
                  <dgm:constr type="ctrX" for="ch" forName="picture4" refType="w" fact="0.4288"/>
                  <dgm:constr type="ctrY" for="ch" forName="picture4" refType="h" fact="0.4277"/>
                  <dgm:constr type="w" for="ch" forName="picture4" refType="w" fact="0.118"/>
                  <dgm:constr type="h" for="ch" forName="picture4" refType="h" fact="0.166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82"/>
                  <dgm:constr type="t" for="ch" forName="parTx5" refType="h" fact="0.2262"/>
                  <dgm:constr type="w" for="ch" forName="parTx5" refType="w" fact="0.2544"/>
                  <dgm:constr type="h" for="ch" forName="parTx5" refType="h" fact="0.0962"/>
                  <dgm:constr type="ctrX" for="ch" forName="picture5" refType="w" fact="0.3936"/>
                  <dgm:constr type="ctrY" for="ch" forName="picture5" refType="h" fact="0.2127"/>
                  <dgm:constr type="w" for="ch" forName="picture5" refType="w" fact="0.118"/>
                  <dgm:constr type="h" for="ch" forName="picture5" refType="h" fact="0.1663"/>
                  <dgm:constr type="r" for="ch" forName="desTx5" refType="l" refFor="ch" refForName="parTx5"/>
                  <dgm:constr type="l" for="ch" forName="desTx5"/>
                  <dgm:constr type="t" for="ch" forName="desTx5" refType="t" refFor="ch" refForName="parTx5"/>
                  <dgm:constr type="h" for="ch" forName="desTx5" refType="h" refFor="ch" refForName="parTx5"/>
                </dgm:constrLst>
              </dgm:if>
              <dgm:else name="Name51">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6049"/>
                  <dgm:constr type="ctrY" for="ch" forName="dot1" refType="h" fact="0.8674"/>
                  <dgm:constr type="w" for="ch" forName="dot1" refType="userD"/>
                  <dgm:constr type="h" for="ch" forName="dot1" refType="userD"/>
                  <dgm:constr type="ctrX" for="ch" forName="dot2" refType="w" fact="0.6366"/>
                  <dgm:constr type="ctrY" for="ch" forName="dot2" refType="h" fact="0.8824"/>
                  <dgm:constr type="w" for="ch" forName="dot2" refType="userD"/>
                  <dgm:constr type="h" for="ch" forName="dot2" refType="userD"/>
                  <dgm:constr type="ctrX" for="ch" forName="dot3" refType="w" fact="0.669"/>
                  <dgm:constr type="ctrY" for="ch" forName="dot3" refType="h" fact="0.8948"/>
                  <dgm:constr type="w" for="ch" forName="dot3" refType="userD"/>
                  <dgm:constr type="h" for="ch" forName="dot3" refType="userD"/>
                  <dgm:constr type="ctrX" for="ch" forName="dot4" refType="w" fact="0.7019"/>
                  <dgm:constr type="ctrY" for="ch" forName="dot4" refType="h" fact="0.9044"/>
                  <dgm:constr type="w" for="ch" forName="dot4" refType="userD"/>
                  <dgm:constr type="h" for="ch" forName="dot4" refType="userD"/>
                  <dgm:constr type="ctrX" for="ch" forName="dot5" refType="w" fact="0.4319"/>
                  <dgm:constr type="ctrY" for="ch" forName="dot5" refType="h" fact="0.7222"/>
                  <dgm:constr type="w" for="ch" forName="dot5" refType="userD"/>
                  <dgm:constr type="h" for="ch" forName="dot5" refType="userD"/>
                  <dgm:constr type="ctrX" for="ch" forName="dot6" refType="w" fact="0.457"/>
                  <dgm:constr type="ctrY" for="ch" forName="dot6" refType="h" fact="0.7518"/>
                  <dgm:constr type="w" for="ch" forName="dot6" refType="userD"/>
                  <dgm:constr type="h" for="ch" forName="dot6" refType="userD"/>
                  <dgm:constr type="ctrX" for="ch" forName="dot7" refType="w" fact="0.328"/>
                  <dgm:constr type="ctrY" for="ch" forName="dot7" refType="h" fact="0.5422"/>
                  <dgm:constr type="w" for="ch" forName="dot7" refType="userD"/>
                  <dgm:constr type="h" for="ch" forName="dot7" refType="userD"/>
                  <dgm:constr type="ctrX" for="ch" forName="dot8" refType="w" fact="0.2722"/>
                  <dgm:constr type="ctrY" for="ch" forName="dot8" refType="h" fact="0.3229"/>
                  <dgm:constr type="w" for="ch" forName="dot8" refType="userD"/>
                  <dgm:constr type="h" for="ch" forName="dot8" refType="userD"/>
                  <dgm:constr type="ctrX" for="ch" forName="dotArrow1" refType="w" fact="0.3001"/>
                  <dgm:constr type="ctrY" for="ch" forName="dotArrow1" refType="h" fact="0.0635"/>
                  <dgm:constr type="w" for="ch" forName="dotArrow1" refType="userD"/>
                  <dgm:constr type="h" for="ch" forName="dotArrow1" refType="userD"/>
                  <dgm:constr type="ctrX" for="ch" forName="dotArrow2" refType="w" fact="0.2793"/>
                  <dgm:constr type="ctrY" for="ch" forName="dotArrow2" refType="h" fact="0.0448"/>
                  <dgm:constr type="w" for="ch" forName="dotArrow2" refType="userD"/>
                  <dgm:constr type="h" for="ch" forName="dotArrow2" refType="userD"/>
                  <dgm:constr type="ctrX" for="ch" forName="dotArrow3" refType="w" fact="0.2585"/>
                  <dgm:constr type="ctrY" for="ch" forName="dotArrow3" refType="h" fact="0.026"/>
                  <dgm:constr type="w" for="ch" forName="dotArrow3" refType="userD"/>
                  <dgm:constr type="h" for="ch" forName="dotArrow3" refType="userD"/>
                  <dgm:constr type="ctrX" for="ch" forName="dotArrow4" refType="w" fact="0.2376"/>
                  <dgm:constr type="ctrY" for="ch" forName="dotArrow4" refType="h" fact="0.0448"/>
                  <dgm:constr type="w" for="ch" forName="dotArrow4" refType="userD"/>
                  <dgm:constr type="h" for="ch" forName="dotArrow4" refType="userD"/>
                  <dgm:constr type="ctrX" for="ch" forName="dotArrow5" refType="w" fact="0.2168"/>
                  <dgm:constr type="ctrY" for="ch" forName="dotArrow5" refType="h" fact="0.0635"/>
                  <dgm:constr type="w" for="ch" forName="dotArrow5" refType="userD"/>
                  <dgm:constr type="h" for="ch" forName="dotArrow5" refType="userD"/>
                  <dgm:constr type="ctrX" for="ch" forName="dotArrow6" refType="w" fact="0.2585"/>
                  <dgm:constr type="ctrY" for="ch" forName="dotArrow6" refType="h" fact="0.0656"/>
                  <dgm:constr type="w" for="ch" forName="dotArrow6" refType="userD"/>
                  <dgm:constr type="h" for="ch" forName="dotArrow6" refType="userD"/>
                  <dgm:constr type="ctrX" for="ch" forName="dotArrow7" refType="w" fact="0.2585"/>
                  <dgm:constr type="ctrY" for="ch" forName="dotArrow7" refType="h" fact="0.1052"/>
                  <dgm:constr type="w" for="ch" forName="dotArrow7" refType="userD"/>
                  <dgm:constr type="h" for="ch" forName="dotArrow7" refType="userD"/>
                  <dgm:constr type="r" for="ch" forName="parTx1" refType="w" fact="0.7885"/>
                  <dgm:constr type="t" for="ch" forName="parTx1" refType="h" fact="0.928"/>
                  <dgm:constr type="w" for="ch" forName="parTx1" refType="w" fact="0.3081"/>
                  <dgm:constr type="h" for="ch" forName="parTx1" refType="h" fact="0.0962"/>
                  <dgm:constr type="ctrX" for="ch" forName="picture1" refType="w" fact="0.8025"/>
                  <dgm:constr type="ctrY" for="ch" forName="picture1" refType="h" fact="0.9169"/>
                  <dgm:constr type="w" for="ch" forName="picture1" refType="w" fact="0.1429"/>
                  <dgm:constr type="h" for="ch" forName="picture1" refType="h" fact="0.1663"/>
                  <dgm:constr type="r" for="ch" forName="parTx2" refType="w" fact="0.5178"/>
                  <dgm:constr type="t" for="ch" forName="parTx2" refType="h" fact="0.8143"/>
                  <dgm:constr type="w" for="ch" forName="parTx2" refType="w" fact="0.3081"/>
                  <dgm:constr type="h" for="ch" forName="parTx2" refType="h" fact="0.0962"/>
                  <dgm:constr type="ctrX" for="ch" forName="picture2" refType="w" fact="0.5318"/>
                  <dgm:constr type="ctrY" for="ch" forName="picture2" refType="h" fact="0.8032"/>
                  <dgm:constr type="w" for="ch" forName="picture2" refType="w" fact="0.1429"/>
                  <dgm:constr type="h" for="ch" forName="picture2" refType="h" fact="0.1663"/>
                  <dgm:constr type="r" for="ch" forName="parTx3" refType="w" fact="0.371"/>
                  <dgm:constr type="t" for="ch" forName="parTx3" refType="h" fact="0.65"/>
                  <dgm:constr type="w" for="ch" forName="parTx3" refType="w" fact="0.3081"/>
                  <dgm:constr type="h" for="ch" forName="parTx3" refType="h" fact="0.0962"/>
                  <dgm:constr type="ctrX" for="ch" forName="picture3" refType="w" fact="0.385"/>
                  <dgm:constr type="ctrY" for="ch" forName="picture3" refType="h" fact="0.6389"/>
                  <dgm:constr type="w" for="ch" forName="picture3" refType="w" fact="0.1429"/>
                  <dgm:constr type="h" for="ch" forName="picture3" refType="h" fact="0.1663"/>
                  <dgm:constr type="r" for="ch" forName="parTx4" refType="w" fact="0.2943"/>
                  <dgm:constr type="t" for="ch" forName="parTx4" refType="h" fact="0.4388"/>
                  <dgm:constr type="w" for="ch" forName="parTx4" refType="w" fact="0.3081"/>
                  <dgm:constr type="h" for="ch" forName="parTx4" refType="h" fact="0.0962"/>
                  <dgm:constr type="ctrX" for="ch" forName="picture4" refType="w" fact="0.3083"/>
                  <dgm:constr type="ctrY" for="ch" forName="picture4" refType="h" fact="0.4277"/>
                  <dgm:constr type="w" for="ch" forName="picture4" refType="w" fact="0.1429"/>
                  <dgm:constr type="h" for="ch" forName="picture4" refType="h" fact="0.1663"/>
                  <dgm:constr type="r" for="ch" forName="parTx5" refType="w" fact="0.2516"/>
                  <dgm:constr type="t" for="ch" forName="parTx5" refType="h" fact="0.2238"/>
                  <dgm:constr type="w" for="ch" forName="parTx5" refType="w" fact="0.3081"/>
                  <dgm:constr type="h" for="ch" forName="parTx5" refType="h" fact="0.0962"/>
                  <dgm:constr type="ctrX" for="ch" forName="picture5" refType="w" fact="0.2656"/>
                  <dgm:constr type="ctrY" for="ch" forName="picture5" refType="h" fact="0.2127"/>
                  <dgm:constr type="w" for="ch" forName="picture5" refType="w" fact="0.1429"/>
                  <dgm:constr type="h" for="ch" forName="picture5" refType="h" fact="0.1663"/>
                </dgm:constrLst>
              </dgm:else>
            </dgm:choose>
          </dgm:else>
        </dgm:choose>
      </dgm:if>
      <dgm:if name="Name52" axis="ch" ptType="node" func="cnt" op="equ" val="6">
        <dgm:choose name="Name53">
          <dgm:if name="Name54" func="var" arg="dir" op="equ" val="norm">
            <dgm:choose name="Name55">
              <dgm:if name="Name56"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3608"/>
                  <dgm:constr type="ctrY" for="ch" forName="dot1" refType="h" fact="0.8839"/>
                  <dgm:constr type="w" for="ch" forName="dot1" refType="userD"/>
                  <dgm:constr type="h" for="ch" forName="dot1" refType="userD"/>
                  <dgm:constr type="ctrX" for="ch" forName="dot2" refType="w" fact="0.3384"/>
                  <dgm:constr type="ctrY" for="ch" forName="dot2" refType="h" fact="0.8967"/>
                  <dgm:constr type="w" for="ch" forName="dot2" refType="userD"/>
                  <dgm:constr type="h" for="ch" forName="dot2" refType="userD"/>
                  <dgm:constr type="ctrX" for="ch" forName="dot3" refType="w" fact="0.3155"/>
                  <dgm:constr type="ctrY" for="ch" forName="dot3" refType="h" fact="0.9076"/>
                  <dgm:constr type="w" for="ch" forName="dot3" refType="userD"/>
                  <dgm:constr type="h" for="ch" forName="dot3" refType="userD"/>
                  <dgm:constr type="ctrX" for="ch" forName="dot4" refType="w" fact="0.2923"/>
                  <dgm:constr type="ctrY" for="ch" forName="dot4" refType="h" fact="0.9165"/>
                  <dgm:constr type="w" for="ch" forName="dot4" refType="userD"/>
                  <dgm:constr type="h" for="ch" forName="dot4" refType="userD"/>
                  <dgm:constr type="ctrX" for="ch" forName="dot5" refType="w" fact="0.2688"/>
                  <dgm:constr type="ctrY" for="ch" forName="dot5" refType="h" fact="0.9234"/>
                  <dgm:constr type="w" for="ch" forName="dot5" refType="userD"/>
                  <dgm:constr type="h" for="ch" forName="dot5" refType="userD"/>
                  <dgm:constr type="ctrX" for="ch" forName="dot6" refType="w" fact="0.4883"/>
                  <dgm:constr type="ctrY" for="ch" forName="dot6" refType="h" fact="0.764"/>
                  <dgm:constr type="w" for="ch" forName="dot6" refType="userD"/>
                  <dgm:constr type="h" for="ch" forName="dot6" refType="userD"/>
                  <dgm:constr type="ctrX" for="ch" forName="dot7" refType="w" fact="0.4695"/>
                  <dgm:constr type="ctrY" for="ch" forName="dot7" refType="h" fact="0.7878"/>
                  <dgm:constr type="w" for="ch" forName="dot7" refType="userD"/>
                  <dgm:constr type="h" for="ch" forName="dot7" refType="userD"/>
                  <dgm:constr type="ctrX" for="ch" forName="dot8" refType="w" fact="0.5696"/>
                  <dgm:constr type="ctrY" for="ch" forName="dot8" refType="h" fact="0.6227"/>
                  <dgm:constr type="w" for="ch" forName="dot8" refType="userD"/>
                  <dgm:constr type="h" for="ch" forName="dot8" refType="userD"/>
                  <dgm:constr type="ctrX" for="ch" forName="dot9" refType="w" fact="0.6247"/>
                  <dgm:constr type="ctrY" for="ch" forName="dot9" refType="h" fact="0.4556"/>
                  <dgm:constr type="w" for="ch" forName="dot9" refType="userD"/>
                  <dgm:constr type="h" for="ch" forName="dot9" refType="userD"/>
                  <dgm:constr type="ctrX" for="ch" forName="dot10" refType="w" fact="0.6509"/>
                  <dgm:constr type="ctrY" for="ch" forName="dot10" refType="h" fact="0.2816"/>
                  <dgm:constr type="w" for="ch" forName="dot10" refType="userD"/>
                  <dgm:constr type="h" for="ch" forName="dot10" refType="userD"/>
                  <dgm:constr type="ctrX" for="ch" forName="dotArrow1" refType="w" fact="0.6281"/>
                  <dgm:constr type="ctrY" for="ch" forName="dotArrow1" refType="h" fact="0.0748"/>
                  <dgm:constr type="w" for="ch" forName="dotArrow1" refType="userD"/>
                  <dgm:constr type="h" for="ch" forName="dotArrow1" refType="userD"/>
                  <dgm:constr type="ctrX" for="ch" forName="dotArrow2" refType="w" fact="0.6437"/>
                  <dgm:constr type="ctrY" for="ch" forName="dotArrow2" refType="h" fact="0.0581"/>
                  <dgm:constr type="w" for="ch" forName="dotArrow2" refType="userD"/>
                  <dgm:constr type="h" for="ch" forName="dotArrow2" refType="userD"/>
                  <dgm:constr type="ctrX" for="ch" forName="dotArrow3" refType="w" fact="0.6593"/>
                  <dgm:constr type="ctrY" for="ch" forName="dotArrow3" refType="h" fact="0.0414"/>
                  <dgm:constr type="w" for="ch" forName="dotArrow3" refType="userD"/>
                  <dgm:constr type="h" for="ch" forName="dotArrow3" refType="userD"/>
                  <dgm:constr type="ctrX" for="ch" forName="dotArrow4" refType="w" fact="0.675"/>
                  <dgm:constr type="ctrY" for="ch" forName="dotArrow4" refType="h" fact="0.0581"/>
                  <dgm:constr type="w" for="ch" forName="dotArrow4" refType="userD"/>
                  <dgm:constr type="h" for="ch" forName="dotArrow4" refType="userD"/>
                  <dgm:constr type="ctrX" for="ch" forName="dotArrow5" refType="w" fact="0.6906"/>
                  <dgm:constr type="ctrY" for="ch" forName="dotArrow5" refType="h" fact="0.0748"/>
                  <dgm:constr type="w" for="ch" forName="dotArrow5" refType="userD"/>
                  <dgm:constr type="h" for="ch" forName="dotArrow5" refType="userD"/>
                  <dgm:constr type="ctrX" for="ch" forName="dotArrow6" refType="w" fact="0.6593"/>
                  <dgm:constr type="ctrY" for="ch" forName="dotArrow6" refType="h" fact="0.0766"/>
                  <dgm:constr type="w" for="ch" forName="dotArrow6" refType="userD"/>
                  <dgm:constr type="h" for="ch" forName="dotArrow6" refType="userD"/>
                  <dgm:constr type="ctrX" for="ch" forName="dotArrow7" refType="w" fact="0.6593"/>
                  <dgm:constr type="ctrY" for="ch" forName="dotArrow7" refType="h" fact="0.1118"/>
                  <dgm:constr type="w" for="ch" forName="dotArrow7" refType="userD"/>
                  <dgm:constr type="h" for="ch" forName="dotArrow7" refType="userD"/>
                  <dgm:constr type="l" for="ch" forName="parTx1" refType="w" fact="0.2091"/>
                  <dgm:constr type="t" for="ch" forName="parTx1" refType="h" fact="0.9433"/>
                  <dgm:constr type="w" for="ch" forName="parTx1" refType="w" fact="0.2275"/>
                  <dgm:constr type="h" for="ch" forName="parTx1" refType="h" fact="0.0811"/>
                  <dgm:constr type="ctrX" for="ch" forName="picture1" refType="w" fact="0.1988"/>
                  <dgm:constr type="ctrY" for="ch" forName="picture1" refType="h" fact="0.9322"/>
                  <dgm:constr type="w" for="ch" forName="picture1" refType="w" fact="0.1055"/>
                  <dgm:constr type="h" for="ch" forName="picture1" refType="h" fact="0.140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273"/>
                  <dgm:constr type="t" for="ch" forName="parTx2" refType="h" fact="0.8468"/>
                  <dgm:constr type="w" for="ch" forName="parTx2" refType="w" fact="0.2275"/>
                  <dgm:constr type="h" for="ch" forName="parTx2" refType="h" fact="0.0811"/>
                  <dgm:constr type="ctrX" for="ch" forName="picture2" refType="w" fact="0.4169"/>
                  <dgm:constr type="ctrY" for="ch" forName="picture2" refType="h" fact="0.8357"/>
                  <dgm:constr type="w" for="ch" forName="picture2" refType="w" fact="0.1055"/>
                  <dgm:constr type="h" for="ch" forName="picture2" refType="h" fact="0.140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349"/>
                  <dgm:constr type="t" for="ch" forName="parTx3" refType="h" fact="0.7023"/>
                  <dgm:constr type="w" for="ch" forName="parTx3" refType="w" fact="0.2275"/>
                  <dgm:constr type="h" for="ch" forName="parTx3" refType="h" fact="0.0811"/>
                  <dgm:constr type="ctrX" for="ch" forName="picture3" refType="w" fact="0.5245"/>
                  <dgm:constr type="ctrY" for="ch" forName="picture3" refType="h" fact="0.6912"/>
                  <dgm:constr type="w" for="ch" forName="picture3" refType="w" fact="0.1055"/>
                  <dgm:constr type="h" for="ch" forName="picture3" refType="h" fact="0.140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998"/>
                  <dgm:constr type="t" for="ch" forName="parTx4" refType="h" fact="0.5441"/>
                  <dgm:constr type="w" for="ch" forName="parTx4" refType="w" fact="0.2275"/>
                  <dgm:constr type="h" for="ch" forName="parTx4" refType="h" fact="0.0811"/>
                  <dgm:constr type="ctrX" for="ch" forName="picture4" refType="w" fact="0.5894"/>
                  <dgm:constr type="ctrY" for="ch" forName="picture4" refType="h" fact="0.533"/>
                  <dgm:constr type="w" for="ch" forName="picture4" refType="w" fact="0.1055"/>
                  <dgm:constr type="h" for="ch" forName="picture4" refType="h" fact="0.140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416"/>
                  <dgm:constr type="t" for="ch" forName="parTx5" refType="h" fact="0.3737"/>
                  <dgm:constr type="w" for="ch" forName="parTx5" refType="w" fact="0.2275"/>
                  <dgm:constr type="h" for="ch" forName="parTx5" refType="h" fact="0.0811"/>
                  <dgm:constr type="ctrX" for="ch" forName="picture5" refType="w" fact="0.6313"/>
                  <dgm:constr type="ctrY" for="ch" forName="picture5" refType="h" fact="0.3626"/>
                  <dgm:constr type="w" for="ch" forName="picture5" refType="w" fact="0.1055"/>
                  <dgm:constr type="h" for="ch" forName="picture5" refType="h" fact="0.1403"/>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644"/>
                  <dgm:constr type="t" for="ch" forName="parTx6" refType="h" fact="0.2061"/>
                  <dgm:constr type="w" for="ch" forName="parTx6" refType="w" fact="0.2275"/>
                  <dgm:constr type="h" for="ch" forName="parTx6" refType="h" fact="0.0811"/>
                  <dgm:constr type="ctrX" for="ch" forName="picture6" refType="w" fact="0.6541"/>
                  <dgm:constr type="ctrY" for="ch" forName="picture6" refType="h" fact="0.195"/>
                  <dgm:constr type="w" for="ch" forName="picture6" refType="w" fact="0.1055"/>
                  <dgm:constr type="h" for="ch" forName="picture6" refType="h" fact="0.1403"/>
                  <dgm:constr type="l" for="ch" forName="desTx6" refType="r" refFor="ch" refForName="parTx6"/>
                  <dgm:constr type="r" for="ch" forName="desTx6" refType="w"/>
                  <dgm:constr type="t" for="ch" forName="desTx6" refType="t" refFor="ch" refForName="parTx6"/>
                  <dgm:constr type="h" for="ch" forName="desTx6" refType="h" refFor="ch" refForName="parTx6"/>
                </dgm:constrLst>
              </dgm:if>
              <dgm:else name="Name57">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4276"/>
                  <dgm:constr type="ctrY" for="ch" forName="dot1" refType="h" fact="0.8839"/>
                  <dgm:constr type="w" for="ch" forName="dot1" refType="userD"/>
                  <dgm:constr type="h" for="ch" forName="dot1" refType="userD"/>
                  <dgm:constr type="ctrX" for="ch" forName="dot2" refType="w" fact="0.401"/>
                  <dgm:constr type="ctrY" for="ch" forName="dot2" refType="h" fact="0.8967"/>
                  <dgm:constr type="w" for="ch" forName="dot2" refType="userD"/>
                  <dgm:constr type="h" for="ch" forName="dot2" refType="userD"/>
                  <dgm:constr type="ctrX" for="ch" forName="dot3" refType="w" fact="0.3739"/>
                  <dgm:constr type="ctrY" for="ch" forName="dot3" refType="h" fact="0.9076"/>
                  <dgm:constr type="w" for="ch" forName="dot3" refType="userD"/>
                  <dgm:constr type="h" for="ch" forName="dot3" refType="userD"/>
                  <dgm:constr type="ctrX" for="ch" forName="dot4" refType="w" fact="0.3464"/>
                  <dgm:constr type="ctrY" for="ch" forName="dot4" refType="h" fact="0.9165"/>
                  <dgm:constr type="w" for="ch" forName="dot4" refType="userD"/>
                  <dgm:constr type="h" for="ch" forName="dot4" refType="userD"/>
                  <dgm:constr type="ctrX" for="ch" forName="dot5" refType="w" fact="0.3186"/>
                  <dgm:constr type="ctrY" for="ch" forName="dot5" refType="h" fact="0.9234"/>
                  <dgm:constr type="w" for="ch" forName="dot5" refType="userD"/>
                  <dgm:constr type="h" for="ch" forName="dot5" refType="userD"/>
                  <dgm:constr type="ctrX" for="ch" forName="dot6" refType="w" fact="0.5786"/>
                  <dgm:constr type="ctrY" for="ch" forName="dot6" refType="h" fact="0.764"/>
                  <dgm:constr type="w" for="ch" forName="dot6" refType="userD"/>
                  <dgm:constr type="h" for="ch" forName="dot6" refType="userD"/>
                  <dgm:constr type="ctrX" for="ch" forName="dot7" refType="w" fact="0.5564"/>
                  <dgm:constr type="ctrY" for="ch" forName="dot7" refType="h" fact="0.7878"/>
                  <dgm:constr type="w" for="ch" forName="dot7" refType="userD"/>
                  <dgm:constr type="h" for="ch" forName="dot7" refType="userD"/>
                  <dgm:constr type="ctrX" for="ch" forName="dot8" refType="w" fact="0.675"/>
                  <dgm:constr type="ctrY" for="ch" forName="dot8" refType="h" fact="0.6227"/>
                  <dgm:constr type="w" for="ch" forName="dot8" refType="userD"/>
                  <dgm:constr type="h" for="ch" forName="dot8" refType="userD"/>
                  <dgm:constr type="ctrX" for="ch" forName="dot9" refType="w" fact="0.7403"/>
                  <dgm:constr type="ctrY" for="ch" forName="dot9" refType="h" fact="0.4556"/>
                  <dgm:constr type="w" for="ch" forName="dot9" refType="userD"/>
                  <dgm:constr type="h" for="ch" forName="dot9" refType="userD"/>
                  <dgm:constr type="ctrX" for="ch" forName="dot10" refType="w" fact="0.7714"/>
                  <dgm:constr type="ctrY" for="ch" forName="dot10" refType="h" fact="0.2816"/>
                  <dgm:constr type="w" for="ch" forName="dot10" refType="userD"/>
                  <dgm:constr type="h" for="ch" forName="dot10" refType="userD"/>
                  <dgm:constr type="ctrX" for="ch" forName="dotArrow1" refType="w" fact="0.7443"/>
                  <dgm:constr type="ctrY" for="ch" forName="dotArrow1" refType="h" fact="0.0748"/>
                  <dgm:constr type="w" for="ch" forName="dotArrow1" refType="userD"/>
                  <dgm:constr type="h" for="ch" forName="dotArrow1" refType="userD"/>
                  <dgm:constr type="ctrX" for="ch" forName="dotArrow2" refType="w" fact="0.7628"/>
                  <dgm:constr type="ctrY" for="ch" forName="dotArrow2" refType="h" fact="0.0581"/>
                  <dgm:constr type="w" for="ch" forName="dotArrow2" refType="userD"/>
                  <dgm:constr type="h" for="ch" forName="dotArrow2" refType="userD"/>
                  <dgm:constr type="ctrX" for="ch" forName="dotArrow3" refType="w" fact="0.7814"/>
                  <dgm:constr type="ctrY" for="ch" forName="dotArrow3" refType="h" fact="0.0414"/>
                  <dgm:constr type="w" for="ch" forName="dotArrow3" refType="userD"/>
                  <dgm:constr type="h" for="ch" forName="dotArrow3" refType="userD"/>
                  <dgm:constr type="ctrX" for="ch" forName="dotArrow4" refType="w" fact="0.7999"/>
                  <dgm:constr type="ctrY" for="ch" forName="dotArrow4" refType="h" fact="0.0581"/>
                  <dgm:constr type="w" for="ch" forName="dotArrow4" refType="userD"/>
                  <dgm:constr type="h" for="ch" forName="dotArrow4" refType="userD"/>
                  <dgm:constr type="ctrX" for="ch" forName="dotArrow5" refType="w" fact="0.8184"/>
                  <dgm:constr type="ctrY" for="ch" forName="dotArrow5" refType="h" fact="0.0748"/>
                  <dgm:constr type="w" for="ch" forName="dotArrow5" refType="userD"/>
                  <dgm:constr type="h" for="ch" forName="dotArrow5" refType="userD"/>
                  <dgm:constr type="ctrX" for="ch" forName="dotArrow6" refType="w" fact="0.7814"/>
                  <dgm:constr type="ctrY" for="ch" forName="dotArrow6" refType="h" fact="0.0766"/>
                  <dgm:constr type="w" for="ch" forName="dotArrow6" refType="userD"/>
                  <dgm:constr type="h" for="ch" forName="dotArrow6" refType="userD"/>
                  <dgm:constr type="ctrX" for="ch" forName="dotArrow7" refType="w" fact="0.7814"/>
                  <dgm:constr type="ctrY" for="ch" forName="dotArrow7" refType="h" fact="0.1118"/>
                  <dgm:constr type="w" for="ch" forName="dotArrow7" refType="userD"/>
                  <dgm:constr type="h" for="ch" forName="dotArrow7" refType="userD"/>
                  <dgm:constr type="l" for="ch" forName="parTx1" refType="w" fact="0.2479"/>
                  <dgm:constr type="t" for="ch" forName="parTx1" refType="h" fact="0.9416"/>
                  <dgm:constr type="w" for="ch" forName="parTx1" refType="w" fact="0.2696"/>
                  <dgm:constr type="h" for="ch" forName="parTx1" refType="h" fact="0.0811"/>
                  <dgm:constr type="ctrX" for="ch" forName="picture1" refType="w" fact="0.2356"/>
                  <dgm:constr type="ctrY" for="ch" forName="picture1" refType="h" fact="0.9322"/>
                  <dgm:constr type="w" for="ch" forName="picture1" refType="w" fact="0.125"/>
                  <dgm:constr type="h" for="ch" forName="picture1" refType="h" fact="0.1403"/>
                  <dgm:constr type="l" for="ch" forName="parTx2" refType="w" fact="0.5064"/>
                  <dgm:constr type="t" for="ch" forName="parTx2" refType="h" fact="0.8451"/>
                  <dgm:constr type="w" for="ch" forName="parTx2" refType="w" fact="0.2696"/>
                  <dgm:constr type="h" for="ch" forName="parTx2" refType="h" fact="0.0811"/>
                  <dgm:constr type="ctrX" for="ch" forName="picture2" refType="w" fact="0.4941"/>
                  <dgm:constr type="ctrY" for="ch" forName="picture2" refType="h" fact="0.8357"/>
                  <dgm:constr type="w" for="ch" forName="picture2" refType="w" fact="0.125"/>
                  <dgm:constr type="h" for="ch" forName="picture2" refType="h" fact="0.1403"/>
                  <dgm:constr type="l" for="ch" forName="parTx3" refType="w" fact="0.6339"/>
                  <dgm:constr type="t" for="ch" forName="parTx3" refType="h" fact="0.7006"/>
                  <dgm:constr type="w" for="ch" forName="parTx3" refType="w" fact="0.2696"/>
                  <dgm:constr type="h" for="ch" forName="parTx3" refType="h" fact="0.0811"/>
                  <dgm:constr type="ctrX" for="ch" forName="picture3" refType="w" fact="0.6216"/>
                  <dgm:constr type="ctrY" for="ch" forName="picture3" refType="h" fact="0.6912"/>
                  <dgm:constr type="w" for="ch" forName="picture3" refType="w" fact="0.125"/>
                  <dgm:constr type="h" for="ch" forName="picture3" refType="h" fact="0.1403"/>
                  <dgm:constr type="l" for="ch" forName="parTx4" refType="w" fact="0.7108"/>
                  <dgm:constr type="t" for="ch" forName="parTx4" refType="h" fact="0.5424"/>
                  <dgm:constr type="w" for="ch" forName="parTx4" refType="w" fact="0.2696"/>
                  <dgm:constr type="h" for="ch" forName="parTx4" refType="h" fact="0.0811"/>
                  <dgm:constr type="ctrX" for="ch" forName="picture4" refType="w" fact="0.6985"/>
                  <dgm:constr type="ctrY" for="ch" forName="picture4" refType="h" fact="0.533"/>
                  <dgm:constr type="w" for="ch" forName="picture4" refType="w" fact="0.125"/>
                  <dgm:constr type="h" for="ch" forName="picture4" refType="h" fact="0.1403"/>
                  <dgm:constr type="l" for="ch" forName="parTx5" refType="w" fact="0.7604"/>
                  <dgm:constr type="t" for="ch" forName="parTx5" refType="h" fact="0.372"/>
                  <dgm:constr type="w" for="ch" forName="parTx5" refType="w" fact="0.2696"/>
                  <dgm:constr type="h" for="ch" forName="parTx5" refType="h" fact="0.0811"/>
                  <dgm:constr type="ctrX" for="ch" forName="picture5" refType="w" fact="0.7481"/>
                  <dgm:constr type="ctrY" for="ch" forName="picture5" refType="h" fact="0.3626"/>
                  <dgm:constr type="w" for="ch" forName="picture5" refType="w" fact="0.125"/>
                  <dgm:constr type="h" for="ch" forName="picture5" refType="h" fact="0.1403"/>
                  <dgm:constr type="l" for="ch" forName="parTx6" refType="w" fact="0.7874"/>
                  <dgm:constr type="t" for="ch" forName="parTx6" refType="h" fact="0.2044"/>
                  <dgm:constr type="w" for="ch" forName="parTx6" refType="w" fact="0.2696"/>
                  <dgm:constr type="h" for="ch" forName="parTx6" refType="h" fact="0.0811"/>
                  <dgm:constr type="ctrX" for="ch" forName="picture6" refType="w" fact="0.7751"/>
                  <dgm:constr type="ctrY" for="ch" forName="picture6" refType="h" fact="0.195"/>
                  <dgm:constr type="w" for="ch" forName="picture6" refType="w" fact="0.125"/>
                  <dgm:constr type="h" for="ch" forName="picture6" refType="h" fact="0.1403"/>
                </dgm:constrLst>
              </dgm:else>
            </dgm:choose>
          </dgm:if>
          <dgm:else name="Name58">
            <dgm:choose name="Name59">
              <dgm:if name="Name60"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6392"/>
                  <dgm:constr type="ctrY" for="ch" forName="dot1" refType="h" fact="0.8839"/>
                  <dgm:constr type="w" for="ch" forName="dot1" refType="userD"/>
                  <dgm:constr type="h" for="ch" forName="dot1" refType="userD"/>
                  <dgm:constr type="ctrX" for="ch" forName="dot2" refType="w" fact="0.6616"/>
                  <dgm:constr type="ctrY" for="ch" forName="dot2" refType="h" fact="0.8967"/>
                  <dgm:constr type="w" for="ch" forName="dot2" refType="userD"/>
                  <dgm:constr type="h" for="ch" forName="dot2" refType="userD"/>
                  <dgm:constr type="ctrX" for="ch" forName="dot3" refType="w" fact="0.6845"/>
                  <dgm:constr type="ctrY" for="ch" forName="dot3" refType="h" fact="0.9076"/>
                  <dgm:constr type="w" for="ch" forName="dot3" refType="userD"/>
                  <dgm:constr type="h" for="ch" forName="dot3" refType="userD"/>
                  <dgm:constr type="ctrX" for="ch" forName="dot4" refType="w" fact="0.7077"/>
                  <dgm:constr type="ctrY" for="ch" forName="dot4" refType="h" fact="0.9165"/>
                  <dgm:constr type="w" for="ch" forName="dot4" refType="userD"/>
                  <dgm:constr type="h" for="ch" forName="dot4" refType="userD"/>
                  <dgm:constr type="ctrX" for="ch" forName="dot5" refType="w" fact="0.7312"/>
                  <dgm:constr type="ctrY" for="ch" forName="dot5" refType="h" fact="0.9234"/>
                  <dgm:constr type="w" for="ch" forName="dot5" refType="userD"/>
                  <dgm:constr type="h" for="ch" forName="dot5" refType="userD"/>
                  <dgm:constr type="ctrX" for="ch" forName="dot6" refType="w" fact="0.5117"/>
                  <dgm:constr type="ctrY" for="ch" forName="dot6" refType="h" fact="0.764"/>
                  <dgm:constr type="w" for="ch" forName="dot6" refType="userD"/>
                  <dgm:constr type="h" for="ch" forName="dot6" refType="userD"/>
                  <dgm:constr type="ctrX" for="ch" forName="dot7" refType="w" fact="0.5305"/>
                  <dgm:constr type="ctrY" for="ch" forName="dot7" refType="h" fact="0.7878"/>
                  <dgm:constr type="w" for="ch" forName="dot7" refType="userD"/>
                  <dgm:constr type="h" for="ch" forName="dot7" refType="userD"/>
                  <dgm:constr type="ctrX" for="ch" forName="dot8" refType="w" fact="0.4304"/>
                  <dgm:constr type="ctrY" for="ch" forName="dot8" refType="h" fact="0.6227"/>
                  <dgm:constr type="w" for="ch" forName="dot8" refType="userD"/>
                  <dgm:constr type="h" for="ch" forName="dot8" refType="userD"/>
                  <dgm:constr type="ctrX" for="ch" forName="dot9" refType="w" fact="0.3753"/>
                  <dgm:constr type="ctrY" for="ch" forName="dot9" refType="h" fact="0.4556"/>
                  <dgm:constr type="w" for="ch" forName="dot9" refType="userD"/>
                  <dgm:constr type="h" for="ch" forName="dot9" refType="userD"/>
                  <dgm:constr type="ctrX" for="ch" forName="dot10" refType="w" fact="0.3491"/>
                  <dgm:constr type="ctrY" for="ch" forName="dot10" refType="h" fact="0.2816"/>
                  <dgm:constr type="w" for="ch" forName="dot10" refType="userD"/>
                  <dgm:constr type="h" for="ch" forName="dot10" refType="userD"/>
                  <dgm:constr type="ctrX" for="ch" forName="dotArrow1" refType="w" fact="0.3719"/>
                  <dgm:constr type="ctrY" for="ch" forName="dotArrow1" refType="h" fact="0.0748"/>
                  <dgm:constr type="w" for="ch" forName="dotArrow1" refType="userD"/>
                  <dgm:constr type="h" for="ch" forName="dotArrow1" refType="userD"/>
                  <dgm:constr type="ctrX" for="ch" forName="dotArrow2" refType="w" fact="0.3563"/>
                  <dgm:constr type="ctrY" for="ch" forName="dotArrow2" refType="h" fact="0.0581"/>
                  <dgm:constr type="w" for="ch" forName="dotArrow2" refType="userD"/>
                  <dgm:constr type="h" for="ch" forName="dotArrow2" refType="userD"/>
                  <dgm:constr type="ctrX" for="ch" forName="dotArrow3" refType="w" fact="0.3407"/>
                  <dgm:constr type="ctrY" for="ch" forName="dotArrow3" refType="h" fact="0.0414"/>
                  <dgm:constr type="w" for="ch" forName="dotArrow3" refType="userD"/>
                  <dgm:constr type="h" for="ch" forName="dotArrow3" refType="userD"/>
                  <dgm:constr type="ctrX" for="ch" forName="dotArrow4" refType="w" fact="0.325"/>
                  <dgm:constr type="ctrY" for="ch" forName="dotArrow4" refType="h" fact="0.0581"/>
                  <dgm:constr type="w" for="ch" forName="dotArrow4" refType="userD"/>
                  <dgm:constr type="h" for="ch" forName="dotArrow4" refType="userD"/>
                  <dgm:constr type="ctrX" for="ch" forName="dotArrow5" refType="w" fact="0.3094"/>
                  <dgm:constr type="ctrY" for="ch" forName="dotArrow5" refType="h" fact="0.0748"/>
                  <dgm:constr type="w" for="ch" forName="dotArrow5" refType="userD"/>
                  <dgm:constr type="h" for="ch" forName="dotArrow5" refType="userD"/>
                  <dgm:constr type="ctrX" for="ch" forName="dotArrow6" refType="w" fact="0.3407"/>
                  <dgm:constr type="ctrY" for="ch" forName="dotArrow6" refType="h" fact="0.0766"/>
                  <dgm:constr type="w" for="ch" forName="dotArrow6" refType="userD"/>
                  <dgm:constr type="h" for="ch" forName="dotArrow6" refType="userD"/>
                  <dgm:constr type="ctrX" for="ch" forName="dotArrow7" refType="w" fact="0.3407"/>
                  <dgm:constr type="ctrY" for="ch" forName="dotArrow7" refType="h" fact="0.1118"/>
                  <dgm:constr type="w" for="ch" forName="dotArrow7" refType="userD"/>
                  <dgm:constr type="h" for="ch" forName="dotArrow7" refType="userD"/>
                  <dgm:constr type="r" for="ch" forName="parTx1" refType="w" fact="0.7909"/>
                  <dgm:constr type="t" for="ch" forName="parTx1" refType="h" fact="0.9433"/>
                  <dgm:constr type="w" for="ch" forName="parTx1" refType="w" fact="0.2275"/>
                  <dgm:constr type="h" for="ch" forName="parTx1" refType="h" fact="0.0811"/>
                  <dgm:constr type="ctrX" for="ch" forName="picture1" refType="w" fact="0.8012"/>
                  <dgm:constr type="ctrY" for="ch" forName="picture1" refType="h" fact="0.9322"/>
                  <dgm:constr type="w" for="ch" forName="picture1" refType="w" fact="0.1055"/>
                  <dgm:constr type="h" for="ch" forName="picture1" refType="h" fact="0.140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727"/>
                  <dgm:constr type="t" for="ch" forName="parTx2" refType="h" fact="0.8468"/>
                  <dgm:constr type="w" for="ch" forName="parTx2" refType="w" fact="0.2275"/>
                  <dgm:constr type="h" for="ch" forName="parTx2" refType="h" fact="0.0811"/>
                  <dgm:constr type="ctrX" for="ch" forName="picture2" refType="w" fact="0.5831"/>
                  <dgm:constr type="ctrY" for="ch" forName="picture2" refType="h" fact="0.8357"/>
                  <dgm:constr type="w" for="ch" forName="picture2" refType="w" fact="0.1055"/>
                  <dgm:constr type="h" for="ch" forName="picture2" refType="h" fact="0.140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651"/>
                  <dgm:constr type="t" for="ch" forName="parTx3" refType="h" fact="0.7023"/>
                  <dgm:constr type="w" for="ch" forName="parTx3" refType="w" fact="0.2275"/>
                  <dgm:constr type="h" for="ch" forName="parTx3" refType="h" fact="0.0811"/>
                  <dgm:constr type="ctrX" for="ch" forName="picture3" refType="w" fact="0.4755"/>
                  <dgm:constr type="ctrY" for="ch" forName="picture3" refType="h" fact="0.6912"/>
                  <dgm:constr type="w" for="ch" forName="picture3" refType="w" fact="0.1055"/>
                  <dgm:constr type="h" for="ch" forName="picture3" refType="h" fact="0.140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002"/>
                  <dgm:constr type="t" for="ch" forName="parTx4" refType="h" fact="0.5441"/>
                  <dgm:constr type="w" for="ch" forName="parTx4" refType="w" fact="0.2275"/>
                  <dgm:constr type="h" for="ch" forName="parTx4" refType="h" fact="0.0811"/>
                  <dgm:constr type="ctrX" for="ch" forName="picture4" refType="w" fact="0.4106"/>
                  <dgm:constr type="ctrY" for="ch" forName="picture4" refType="h" fact="0.533"/>
                  <dgm:constr type="w" for="ch" forName="picture4" refType="w" fact="0.1055"/>
                  <dgm:constr type="h" for="ch" forName="picture4" refType="h" fact="0.140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584"/>
                  <dgm:constr type="t" for="ch" forName="parTx5" refType="h" fact="0.3737"/>
                  <dgm:constr type="w" for="ch" forName="parTx5" refType="w" fact="0.2275"/>
                  <dgm:constr type="h" for="ch" forName="parTx5" refType="h" fact="0.0811"/>
                  <dgm:constr type="ctrX" for="ch" forName="picture5" refType="w" fact="0.3687"/>
                  <dgm:constr type="ctrY" for="ch" forName="picture5" refType="h" fact="0.3626"/>
                  <dgm:constr type="w" for="ch" forName="picture5" refType="w" fact="0.1055"/>
                  <dgm:constr type="h" for="ch" forName="picture5" refType="h" fact="0.1403"/>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356"/>
                  <dgm:constr type="t" for="ch" forName="parTx6" refType="h" fact="0.2061"/>
                  <dgm:constr type="w" for="ch" forName="parTx6" refType="w" fact="0.2275"/>
                  <dgm:constr type="h" for="ch" forName="parTx6" refType="h" fact="0.0811"/>
                  <dgm:constr type="ctrX" for="ch" forName="picture6" refType="w" fact="0.3459"/>
                  <dgm:constr type="ctrY" for="ch" forName="picture6" refType="h" fact="0.195"/>
                  <dgm:constr type="w" for="ch" forName="picture6" refType="w" fact="0.1055"/>
                  <dgm:constr type="h" for="ch" forName="picture6" refType="h" fact="0.1403"/>
                  <dgm:constr type="r" for="ch" forName="desTx6" refType="l" refFor="ch" refForName="parTx6"/>
                  <dgm:constr type="l" for="ch" forName="desTx6"/>
                  <dgm:constr type="t" for="ch" forName="desTx6" refType="t" refFor="ch" refForName="parTx6"/>
                  <dgm:constr type="h" for="ch" forName="desTx6" refType="h" refFor="ch" refForName="parTx6"/>
                </dgm:constrLst>
              </dgm:if>
              <dgm:else name="Name61">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5724"/>
                  <dgm:constr type="ctrY" for="ch" forName="dot1" refType="h" fact="0.8839"/>
                  <dgm:constr type="w" for="ch" forName="dot1" refType="userD"/>
                  <dgm:constr type="h" for="ch" forName="dot1" refType="userD"/>
                  <dgm:constr type="ctrX" for="ch" forName="dot2" refType="w" fact="0.599"/>
                  <dgm:constr type="ctrY" for="ch" forName="dot2" refType="h" fact="0.8967"/>
                  <dgm:constr type="w" for="ch" forName="dot2" refType="userD"/>
                  <dgm:constr type="h" for="ch" forName="dot2" refType="userD"/>
                  <dgm:constr type="ctrX" for="ch" forName="dot3" refType="w" fact="0.6261"/>
                  <dgm:constr type="ctrY" for="ch" forName="dot3" refType="h" fact="0.9076"/>
                  <dgm:constr type="w" for="ch" forName="dot3" refType="userD"/>
                  <dgm:constr type="h" for="ch" forName="dot3" refType="userD"/>
                  <dgm:constr type="ctrX" for="ch" forName="dot4" refType="w" fact="0.6536"/>
                  <dgm:constr type="ctrY" for="ch" forName="dot4" refType="h" fact="0.9165"/>
                  <dgm:constr type="w" for="ch" forName="dot4" refType="userD"/>
                  <dgm:constr type="h" for="ch" forName="dot4" refType="userD"/>
                  <dgm:constr type="ctrX" for="ch" forName="dot5" refType="w" fact="0.6814"/>
                  <dgm:constr type="ctrY" for="ch" forName="dot5" refType="h" fact="0.9234"/>
                  <dgm:constr type="w" for="ch" forName="dot5" refType="userD"/>
                  <dgm:constr type="h" for="ch" forName="dot5" refType="userD"/>
                  <dgm:constr type="ctrX" for="ch" forName="dot6" refType="w" fact="0.4214"/>
                  <dgm:constr type="ctrY" for="ch" forName="dot6" refType="h" fact="0.764"/>
                  <dgm:constr type="w" for="ch" forName="dot6" refType="userD"/>
                  <dgm:constr type="h" for="ch" forName="dot6" refType="userD"/>
                  <dgm:constr type="ctrX" for="ch" forName="dot7" refType="w" fact="0.4436"/>
                  <dgm:constr type="ctrY" for="ch" forName="dot7" refType="h" fact="0.7878"/>
                  <dgm:constr type="w" for="ch" forName="dot7" refType="userD"/>
                  <dgm:constr type="h" for="ch" forName="dot7" refType="userD"/>
                  <dgm:constr type="ctrX" for="ch" forName="dot8" refType="w" fact="0.325"/>
                  <dgm:constr type="ctrY" for="ch" forName="dot8" refType="h" fact="0.6227"/>
                  <dgm:constr type="w" for="ch" forName="dot8" refType="userD"/>
                  <dgm:constr type="h" for="ch" forName="dot8" refType="userD"/>
                  <dgm:constr type="ctrX" for="ch" forName="dot9" refType="w" fact="0.2597"/>
                  <dgm:constr type="ctrY" for="ch" forName="dot9" refType="h" fact="0.4556"/>
                  <dgm:constr type="w" for="ch" forName="dot9" refType="userD"/>
                  <dgm:constr type="h" for="ch" forName="dot9" refType="userD"/>
                  <dgm:constr type="ctrX" for="ch" forName="dot10" refType="w" fact="0.2286"/>
                  <dgm:constr type="ctrY" for="ch" forName="dot10" refType="h" fact="0.2816"/>
                  <dgm:constr type="w" for="ch" forName="dot10" refType="userD"/>
                  <dgm:constr type="h" for="ch" forName="dot10" refType="userD"/>
                  <dgm:constr type="ctrX" for="ch" forName="dotArrow1" refType="w" fact="0.2557"/>
                  <dgm:constr type="ctrY" for="ch" forName="dotArrow1" refType="h" fact="0.0748"/>
                  <dgm:constr type="w" for="ch" forName="dotArrow1" refType="userD"/>
                  <dgm:constr type="h" for="ch" forName="dotArrow1" refType="userD"/>
                  <dgm:constr type="ctrX" for="ch" forName="dotArrow2" refType="w" fact="0.2372"/>
                  <dgm:constr type="ctrY" for="ch" forName="dotArrow2" refType="h" fact="0.0581"/>
                  <dgm:constr type="w" for="ch" forName="dotArrow2" refType="userD"/>
                  <dgm:constr type="h" for="ch" forName="dotArrow2" refType="userD"/>
                  <dgm:constr type="ctrX" for="ch" forName="dotArrow3" refType="w" fact="0.2187"/>
                  <dgm:constr type="ctrY" for="ch" forName="dotArrow3" refType="h" fact="0.0414"/>
                  <dgm:constr type="w" for="ch" forName="dotArrow3" refType="userD"/>
                  <dgm:constr type="h" for="ch" forName="dotArrow3" refType="userD"/>
                  <dgm:constr type="ctrX" for="ch" forName="dotArrow4" refType="w" fact="0.2001"/>
                  <dgm:constr type="ctrY" for="ch" forName="dotArrow4" refType="h" fact="0.0581"/>
                  <dgm:constr type="w" for="ch" forName="dotArrow4" refType="userD"/>
                  <dgm:constr type="h" for="ch" forName="dotArrow4" refType="userD"/>
                  <dgm:constr type="ctrX" for="ch" forName="dotArrow5" refType="w" fact="0.1816"/>
                  <dgm:constr type="ctrY" for="ch" forName="dotArrow5" refType="h" fact="0.0748"/>
                  <dgm:constr type="w" for="ch" forName="dotArrow5" refType="userD"/>
                  <dgm:constr type="h" for="ch" forName="dotArrow5" refType="userD"/>
                  <dgm:constr type="ctrX" for="ch" forName="dotArrow6" refType="w" fact="0.2187"/>
                  <dgm:constr type="ctrY" for="ch" forName="dotArrow6" refType="h" fact="0.0766"/>
                  <dgm:constr type="w" for="ch" forName="dotArrow6" refType="userD"/>
                  <dgm:constr type="h" for="ch" forName="dotArrow6" refType="userD"/>
                  <dgm:constr type="ctrX" for="ch" forName="dotArrow7" refType="w" fact="0.2187"/>
                  <dgm:constr type="ctrY" for="ch" forName="dotArrow7" refType="h" fact="0.1118"/>
                  <dgm:constr type="w" for="ch" forName="dotArrow7" refType="userD"/>
                  <dgm:constr type="h" for="ch" forName="dotArrow7" refType="userD"/>
                  <dgm:constr type="r" for="ch" forName="parTx1" refType="w" fact="0.7522"/>
                  <dgm:constr type="t" for="ch" forName="parTx1" refType="h" fact="0.9416"/>
                  <dgm:constr type="w" for="ch" forName="parTx1" refType="w" fact="0.2696"/>
                  <dgm:constr type="h" for="ch" forName="parTx1" refType="h" fact="0.0811"/>
                  <dgm:constr type="ctrX" for="ch" forName="picture1" refType="w" fact="0.7644"/>
                  <dgm:constr type="ctrY" for="ch" forName="picture1" refType="h" fact="0.9322"/>
                  <dgm:constr type="w" for="ch" forName="picture1" refType="w" fact="0.125"/>
                  <dgm:constr type="h" for="ch" forName="picture1" refType="h" fact="0.1403"/>
                  <dgm:constr type="r" for="ch" forName="parTx2" refType="w" fact="0.4937"/>
                  <dgm:constr type="t" for="ch" forName="parTx2" refType="h" fact="0.8451"/>
                  <dgm:constr type="w" for="ch" forName="parTx2" refType="w" fact="0.2696"/>
                  <dgm:constr type="h" for="ch" forName="parTx2" refType="h" fact="0.0811"/>
                  <dgm:constr type="ctrX" for="ch" forName="picture2" refType="w" fact="0.5059"/>
                  <dgm:constr type="ctrY" for="ch" forName="picture2" refType="h" fact="0.8357"/>
                  <dgm:constr type="w" for="ch" forName="picture2" refType="w" fact="0.125"/>
                  <dgm:constr type="h" for="ch" forName="picture2" refType="h" fact="0.1403"/>
                  <dgm:constr type="r" for="ch" forName="parTx3" refType="w" fact="0.3662"/>
                  <dgm:constr type="t" for="ch" forName="parTx3" refType="h" fact="0.7006"/>
                  <dgm:constr type="w" for="ch" forName="parTx3" refType="w" fact="0.2696"/>
                  <dgm:constr type="h" for="ch" forName="parTx3" refType="h" fact="0.0811"/>
                  <dgm:constr type="ctrX" for="ch" forName="picture3" refType="w" fact="0.3784"/>
                  <dgm:constr type="ctrY" for="ch" forName="picture3" refType="h" fact="0.6912"/>
                  <dgm:constr type="w" for="ch" forName="picture3" refType="w" fact="0.125"/>
                  <dgm:constr type="h" for="ch" forName="picture3" refType="h" fact="0.1403"/>
                  <dgm:constr type="r" for="ch" forName="parTx4" refType="w" fact="0.2893"/>
                  <dgm:constr type="t" for="ch" forName="parTx4" refType="h" fact="0.5424"/>
                  <dgm:constr type="w" for="ch" forName="parTx4" refType="w" fact="0.2696"/>
                  <dgm:constr type="h" for="ch" forName="parTx4" refType="h" fact="0.0811"/>
                  <dgm:constr type="ctrX" for="ch" forName="picture4" refType="w" fact="0.3015"/>
                  <dgm:constr type="ctrY" for="ch" forName="picture4" refType="h" fact="0.533"/>
                  <dgm:constr type="w" for="ch" forName="picture4" refType="w" fact="0.125"/>
                  <dgm:constr type="h" for="ch" forName="picture4" refType="h" fact="0.1403"/>
                  <dgm:constr type="r" for="ch" forName="parTx5" refType="w" fact="0.2397"/>
                  <dgm:constr type="t" for="ch" forName="parTx5" refType="h" fact="0.372"/>
                  <dgm:constr type="w" for="ch" forName="parTx5" refType="w" fact="0.2696"/>
                  <dgm:constr type="h" for="ch" forName="parTx5" refType="h" fact="0.0811"/>
                  <dgm:constr type="ctrX" for="ch" forName="picture5" refType="w" fact="0.2519"/>
                  <dgm:constr type="ctrY" for="ch" forName="picture5" refType="h" fact="0.3626"/>
                  <dgm:constr type="w" for="ch" forName="picture5" refType="w" fact="0.125"/>
                  <dgm:constr type="h" for="ch" forName="picture5" refType="h" fact="0.1403"/>
                  <dgm:constr type="r" for="ch" forName="parTx6" refType="w" fact="0.2127"/>
                  <dgm:constr type="t" for="ch" forName="parTx6" refType="h" fact="0.2044"/>
                  <dgm:constr type="w" for="ch" forName="parTx6" refType="w" fact="0.2696"/>
                  <dgm:constr type="h" for="ch" forName="parTx6" refType="h" fact="0.0811"/>
                  <dgm:constr type="ctrX" for="ch" forName="picture6" refType="w" fact="0.2249"/>
                  <dgm:constr type="ctrY" for="ch" forName="picture6" refType="h" fact="0.195"/>
                  <dgm:constr type="w" for="ch" forName="picture6" refType="w" fact="0.125"/>
                  <dgm:constr type="h" for="ch" forName="picture6" refType="h" fact="0.1403"/>
                </dgm:constrLst>
              </dgm:else>
            </dgm:choose>
          </dgm:else>
        </dgm:choose>
      </dgm:if>
      <dgm:else name="Name62">
        <dgm:choose name="Name63">
          <dgm:if name="Name64" func="var" arg="dir" op="equ" val="norm">
            <dgm:choose name="Name65">
              <dgm:if name="Name66"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3909"/>
                  <dgm:constr type="ctrY" for="ch" forName="dot1" refType="h" fact="0.8342"/>
                  <dgm:constr type="w" for="ch" forName="dot1" refType="userD"/>
                  <dgm:constr type="h" for="ch" forName="dot1" refType="userD"/>
                  <dgm:constr type="ctrX" for="ch" forName="dot2" refType="w" fact="0.3721"/>
                  <dgm:constr type="ctrY" for="ch" forName="dot2" refType="h" fact="0.8448"/>
                  <dgm:constr type="w" for="ch" forName="dot2" refType="userD"/>
                  <dgm:constr type="h" for="ch" forName="dot2" refType="userD"/>
                  <dgm:constr type="ctrX" for="ch" forName="dot3" refType="w" fact="0.353"/>
                  <dgm:constr type="ctrY" for="ch" forName="dot3" refType="h" fact="0.8539"/>
                  <dgm:constr type="w" for="ch" forName="dot3" refType="userD"/>
                  <dgm:constr type="h" for="ch" forName="dot3" refType="userD"/>
                  <dgm:constr type="ctrX" for="ch" forName="dot4" refType="w" fact="0.3337"/>
                  <dgm:constr type="ctrY" for="ch" forName="dot4" refType="h" fact="0.8615"/>
                  <dgm:constr type="w" for="ch" forName="dot4" refType="userD"/>
                  <dgm:constr type="h" for="ch" forName="dot4" refType="userD"/>
                  <dgm:constr type="ctrX" for="ch" forName="dot5" refType="w" fact="0.3142"/>
                  <dgm:constr type="ctrY" for="ch" forName="dot5" refType="h" fact="0.8676"/>
                  <dgm:constr type="w" for="ch" forName="dot5" refType="userD"/>
                  <dgm:constr type="h" for="ch" forName="dot5" refType="userD"/>
                  <dgm:constr type="ctrX" for="ch" forName="dot6" refType="w" fact="0.5088"/>
                  <dgm:constr type="ctrY" for="ch" forName="dot6" refType="h" fact="0.7255"/>
                  <dgm:constr type="w" for="ch" forName="dot6" refType="userD"/>
                  <dgm:constr type="h" for="ch" forName="dot6" refType="userD"/>
                  <dgm:constr type="ctrX" for="ch" forName="dot7" refType="w" fact="0.4926"/>
                  <dgm:constr type="ctrY" for="ch" forName="dot7" refType="h" fact="0.7454"/>
                  <dgm:constr type="w" for="ch" forName="dot7" refType="userD"/>
                  <dgm:constr type="h" for="ch" forName="dot7" refType="userD"/>
                  <dgm:constr type="ctrX" for="ch" forName="dot8" refType="w" fact="0.5836"/>
                  <dgm:constr type="ctrY" for="ch" forName="dot8" refType="h" fact="0.6026"/>
                  <dgm:constr type="w" for="ch" forName="dot8" refType="userD"/>
                  <dgm:constr type="h" for="ch" forName="dot8" refType="userD"/>
                  <dgm:constr type="ctrX" for="ch" forName="dot9" refType="w" fact="0.6371"/>
                  <dgm:constr type="ctrY" for="ch" forName="dot9" refType="h" fact="0.4632"/>
                  <dgm:constr type="w" for="ch" forName="dot9" refType="userD"/>
                  <dgm:constr type="h" for="ch" forName="dot9" refType="userD"/>
                  <dgm:constr type="ctrX" for="ch" forName="dot10" refType="w" fact="0.6701"/>
                  <dgm:constr type="ctrY" for="ch" forName="dot10" refType="h" fact="0.3187"/>
                  <dgm:constr type="w" for="ch" forName="dot10" refType="userD"/>
                  <dgm:constr type="h" for="ch" forName="dot10" refType="userD"/>
                  <dgm:constr type="ctrX" for="ch" forName="dot11" refType="w" fact="0.6853"/>
                  <dgm:constr type="ctrY" for="ch" forName="dot11" refType="h" fact="0.1763"/>
                  <dgm:constr type="w" for="ch" forName="dot11" refType="userD"/>
                  <dgm:constr type="h" for="ch" forName="dot11" refType="userD"/>
                  <dgm:constr type="ctrX" for="ch" forName="dotArrow1" refType="w" fact="0.6627"/>
                  <dgm:constr type="ctrY" for="ch" forName="dotArrow1" refType="h" fact="-0.0099"/>
                  <dgm:constr type="w" for="ch" forName="dotArrow1" refType="userD"/>
                  <dgm:constr type="h" for="ch" forName="dotArrow1" refType="userD"/>
                  <dgm:constr type="ctrX" for="ch" forName="dotArrow2" refType="w" fact="0.6773"/>
                  <dgm:constr type="ctrY" for="ch" forName="dotArrow2" refType="h" fact="-0.0239"/>
                  <dgm:constr type="w" for="ch" forName="dotArrow2" refType="userD"/>
                  <dgm:constr type="h" for="ch" forName="dotArrow2" refType="userD"/>
                  <dgm:constr type="ctrX" for="ch" forName="dotArrow3" refType="w" fact="0.6919"/>
                  <dgm:constr type="ctrY" for="ch" forName="dotArrow3" refType="h" fact="-0.0378"/>
                  <dgm:constr type="w" for="ch" forName="dotArrow3" refType="userD"/>
                  <dgm:constr type="h" for="ch" forName="dotArrow3" refType="userD"/>
                  <dgm:constr type="ctrX" for="ch" forName="dotArrow4" refType="w" fact="0.7065"/>
                  <dgm:constr type="ctrY" for="ch" forName="dotArrow4" refType="h" fact="-0.0239"/>
                  <dgm:constr type="w" for="ch" forName="dotArrow4" refType="userD"/>
                  <dgm:constr type="h" for="ch" forName="dotArrow4" refType="userD"/>
                  <dgm:constr type="ctrX" for="ch" forName="dotArrow5" refType="w" fact="0.7212"/>
                  <dgm:constr type="ctrY" for="ch" forName="dotArrow5" refType="h" fact="-0.0099"/>
                  <dgm:constr type="w" for="ch" forName="dotArrow5" refType="userD"/>
                  <dgm:constr type="h" for="ch" forName="dotArrow5" refType="userD"/>
                  <dgm:constr type="ctrX" for="ch" forName="dotArrow6" refType="w" fact="0.6919"/>
                  <dgm:constr type="ctrY" for="ch" forName="dotArrow6" refType="h" fact="-0.0084"/>
                  <dgm:constr type="w" for="ch" forName="dotArrow6" refType="userD"/>
                  <dgm:constr type="h" for="ch" forName="dotArrow6" refType="userD"/>
                  <dgm:constr type="ctrX" for="ch" forName="dotArrow7" refType="w" fact="0.6919"/>
                  <dgm:constr type="ctrY" for="ch" forName="dotArrow7" refType="h" fact="0.0211"/>
                  <dgm:constr type="w" for="ch" forName="dotArrow7" refType="userD"/>
                  <dgm:constr type="h" for="ch" forName="dotArrow7" refType="userD"/>
                  <dgm:constr type="l" for="ch" forName="parTx1" refType="w" fact="0.2556"/>
                  <dgm:constr type="t" for="ch" forName="parTx1" refType="h" fact="0.8856"/>
                  <dgm:constr type="w" for="ch" forName="parTx1" refType="w" fact="0.2101"/>
                  <dgm:constr type="h" for="ch" forName="parTx1" refType="h" fact="0.0704"/>
                  <dgm:constr type="ctrX" for="ch" forName="picture1" refType="w" fact="0.246"/>
                  <dgm:constr type="ctrY" for="ch" forName="picture1" refType="h" fact="0.8769"/>
                  <dgm:constr type="w" for="ch" forName="picture1" refType="w" fact="0.0974"/>
                  <dgm:constr type="h" for="ch" forName="picture1" refType="h" fact="0.121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535"/>
                  <dgm:constr type="t" for="ch" forName="parTx2" refType="h" fact="0.7956"/>
                  <dgm:constr type="w" for="ch" forName="parTx2" refType="w" fact="0.2101"/>
                  <dgm:constr type="h" for="ch" forName="parTx2" refType="h" fact="0.0704"/>
                  <dgm:constr type="ctrX" for="ch" forName="picture2" refType="w" fact="0.4439"/>
                  <dgm:constr type="ctrY" for="ch" forName="picture2" refType="h" fact="0.787"/>
                  <dgm:constr type="w" for="ch" forName="picture2" refType="w" fact="0.0974"/>
                  <dgm:constr type="h" for="ch" forName="picture2" refType="h" fact="0.1218"/>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511"/>
                  <dgm:constr type="t" for="ch" forName="parTx3" refType="h" fact="0.673"/>
                  <dgm:constr type="w" for="ch" forName="parTx3" refType="w" fact="0.2101"/>
                  <dgm:constr type="h" for="ch" forName="parTx3" refType="h" fact="0.0704"/>
                  <dgm:constr type="ctrX" for="ch" forName="picture3" refType="w" fact="0.5415"/>
                  <dgm:constr type="ctrY" for="ch" forName="picture3" refType="h" fact="0.6644"/>
                  <dgm:constr type="w" for="ch" forName="picture3" refType="w" fact="0.0974"/>
                  <dgm:constr type="h" for="ch" forName="picture3" refType="h" fact="0.1218"/>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6132"/>
                  <dgm:constr type="t" for="ch" forName="parTx4" refType="h" fact="0.538"/>
                  <dgm:constr type="w" for="ch" forName="parTx4" refType="w" fact="0.2101"/>
                  <dgm:constr type="h" for="ch" forName="parTx4" refType="h" fact="0.0704"/>
                  <dgm:constr type="ctrX" for="ch" forName="picture4" refType="w" fact="0.6037"/>
                  <dgm:constr type="ctrY" for="ch" forName="picture4" refType="h" fact="0.5294"/>
                  <dgm:constr type="w" for="ch" forName="picture4" refType="w" fact="0.0974"/>
                  <dgm:constr type="h" for="ch" forName="picture4" refType="h" fact="0.1218"/>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576"/>
                  <dgm:constr type="t" for="ch" forName="parTx5" refType="h" fact="0.3951"/>
                  <dgm:constr type="w" for="ch" forName="parTx5" refType="w" fact="0.2101"/>
                  <dgm:constr type="h" for="ch" forName="parTx5" refType="h" fact="0.0704"/>
                  <dgm:constr type="ctrX" for="ch" forName="picture5" refType="w" fact="0.648"/>
                  <dgm:constr type="ctrY" for="ch" forName="picture5" refType="h" fact="0.3864"/>
                  <dgm:constr type="w" for="ch" forName="picture5" refType="w" fact="0.0974"/>
                  <dgm:constr type="h" for="ch" forName="picture5" refType="h" fact="0.1218"/>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828"/>
                  <dgm:constr type="t" for="ch" forName="parTx6" refType="h" fact="0.2531"/>
                  <dgm:constr type="w" for="ch" forName="parTx6" refType="w" fact="0.2101"/>
                  <dgm:constr type="h" for="ch" forName="parTx6" refType="h" fact="0.0704"/>
                  <dgm:constr type="ctrX" for="ch" forName="picture6" refType="w" fact="0.6733"/>
                  <dgm:constr type="ctrY" for="ch" forName="picture6" refType="h" fact="0.2444"/>
                  <dgm:constr type="w" for="ch" forName="picture6" refType="w" fact="0.0974"/>
                  <dgm:constr type="h" for="ch" forName="picture6" refType="h" fact="0.1218"/>
                  <dgm:constr type="l" for="ch" forName="desTx6" refType="r" refFor="ch" refForName="parTx6"/>
                  <dgm:constr type="r" for="ch" forName="desTx6" refType="w"/>
                  <dgm:constr type="t" for="ch" forName="desTx6" refType="t" refFor="ch" refForName="parTx6"/>
                  <dgm:constr type="h" for="ch" forName="desTx6" refType="h" refFor="ch" refForName="parTx6"/>
                  <dgm:constr type="l" for="ch" forName="parTx7" refType="w" fact="0.6966"/>
                  <dgm:constr type="t" for="ch" forName="parTx7" refType="h" fact="0.1162"/>
                  <dgm:constr type="w" for="ch" forName="parTx7" refType="w" fact="0.2101"/>
                  <dgm:constr type="h" for="ch" forName="parTx7" refType="h" fact="0.0704"/>
                  <dgm:constr type="ctrX" for="ch" forName="picture7" refType="w" fact="0.6871"/>
                  <dgm:constr type="ctrY" for="ch" forName="picture7" refType="h" fact="0.1075"/>
                  <dgm:constr type="w" for="ch" forName="picture7" refType="w" fact="0.0974"/>
                  <dgm:constr type="h" for="ch" forName="picture7" refType="h" fact="0.1218"/>
                  <dgm:constr type="l" for="ch" forName="desTx7" refType="r" refFor="ch" refForName="parTx7"/>
                  <dgm:constr type="r" for="ch" forName="desTx7" refType="w"/>
                  <dgm:constr type="t" for="ch" forName="desTx7" refType="t" refFor="ch" refForName="parTx7"/>
                  <dgm:constr type="h" for="ch" forName="desTx7" refType="h" refFor="ch" refForName="parTx7"/>
                </dgm:constrLst>
              </dgm:if>
              <dgm:else name="Name67">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4459"/>
                  <dgm:constr type="ctrY" for="ch" forName="dot1" refType="h" fact="0.8342"/>
                  <dgm:constr type="w" for="ch" forName="dot1" refType="userD"/>
                  <dgm:constr type="h" for="ch" forName="dot1" refType="userD"/>
                  <dgm:constr type="ctrX" for="ch" forName="dot2" refType="w" fact="0.4244"/>
                  <dgm:constr type="ctrY" for="ch" forName="dot2" refType="h" fact="0.8448"/>
                  <dgm:constr type="w" for="ch" forName="dot2" refType="userD"/>
                  <dgm:constr type="h" for="ch" forName="dot2" refType="userD"/>
                  <dgm:constr type="ctrX" for="ch" forName="dot3" refType="w" fact="0.4026"/>
                  <dgm:constr type="ctrY" for="ch" forName="dot3" refType="h" fact="0.8539"/>
                  <dgm:constr type="w" for="ch" forName="dot3" refType="userD"/>
                  <dgm:constr type="h" for="ch" forName="dot3" refType="userD"/>
                  <dgm:constr type="ctrX" for="ch" forName="dot4" refType="w" fact="0.3806"/>
                  <dgm:constr type="ctrY" for="ch" forName="dot4" refType="h" fact="0.8615"/>
                  <dgm:constr type="w" for="ch" forName="dot4" refType="userD"/>
                  <dgm:constr type="h" for="ch" forName="dot4" refType="userD"/>
                  <dgm:constr type="ctrX" for="ch" forName="dot5" refType="w" fact="0.3584"/>
                  <dgm:constr type="ctrY" for="ch" forName="dot5" refType="h" fact="0.8676"/>
                  <dgm:constr type="w" for="ch" forName="dot5" refType="userD"/>
                  <dgm:constr type="h" for="ch" forName="dot5" refType="userD"/>
                  <dgm:constr type="ctrX" for="ch" forName="dot6" refType="w" fact="0.5803"/>
                  <dgm:constr type="ctrY" for="ch" forName="dot6" refType="h" fact="0.7255"/>
                  <dgm:constr type="w" for="ch" forName="dot6" refType="userD"/>
                  <dgm:constr type="h" for="ch" forName="dot6" refType="userD"/>
                  <dgm:constr type="ctrX" for="ch" forName="dot7" refType="w" fact="0.5618"/>
                  <dgm:constr type="ctrY" for="ch" forName="dot7" refType="h" fact="0.7454"/>
                  <dgm:constr type="w" for="ch" forName="dot7" refType="userD"/>
                  <dgm:constr type="h" for="ch" forName="dot7" refType="userD"/>
                  <dgm:constr type="ctrX" for="ch" forName="dot8" refType="w" fact="0.6656"/>
                  <dgm:constr type="ctrY" for="ch" forName="dot8" refType="h" fact="0.6026"/>
                  <dgm:constr type="w" for="ch" forName="dot8" refType="userD"/>
                  <dgm:constr type="h" for="ch" forName="dot8" refType="userD"/>
                  <dgm:constr type="ctrX" for="ch" forName="dot9" refType="w" fact="0.7266"/>
                  <dgm:constr type="ctrY" for="ch" forName="dot9" refType="h" fact="0.4632"/>
                  <dgm:constr type="w" for="ch" forName="dot9" refType="userD"/>
                  <dgm:constr type="h" for="ch" forName="dot9" refType="userD"/>
                  <dgm:constr type="ctrX" for="ch" forName="dot10" refType="w" fact="0.7643"/>
                  <dgm:constr type="ctrY" for="ch" forName="dot10" refType="h" fact="0.3187"/>
                  <dgm:constr type="w" for="ch" forName="dot10" refType="userD"/>
                  <dgm:constr type="h" for="ch" forName="dot10" refType="userD"/>
                  <dgm:constr type="ctrX" for="ch" forName="dot11" refType="w" fact="0.7816"/>
                  <dgm:constr type="ctrY" for="ch" forName="dot11" refType="h" fact="0.1763"/>
                  <dgm:constr type="w" for="ch" forName="dot11" refType="userD"/>
                  <dgm:constr type="h" for="ch" forName="dot11" refType="userD"/>
                  <dgm:constr type="ctrX" for="ch" forName="dotArrow1" refType="w" fact="0.7558"/>
                  <dgm:constr type="ctrY" for="ch" forName="dotArrow1" refType="h" fact="-0.0099"/>
                  <dgm:constr type="w" for="ch" forName="dotArrow1" refType="userD"/>
                  <dgm:constr type="h" for="ch" forName="dotArrow1" refType="userD"/>
                  <dgm:constr type="ctrX" for="ch" forName="dotArrow2" refType="w" fact="0.7725"/>
                  <dgm:constr type="ctrY" for="ch" forName="dotArrow2" refType="h" fact="-0.0239"/>
                  <dgm:constr type="w" for="ch" forName="dotArrow2" refType="userD"/>
                  <dgm:constr type="h" for="ch" forName="dotArrow2" refType="userD"/>
                  <dgm:constr type="ctrX" for="ch" forName="dotArrow3" refType="w" fact="0.7892"/>
                  <dgm:constr type="ctrY" for="ch" forName="dotArrow3" refType="h" fact="-0.0378"/>
                  <dgm:constr type="w" for="ch" forName="dotArrow3" refType="userD"/>
                  <dgm:constr type="h" for="ch" forName="dotArrow3" refType="userD"/>
                  <dgm:constr type="ctrX" for="ch" forName="dotArrow4" refType="w" fact="0.8058"/>
                  <dgm:constr type="ctrY" for="ch" forName="dotArrow4" refType="h" fact="-0.0239"/>
                  <dgm:constr type="w" for="ch" forName="dotArrow4" refType="userD"/>
                  <dgm:constr type="h" for="ch" forName="dotArrow4" refType="userD"/>
                  <dgm:constr type="ctrX" for="ch" forName="dotArrow5" refType="w" fact="0.8225"/>
                  <dgm:constr type="ctrY" for="ch" forName="dotArrow5" refType="h" fact="-0.0099"/>
                  <dgm:constr type="w" for="ch" forName="dotArrow5" refType="userD"/>
                  <dgm:constr type="h" for="ch" forName="dotArrow5" refType="userD"/>
                  <dgm:constr type="ctrX" for="ch" forName="dotArrow6" refType="w" fact="0.7892"/>
                  <dgm:constr type="ctrY" for="ch" forName="dotArrow6" refType="h" fact="-0.0084"/>
                  <dgm:constr type="w" for="ch" forName="dotArrow6" refType="userD"/>
                  <dgm:constr type="h" for="ch" forName="dotArrow6" refType="userD"/>
                  <dgm:constr type="ctrX" for="ch" forName="dotArrow7" refType="w" fact="0.7892"/>
                  <dgm:constr type="ctrY" for="ch" forName="dotArrow7" refType="h" fact="0.0211"/>
                  <dgm:constr type="w" for="ch" forName="dotArrow7" refType="userD"/>
                  <dgm:constr type="h" for="ch" forName="dotArrow7" refType="userD"/>
                  <dgm:constr type="l" for="ch" forName="parTx1" refType="w" fact="0.2915"/>
                  <dgm:constr type="t" for="ch" forName="parTx1" refType="h" fact="0.8845"/>
                  <dgm:constr type="w" for="ch" forName="parTx1" refType="w" fact="0.2396"/>
                  <dgm:constr type="h" for="ch" forName="parTx1" refType="h" fact="0.0704"/>
                  <dgm:constr type="ctrX" for="ch" forName="picture1" refType="w" fact="0.2806"/>
                  <dgm:constr type="ctrY" for="ch" forName="picture1" refType="h" fact="0.8769"/>
                  <dgm:constr type="w" for="ch" forName="picture1" refType="w" fact="0.1111"/>
                  <dgm:constr type="h" for="ch" forName="picture1" refType="h" fact="0.1218"/>
                  <dgm:constr type="l" for="ch" forName="parTx2" refType="w" fact="0.5172"/>
                  <dgm:constr type="t" for="ch" forName="parTx2" refType="h" fact="0.7946"/>
                  <dgm:constr type="w" for="ch" forName="parTx2" refType="w" fact="0.2396"/>
                  <dgm:constr type="h" for="ch" forName="parTx2" refType="h" fact="0.0704"/>
                  <dgm:constr type="ctrX" for="ch" forName="picture2" refType="w" fact="0.5063"/>
                  <dgm:constr type="ctrY" for="ch" forName="picture2" refType="h" fact="0.787"/>
                  <dgm:constr type="w" for="ch" forName="picture2" refType="w" fact="0.1111"/>
                  <dgm:constr type="h" for="ch" forName="picture2" refType="h" fact="0.1218"/>
                  <dgm:constr type="l" for="ch" forName="parTx3" refType="w" fact="0.6285"/>
                  <dgm:constr type="t" for="ch" forName="parTx3" refType="h" fact="0.672"/>
                  <dgm:constr type="w" for="ch" forName="parTx3" refType="w" fact="0.2396"/>
                  <dgm:constr type="h" for="ch" forName="parTx3" refType="h" fact="0.0704"/>
                  <dgm:constr type="ctrX" for="ch" forName="picture3" refType="w" fact="0.6176"/>
                  <dgm:constr type="ctrY" for="ch" forName="picture3" refType="h" fact="0.6644"/>
                  <dgm:constr type="w" for="ch" forName="picture3" refType="w" fact="0.1111"/>
                  <dgm:constr type="h" for="ch" forName="picture3" refType="h" fact="0.1218"/>
                  <dgm:constr type="l" for="ch" forName="parTx4" refType="w" fact="0.6994"/>
                  <dgm:constr type="t" for="ch" forName="parTx4" refType="h" fact="0.5369"/>
                  <dgm:constr type="w" for="ch" forName="parTx4" refType="w" fact="0.2396"/>
                  <dgm:constr type="h" for="ch" forName="parTx4" refType="h" fact="0.0704"/>
                  <dgm:constr type="ctrX" for="ch" forName="picture4" refType="w" fact="0.6885"/>
                  <dgm:constr type="ctrY" for="ch" forName="picture4" refType="h" fact="0.5294"/>
                  <dgm:constr type="w" for="ch" forName="picture4" refType="w" fact="0.1111"/>
                  <dgm:constr type="h" for="ch" forName="picture4" refType="h" fact="0.1218"/>
                  <dgm:constr type="l" for="ch" forName="parTx5" refType="w" fact="0.75"/>
                  <dgm:constr type="t" for="ch" forName="parTx5" refType="h" fact="0.394"/>
                  <dgm:constr type="w" for="ch" forName="parTx5" refType="w" fact="0.2396"/>
                  <dgm:constr type="h" for="ch" forName="parTx5" refType="h" fact="0.0704"/>
                  <dgm:constr type="ctrX" for="ch" forName="picture5" refType="w" fact="0.7391"/>
                  <dgm:constr type="ctrY" for="ch" forName="picture5" refType="h" fact="0.3864"/>
                  <dgm:constr type="w" for="ch" forName="picture5" refType="w" fact="0.1111"/>
                  <dgm:constr type="h" for="ch" forName="picture5" refType="h" fact="0.1218"/>
                  <dgm:constr type="l" for="ch" forName="parTx6" refType="w" fact="0.7788"/>
                  <dgm:constr type="t" for="ch" forName="parTx6" refType="h" fact="0.252"/>
                  <dgm:constr type="w" for="ch" forName="parTx6" refType="w" fact="0.2396"/>
                  <dgm:constr type="h" for="ch" forName="parTx6" refType="h" fact="0.0704"/>
                  <dgm:constr type="ctrX" for="ch" forName="picture6" refType="w" fact="0.7679"/>
                  <dgm:constr type="ctrY" for="ch" forName="picture6" refType="h" fact="0.2444"/>
                  <dgm:constr type="w" for="ch" forName="picture6" refType="w" fact="0.1111"/>
                  <dgm:constr type="h" for="ch" forName="picture6" refType="h" fact="0.1218"/>
                  <dgm:constr type="l" for="ch" forName="parTx7" refType="w" fact="0.7945"/>
                  <dgm:constr type="t" for="ch" forName="parTx7" refType="h" fact="0.1151"/>
                  <dgm:constr type="w" for="ch" forName="parTx7" refType="w" fact="0.2396"/>
                  <dgm:constr type="h" for="ch" forName="parTx7" refType="h" fact="0.0704"/>
                  <dgm:constr type="ctrX" for="ch" forName="picture7" refType="w" fact="0.7836"/>
                  <dgm:constr type="ctrY" for="ch" forName="picture7" refType="h" fact="0.1075"/>
                  <dgm:constr type="w" for="ch" forName="picture7" refType="w" fact="0.1111"/>
                  <dgm:constr type="h" for="ch" forName="picture7" refType="h" fact="0.1218"/>
                </dgm:constrLst>
              </dgm:else>
            </dgm:choose>
          </dgm:if>
          <dgm:else name="Name68">
            <dgm:choose name="Name69">
              <dgm:if name="Name70"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6091"/>
                  <dgm:constr type="ctrY" for="ch" forName="dot1" refType="h" fact="0.8342"/>
                  <dgm:constr type="w" for="ch" forName="dot1" refType="userD"/>
                  <dgm:constr type="h" for="ch" forName="dot1" refType="userD"/>
                  <dgm:constr type="ctrX" for="ch" forName="dot2" refType="w" fact="0.6279"/>
                  <dgm:constr type="ctrY" for="ch" forName="dot2" refType="h" fact="0.8448"/>
                  <dgm:constr type="w" for="ch" forName="dot2" refType="userD"/>
                  <dgm:constr type="h" for="ch" forName="dot2" refType="userD"/>
                  <dgm:constr type="ctrX" for="ch" forName="dot3" refType="w" fact="0.647"/>
                  <dgm:constr type="ctrY" for="ch" forName="dot3" refType="h" fact="0.8539"/>
                  <dgm:constr type="w" for="ch" forName="dot3" refType="userD"/>
                  <dgm:constr type="h" for="ch" forName="dot3" refType="userD"/>
                  <dgm:constr type="ctrX" for="ch" forName="dot4" refType="w" fact="0.6663"/>
                  <dgm:constr type="ctrY" for="ch" forName="dot4" refType="h" fact="0.8615"/>
                  <dgm:constr type="w" for="ch" forName="dot4" refType="userD"/>
                  <dgm:constr type="h" for="ch" forName="dot4" refType="userD"/>
                  <dgm:constr type="ctrX" for="ch" forName="dot5" refType="w" fact="0.6858"/>
                  <dgm:constr type="ctrY" for="ch" forName="dot5" refType="h" fact="0.8676"/>
                  <dgm:constr type="w" for="ch" forName="dot5" refType="userD"/>
                  <dgm:constr type="h" for="ch" forName="dot5" refType="userD"/>
                  <dgm:constr type="ctrX" for="ch" forName="dot6" refType="w" fact="0.4912"/>
                  <dgm:constr type="ctrY" for="ch" forName="dot6" refType="h" fact="0.7255"/>
                  <dgm:constr type="w" for="ch" forName="dot6" refType="userD"/>
                  <dgm:constr type="h" for="ch" forName="dot6" refType="userD"/>
                  <dgm:constr type="ctrX" for="ch" forName="dot7" refType="w" fact="0.5074"/>
                  <dgm:constr type="ctrY" for="ch" forName="dot7" refType="h" fact="0.7454"/>
                  <dgm:constr type="w" for="ch" forName="dot7" refType="userD"/>
                  <dgm:constr type="h" for="ch" forName="dot7" refType="userD"/>
                  <dgm:constr type="ctrX" for="ch" forName="dot8" refType="w" fact="0.4164"/>
                  <dgm:constr type="ctrY" for="ch" forName="dot8" refType="h" fact="0.6026"/>
                  <dgm:constr type="w" for="ch" forName="dot8" refType="userD"/>
                  <dgm:constr type="h" for="ch" forName="dot8" refType="userD"/>
                  <dgm:constr type="ctrX" for="ch" forName="dot9" refType="w" fact="0.3629"/>
                  <dgm:constr type="ctrY" for="ch" forName="dot9" refType="h" fact="0.4632"/>
                  <dgm:constr type="w" for="ch" forName="dot9" refType="userD"/>
                  <dgm:constr type="h" for="ch" forName="dot9" refType="userD"/>
                  <dgm:constr type="ctrX" for="ch" forName="dot10" refType="w" fact="0.3299"/>
                  <dgm:constr type="ctrY" for="ch" forName="dot10" refType="h" fact="0.3187"/>
                  <dgm:constr type="w" for="ch" forName="dot10" refType="userD"/>
                  <dgm:constr type="h" for="ch" forName="dot10" refType="userD"/>
                  <dgm:constr type="ctrX" for="ch" forName="dot11" refType="w" fact="0.3147"/>
                  <dgm:constr type="ctrY" for="ch" forName="dot11" refType="h" fact="0.1763"/>
                  <dgm:constr type="w" for="ch" forName="dot11" refType="userD"/>
                  <dgm:constr type="h" for="ch" forName="dot11" refType="userD"/>
                  <dgm:constr type="ctrX" for="ch" forName="dotArrow1" refType="w" fact="0.3373"/>
                  <dgm:constr type="ctrY" for="ch" forName="dotArrow1" refType="h" fact="-0.0099"/>
                  <dgm:constr type="w" for="ch" forName="dotArrow1" refType="userD"/>
                  <dgm:constr type="h" for="ch" forName="dotArrow1" refType="userD"/>
                  <dgm:constr type="ctrX" for="ch" forName="dotArrow2" refType="w" fact="0.3227"/>
                  <dgm:constr type="ctrY" for="ch" forName="dotArrow2" refType="h" fact="-0.0239"/>
                  <dgm:constr type="w" for="ch" forName="dotArrow2" refType="userD"/>
                  <dgm:constr type="h" for="ch" forName="dotArrow2" refType="userD"/>
                  <dgm:constr type="ctrX" for="ch" forName="dotArrow3" refType="w" fact="0.3081"/>
                  <dgm:constr type="ctrY" for="ch" forName="dotArrow3" refType="h" fact="-0.0378"/>
                  <dgm:constr type="w" for="ch" forName="dotArrow3" refType="userD"/>
                  <dgm:constr type="h" for="ch" forName="dotArrow3" refType="userD"/>
                  <dgm:constr type="ctrX" for="ch" forName="dotArrow4" refType="w" fact="0.2935"/>
                  <dgm:constr type="ctrY" for="ch" forName="dotArrow4" refType="h" fact="-0.0239"/>
                  <dgm:constr type="w" for="ch" forName="dotArrow4" refType="userD"/>
                  <dgm:constr type="h" for="ch" forName="dotArrow4" refType="userD"/>
                  <dgm:constr type="ctrX" for="ch" forName="dotArrow5" refType="w" fact="0.2788"/>
                  <dgm:constr type="ctrY" for="ch" forName="dotArrow5" refType="h" fact="-0.0099"/>
                  <dgm:constr type="w" for="ch" forName="dotArrow5" refType="userD"/>
                  <dgm:constr type="h" for="ch" forName="dotArrow5" refType="userD"/>
                  <dgm:constr type="ctrX" for="ch" forName="dotArrow6" refType="w" fact="0.3081"/>
                  <dgm:constr type="ctrY" for="ch" forName="dotArrow6" refType="h" fact="-0.0084"/>
                  <dgm:constr type="w" for="ch" forName="dotArrow6" refType="userD"/>
                  <dgm:constr type="h" for="ch" forName="dotArrow6" refType="userD"/>
                  <dgm:constr type="ctrX" for="ch" forName="dotArrow7" refType="w" fact="0.3081"/>
                  <dgm:constr type="ctrY" for="ch" forName="dotArrow7" refType="h" fact="0.0211"/>
                  <dgm:constr type="w" for="ch" forName="dotArrow7" refType="userD"/>
                  <dgm:constr type="h" for="ch" forName="dotArrow7" refType="userD"/>
                  <dgm:constr type="r" for="ch" forName="parTx1" refType="w" fact="0.7444"/>
                  <dgm:constr type="t" for="ch" forName="parTx1" refType="h" fact="0.8856"/>
                  <dgm:constr type="w" for="ch" forName="parTx1" refType="w" fact="0.2101"/>
                  <dgm:constr type="h" for="ch" forName="parTx1" refType="h" fact="0.0704"/>
                  <dgm:constr type="ctrX" for="ch" forName="picture1" refType="w" fact="0.754"/>
                  <dgm:constr type="ctrY" for="ch" forName="picture1" refType="h" fact="0.8769"/>
                  <dgm:constr type="w" for="ch" forName="picture1" refType="w" fact="0.0974"/>
                  <dgm:constr type="h" for="ch" forName="picture1" refType="h" fact="0.121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465"/>
                  <dgm:constr type="t" for="ch" forName="parTx2" refType="h" fact="0.7956"/>
                  <dgm:constr type="w" for="ch" forName="parTx2" refType="w" fact="0.2101"/>
                  <dgm:constr type="h" for="ch" forName="parTx2" refType="h" fact="0.0704"/>
                  <dgm:constr type="ctrX" for="ch" forName="picture2" refType="w" fact="0.5561"/>
                  <dgm:constr type="ctrY" for="ch" forName="picture2" refType="h" fact="0.787"/>
                  <dgm:constr type="w" for="ch" forName="picture2" refType="w" fact="0.0974"/>
                  <dgm:constr type="h" for="ch" forName="picture2" refType="h" fact="0.1218"/>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489"/>
                  <dgm:constr type="t" for="ch" forName="parTx3" refType="h" fact="0.673"/>
                  <dgm:constr type="w" for="ch" forName="parTx3" refType="w" fact="0.2101"/>
                  <dgm:constr type="h" for="ch" forName="parTx3" refType="h" fact="0.0704"/>
                  <dgm:constr type="ctrX" for="ch" forName="picture3" refType="w" fact="0.4585"/>
                  <dgm:constr type="ctrY" for="ch" forName="picture3" refType="h" fact="0.6644"/>
                  <dgm:constr type="w" for="ch" forName="picture3" refType="w" fact="0.0974"/>
                  <dgm:constr type="h" for="ch" forName="picture3" refType="h" fact="0.1218"/>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3868"/>
                  <dgm:constr type="t" for="ch" forName="parTx4" refType="h" fact="0.538"/>
                  <dgm:constr type="w" for="ch" forName="parTx4" refType="w" fact="0.2101"/>
                  <dgm:constr type="h" for="ch" forName="parTx4" refType="h" fact="0.0704"/>
                  <dgm:constr type="ctrX" for="ch" forName="picture4" refType="w" fact="0.3963"/>
                  <dgm:constr type="ctrY" for="ch" forName="picture4" refType="h" fact="0.5294"/>
                  <dgm:constr type="w" for="ch" forName="picture4" refType="w" fact="0.0974"/>
                  <dgm:constr type="h" for="ch" forName="picture4" refType="h" fact="0.1218"/>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424"/>
                  <dgm:constr type="t" for="ch" forName="parTx5" refType="h" fact="0.3951"/>
                  <dgm:constr type="w" for="ch" forName="parTx5" refType="w" fact="0.2101"/>
                  <dgm:constr type="h" for="ch" forName="parTx5" refType="h" fact="0.0704"/>
                  <dgm:constr type="ctrX" for="ch" forName="picture5" refType="w" fact="0.352"/>
                  <dgm:constr type="ctrY" for="ch" forName="picture5" refType="h" fact="0.3864"/>
                  <dgm:constr type="w" for="ch" forName="picture5" refType="w" fact="0.0974"/>
                  <dgm:constr type="h" for="ch" forName="picture5" refType="h" fact="0.1218"/>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172"/>
                  <dgm:constr type="t" for="ch" forName="parTx6" refType="h" fact="0.2531"/>
                  <dgm:constr type="w" for="ch" forName="parTx6" refType="w" fact="0.2101"/>
                  <dgm:constr type="h" for="ch" forName="parTx6" refType="h" fact="0.0704"/>
                  <dgm:constr type="ctrX" for="ch" forName="picture6" refType="w" fact="0.3267"/>
                  <dgm:constr type="ctrY" for="ch" forName="picture6" refType="h" fact="0.2444"/>
                  <dgm:constr type="w" for="ch" forName="picture6" refType="w" fact="0.0974"/>
                  <dgm:constr type="h" for="ch" forName="picture6" refType="h" fact="0.1218"/>
                  <dgm:constr type="r" for="ch" forName="desTx6" refType="l" refFor="ch" refForName="parTx6"/>
                  <dgm:constr type="l" for="ch" forName="desTx6"/>
                  <dgm:constr type="t" for="ch" forName="desTx6" refType="t" refFor="ch" refForName="parTx6"/>
                  <dgm:constr type="h" for="ch" forName="desTx6" refType="h" refFor="ch" refForName="parTx6"/>
                  <dgm:constr type="r" for="ch" forName="parTx7" refType="w" fact="0.3034"/>
                  <dgm:constr type="t" for="ch" forName="parTx7" refType="h" fact="0.1162"/>
                  <dgm:constr type="w" for="ch" forName="parTx7" refType="w" fact="0.2101"/>
                  <dgm:constr type="h" for="ch" forName="parTx7" refType="h" fact="0.0704"/>
                  <dgm:constr type="ctrX" for="ch" forName="picture7" refType="w" fact="0.3129"/>
                  <dgm:constr type="ctrY" for="ch" forName="picture7" refType="h" fact="0.1075"/>
                  <dgm:constr type="w" for="ch" forName="picture7" refType="w" fact="0.0974"/>
                  <dgm:constr type="h" for="ch" forName="picture7" refType="h" fact="0.1218"/>
                  <dgm:constr type="r" for="ch" forName="desTx7" refType="l" refFor="ch" refForName="parTx7"/>
                  <dgm:constr type="l" for="ch" forName="desTx7"/>
                  <dgm:constr type="t" for="ch" forName="desTx7" refType="t" refFor="ch" refForName="parTx7"/>
                  <dgm:constr type="h" for="ch" forName="desTx7" refType="h" refFor="ch" refForName="parTx7"/>
                </dgm:constrLst>
              </dgm:if>
              <dgm:else name="Name71">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5541"/>
                  <dgm:constr type="ctrY" for="ch" forName="dot1" refType="h" fact="0.8342"/>
                  <dgm:constr type="w" for="ch" forName="dot1" refType="userD"/>
                  <dgm:constr type="h" for="ch" forName="dot1" refType="userD"/>
                  <dgm:constr type="ctrX" for="ch" forName="dot2" refType="w" fact="0.5756"/>
                  <dgm:constr type="ctrY" for="ch" forName="dot2" refType="h" fact="0.8448"/>
                  <dgm:constr type="w" for="ch" forName="dot2" refType="userD"/>
                  <dgm:constr type="h" for="ch" forName="dot2" refType="userD"/>
                  <dgm:constr type="ctrX" for="ch" forName="dot3" refType="w" fact="0.5974"/>
                  <dgm:constr type="ctrY" for="ch" forName="dot3" refType="h" fact="0.8539"/>
                  <dgm:constr type="w" for="ch" forName="dot3" refType="userD"/>
                  <dgm:constr type="h" for="ch" forName="dot3" refType="userD"/>
                  <dgm:constr type="ctrX" for="ch" forName="dot4" refType="w" fact="0.6194"/>
                  <dgm:constr type="ctrY" for="ch" forName="dot4" refType="h" fact="0.8615"/>
                  <dgm:constr type="w" for="ch" forName="dot4" refType="userD"/>
                  <dgm:constr type="h" for="ch" forName="dot4" refType="userD"/>
                  <dgm:constr type="ctrX" for="ch" forName="dot5" refType="w" fact="0.6416"/>
                  <dgm:constr type="ctrY" for="ch" forName="dot5" refType="h" fact="0.8676"/>
                  <dgm:constr type="w" for="ch" forName="dot5" refType="userD"/>
                  <dgm:constr type="h" for="ch" forName="dot5" refType="userD"/>
                  <dgm:constr type="ctrX" for="ch" forName="dot6" refType="w" fact="0.4197"/>
                  <dgm:constr type="ctrY" for="ch" forName="dot6" refType="h" fact="0.7255"/>
                  <dgm:constr type="w" for="ch" forName="dot6" refType="userD"/>
                  <dgm:constr type="h" for="ch" forName="dot6" refType="userD"/>
                  <dgm:constr type="ctrX" for="ch" forName="dot7" refType="w" fact="0.4382"/>
                  <dgm:constr type="ctrY" for="ch" forName="dot7" refType="h" fact="0.7454"/>
                  <dgm:constr type="w" for="ch" forName="dot7" refType="userD"/>
                  <dgm:constr type="h" for="ch" forName="dot7" refType="userD"/>
                  <dgm:constr type="ctrX" for="ch" forName="dot8" refType="w" fact="0.3344"/>
                  <dgm:constr type="ctrY" for="ch" forName="dot8" refType="h" fact="0.6026"/>
                  <dgm:constr type="w" for="ch" forName="dot8" refType="userD"/>
                  <dgm:constr type="h" for="ch" forName="dot8" refType="userD"/>
                  <dgm:constr type="ctrX" for="ch" forName="dot9" refType="w" fact="0.2734"/>
                  <dgm:constr type="ctrY" for="ch" forName="dot9" refType="h" fact="0.4632"/>
                  <dgm:constr type="w" for="ch" forName="dot9" refType="userD"/>
                  <dgm:constr type="h" for="ch" forName="dot9" refType="userD"/>
                  <dgm:constr type="ctrX" for="ch" forName="dot10" refType="w" fact="0.2357"/>
                  <dgm:constr type="ctrY" for="ch" forName="dot10" refType="h" fact="0.3187"/>
                  <dgm:constr type="w" for="ch" forName="dot10" refType="userD"/>
                  <dgm:constr type="h" for="ch" forName="dot10" refType="userD"/>
                  <dgm:constr type="ctrX" for="ch" forName="dot11" refType="w" fact="0.2184"/>
                  <dgm:constr type="ctrY" for="ch" forName="dot11" refType="h" fact="0.1763"/>
                  <dgm:constr type="w" for="ch" forName="dot11" refType="userD"/>
                  <dgm:constr type="h" for="ch" forName="dot11" refType="userD"/>
                  <dgm:constr type="ctrX" for="ch" forName="dotArrow1" refType="w" fact="0.2442"/>
                  <dgm:constr type="ctrY" for="ch" forName="dotArrow1" refType="h" fact="-0.0099"/>
                  <dgm:constr type="w" for="ch" forName="dotArrow1" refType="userD"/>
                  <dgm:constr type="h" for="ch" forName="dotArrow1" refType="userD"/>
                  <dgm:constr type="ctrX" for="ch" forName="dotArrow2" refType="w" fact="0.2275"/>
                  <dgm:constr type="ctrY" for="ch" forName="dotArrow2" refType="h" fact="-0.0239"/>
                  <dgm:constr type="w" for="ch" forName="dotArrow2" refType="userD"/>
                  <dgm:constr type="h" for="ch" forName="dotArrow2" refType="userD"/>
                  <dgm:constr type="ctrX" for="ch" forName="dotArrow3" refType="w" fact="0.2108"/>
                  <dgm:constr type="ctrY" for="ch" forName="dotArrow3" refType="h" fact="-0.0378"/>
                  <dgm:constr type="w" for="ch" forName="dotArrow3" refType="userD"/>
                  <dgm:constr type="h" for="ch" forName="dotArrow3" refType="userD"/>
                  <dgm:constr type="ctrX" for="ch" forName="dotArrow4" refType="w" fact="0.1942"/>
                  <dgm:constr type="ctrY" for="ch" forName="dotArrow4" refType="h" fact="-0.0239"/>
                  <dgm:constr type="w" for="ch" forName="dotArrow4" refType="userD"/>
                  <dgm:constr type="h" for="ch" forName="dotArrow4" refType="userD"/>
                  <dgm:constr type="ctrX" for="ch" forName="dotArrow5" refType="w" fact="0.1775"/>
                  <dgm:constr type="ctrY" for="ch" forName="dotArrow5" refType="h" fact="-0.0099"/>
                  <dgm:constr type="w" for="ch" forName="dotArrow5" refType="userD"/>
                  <dgm:constr type="h" for="ch" forName="dotArrow5" refType="userD"/>
                  <dgm:constr type="ctrX" for="ch" forName="dotArrow6" refType="w" fact="0.2108"/>
                  <dgm:constr type="ctrY" for="ch" forName="dotArrow6" refType="h" fact="-0.0084"/>
                  <dgm:constr type="w" for="ch" forName="dotArrow6" refType="userD"/>
                  <dgm:constr type="h" for="ch" forName="dotArrow6" refType="userD"/>
                  <dgm:constr type="ctrX" for="ch" forName="dotArrow7" refType="w" fact="0.2108"/>
                  <dgm:constr type="ctrY" for="ch" forName="dotArrow7" refType="h" fact="0.0211"/>
                  <dgm:constr type="w" for="ch" forName="dotArrow7" refType="userD"/>
                  <dgm:constr type="h" for="ch" forName="dotArrow7" refType="userD"/>
                  <dgm:constr type="r" for="ch" forName="parTx1" refType="w" fact="0.7085"/>
                  <dgm:constr type="t" for="ch" forName="parTx1" refType="h" fact="0.8845"/>
                  <dgm:constr type="w" for="ch" forName="parTx1" refType="w" fact="0.2396"/>
                  <dgm:constr type="h" for="ch" forName="parTx1" refType="h" fact="0.0704"/>
                  <dgm:constr type="ctrX" for="ch" forName="picture1" refType="w" fact="0.7194"/>
                  <dgm:constr type="ctrY" for="ch" forName="picture1" refType="h" fact="0.8769"/>
                  <dgm:constr type="w" for="ch" forName="picture1" refType="w" fact="0.1111"/>
                  <dgm:constr type="h" for="ch" forName="picture1" refType="h" fact="0.1218"/>
                  <dgm:constr type="r" for="ch" forName="parTx2" refType="w" fact="0.4828"/>
                  <dgm:constr type="t" for="ch" forName="parTx2" refType="h" fact="0.7946"/>
                  <dgm:constr type="w" for="ch" forName="parTx2" refType="w" fact="0.2396"/>
                  <dgm:constr type="h" for="ch" forName="parTx2" refType="h" fact="0.0704"/>
                  <dgm:constr type="ctrX" for="ch" forName="picture2" refType="w" fact="0.4937"/>
                  <dgm:constr type="ctrY" for="ch" forName="picture2" refType="h" fact="0.787"/>
                  <dgm:constr type="w" for="ch" forName="picture2" refType="w" fact="0.1111"/>
                  <dgm:constr type="h" for="ch" forName="picture2" refType="h" fact="0.1218"/>
                  <dgm:constr type="r" for="ch" forName="parTx3" refType="w" fact="0.3715"/>
                  <dgm:constr type="t" for="ch" forName="parTx3" refType="h" fact="0.672"/>
                  <dgm:constr type="w" for="ch" forName="parTx3" refType="w" fact="0.2396"/>
                  <dgm:constr type="h" for="ch" forName="parTx3" refType="h" fact="0.0704"/>
                  <dgm:constr type="ctrX" for="ch" forName="picture3" refType="w" fact="0.3824"/>
                  <dgm:constr type="ctrY" for="ch" forName="picture3" refType="h" fact="0.6644"/>
                  <dgm:constr type="w" for="ch" forName="picture3" refType="w" fact="0.1111"/>
                  <dgm:constr type="h" for="ch" forName="picture3" refType="h" fact="0.1218"/>
                  <dgm:constr type="r" for="ch" forName="parTx4" refType="w" fact="0.3006"/>
                  <dgm:constr type="t" for="ch" forName="parTx4" refType="h" fact="0.5369"/>
                  <dgm:constr type="w" for="ch" forName="parTx4" refType="w" fact="0.2396"/>
                  <dgm:constr type="h" for="ch" forName="parTx4" refType="h" fact="0.0704"/>
                  <dgm:constr type="ctrX" for="ch" forName="picture4" refType="w" fact="0.3115"/>
                  <dgm:constr type="ctrY" for="ch" forName="picture4" refType="h" fact="0.5294"/>
                  <dgm:constr type="w" for="ch" forName="picture4" refType="w" fact="0.1111"/>
                  <dgm:constr type="h" for="ch" forName="picture4" refType="h" fact="0.1218"/>
                  <dgm:constr type="r" for="ch" forName="parTx5" refType="w" fact="0.25"/>
                  <dgm:constr type="t" for="ch" forName="parTx5" refType="h" fact="0.394"/>
                  <dgm:constr type="w" for="ch" forName="parTx5" refType="w" fact="0.2396"/>
                  <dgm:constr type="h" for="ch" forName="parTx5" refType="h" fact="0.0704"/>
                  <dgm:constr type="ctrX" for="ch" forName="picture5" refType="w" fact="0.2609"/>
                  <dgm:constr type="ctrY" for="ch" forName="picture5" refType="h" fact="0.3864"/>
                  <dgm:constr type="w" for="ch" forName="picture5" refType="w" fact="0.1111"/>
                  <dgm:constr type="h" for="ch" forName="picture5" refType="h" fact="0.1218"/>
                  <dgm:constr type="r" for="ch" forName="parTx6" refType="w" fact="0.2212"/>
                  <dgm:constr type="t" for="ch" forName="parTx6" refType="h" fact="0.252"/>
                  <dgm:constr type="w" for="ch" forName="parTx6" refType="w" fact="0.2396"/>
                  <dgm:constr type="h" for="ch" forName="parTx6" refType="h" fact="0.0704"/>
                  <dgm:constr type="ctrX" for="ch" forName="picture6" refType="w" fact="0.2321"/>
                  <dgm:constr type="ctrY" for="ch" forName="picture6" refType="h" fact="0.2444"/>
                  <dgm:constr type="w" for="ch" forName="picture6" refType="w" fact="0.1111"/>
                  <dgm:constr type="h" for="ch" forName="picture6" refType="h" fact="0.1218"/>
                  <dgm:constr type="r" for="ch" forName="parTx7" refType="w" fact="0.2055"/>
                  <dgm:constr type="t" for="ch" forName="parTx7" refType="h" fact="0.1151"/>
                  <dgm:constr type="w" for="ch" forName="parTx7" refType="w" fact="0.2396"/>
                  <dgm:constr type="h" for="ch" forName="parTx7" refType="h" fact="0.0704"/>
                  <dgm:constr type="ctrX" for="ch" forName="picture7" refType="w" fact="0.2164"/>
                  <dgm:constr type="ctrY" for="ch" forName="picture7" refType="h" fact="0.1075"/>
                  <dgm:constr type="w" for="ch" forName="picture7" refType="w" fact="0.1111"/>
                  <dgm:constr type="h" for="ch" forName="picture7" refType="h" fact="0.1218"/>
                </dgm:constrLst>
              </dgm:else>
            </dgm:choose>
          </dgm:else>
        </dgm:choose>
      </dgm:else>
    </dgm:choose>
    <dgm:forEach name="wrapper" axis="self" ptType="parTrans">
      <dgm:forEach name="wrapper2" axis="self" ptType="sibTrans" st="2">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choose name="Name72">
      <dgm:if name="Name73" axis="ch" ptType="node" func="cnt" op="gte" val="2">
        <dgm:layoutNode name="dot1" styleLbl="alignNode1">
          <dgm:alg type="sp"/>
          <dgm:shape xmlns:r="http://schemas.openxmlformats.org/officeDocument/2006/relationships" type="ellipse" r:blip="">
            <dgm:adjLst/>
          </dgm:shape>
          <dgm:presOf/>
        </dgm:layoutNode>
        <dgm:layoutNode name="dot2" styleLbl="alignNode1">
          <dgm:alg type="sp"/>
          <dgm:shape xmlns:r="http://schemas.openxmlformats.org/officeDocument/2006/relationships" type="ellipse" r:blip="">
            <dgm:adjLst/>
          </dgm:shape>
          <dgm:presOf/>
        </dgm:layoutNode>
        <dgm:layoutNode name="dot3" styleLbl="alignNode1">
          <dgm:alg type="sp"/>
          <dgm:shape xmlns:r="http://schemas.openxmlformats.org/officeDocument/2006/relationships" type="ellipse" r:blip="">
            <dgm:adjLst/>
          </dgm:shape>
          <dgm:presOf/>
        </dgm:layoutNode>
      </dgm:if>
      <dgm:else name="Name74"/>
    </dgm:choose>
    <dgm:choose name="Name75">
      <dgm:if name="Name76" axis="ch" ptType="node" func="cnt" op="gte" val="3">
        <dgm:layoutNode name="dot4" styleLbl="alignNode1">
          <dgm:alg type="sp"/>
          <dgm:shape xmlns:r="http://schemas.openxmlformats.org/officeDocument/2006/relationships" type="ellipse" r:blip="">
            <dgm:adjLst/>
          </dgm:shape>
          <dgm:presOf/>
        </dgm:layoutNode>
        <dgm:layoutNode name="dot5" styleLbl="alignNode1">
          <dgm:alg type="sp"/>
          <dgm:shape xmlns:r="http://schemas.openxmlformats.org/officeDocument/2006/relationships" type="ellipse" r:blip="">
            <dgm:adjLst/>
          </dgm:shape>
          <dgm:presOf/>
        </dgm:layoutNode>
      </dgm:if>
      <dgm:else name="Name77"/>
    </dgm:choose>
    <dgm:choose name="Name78">
      <dgm:if name="Name79" axis="ch" ptType="node" func="cnt" op="gte" val="4">
        <dgm:layoutNode name="dot6" styleLbl="alignNode1">
          <dgm:alg type="sp"/>
          <dgm:shape xmlns:r="http://schemas.openxmlformats.org/officeDocument/2006/relationships" type="ellipse" r:blip="">
            <dgm:adjLst/>
          </dgm:shape>
          <dgm:presOf/>
        </dgm:layoutNode>
      </dgm:if>
      <dgm:else name="Name80"/>
    </dgm:choose>
    <dgm:choose name="Name81">
      <dgm:if name="Name82" axis="ch" ptType="node" func="cnt" op="gte" val="5">
        <dgm:layoutNode name="dot7" styleLbl="alignNode1">
          <dgm:alg type="sp"/>
          <dgm:shape xmlns:r="http://schemas.openxmlformats.org/officeDocument/2006/relationships" type="ellipse" r:blip="">
            <dgm:adjLst/>
          </dgm:shape>
          <dgm:presOf/>
        </dgm:layoutNode>
        <dgm:layoutNode name="dot8" styleLbl="alignNode1">
          <dgm:alg type="sp"/>
          <dgm:shape xmlns:r="http://schemas.openxmlformats.org/officeDocument/2006/relationships" type="ellipse" r:blip="">
            <dgm:adjLst/>
          </dgm:shape>
          <dgm:presOf/>
        </dgm:layoutNode>
      </dgm:if>
      <dgm:else name="Name83"/>
    </dgm:choose>
    <dgm:choose name="Name84">
      <dgm:if name="Name85" axis="ch" ptType="node" func="cnt" op="gte" val="6">
        <dgm:layoutNode name="dot9" styleLbl="alignNode1">
          <dgm:alg type="sp"/>
          <dgm:shape xmlns:r="http://schemas.openxmlformats.org/officeDocument/2006/relationships" type="ellipse" r:blip="">
            <dgm:adjLst/>
          </dgm:shape>
          <dgm:presOf/>
        </dgm:layoutNode>
        <dgm:layoutNode name="dot10" styleLbl="alignNode1">
          <dgm:alg type="sp"/>
          <dgm:shape xmlns:r="http://schemas.openxmlformats.org/officeDocument/2006/relationships" type="ellipse" r:blip="">
            <dgm:adjLst/>
          </dgm:shape>
          <dgm:presOf/>
        </dgm:layoutNode>
      </dgm:if>
      <dgm:else name="Name86"/>
    </dgm:choose>
    <dgm:choose name="Name87">
      <dgm:if name="Name88" axis="ch" ptType="node" func="cnt" op="gte" val="7">
        <dgm:layoutNode name="dot11" styleLbl="alignNode1">
          <dgm:alg type="sp"/>
          <dgm:shape xmlns:r="http://schemas.openxmlformats.org/officeDocument/2006/relationships" type="ellipse" r:blip="">
            <dgm:adjLst/>
          </dgm:shape>
          <dgm:presOf/>
        </dgm:layoutNode>
      </dgm:if>
      <dgm:else name="Name89"/>
    </dgm:choose>
    <dgm:choose name="Name90">
      <dgm:if name="Name91" axis="ch" ptType="node" func="cnt" op="gte" val="2">
        <dgm:layoutNode name="dotArrow1" styleLbl="alignNode1">
          <dgm:alg type="sp"/>
          <dgm:shape xmlns:r="http://schemas.openxmlformats.org/officeDocument/2006/relationships" type="ellipse" r:blip="">
            <dgm:adjLst/>
          </dgm:shape>
          <dgm:presOf/>
        </dgm:layoutNode>
        <dgm:layoutNode name="dotArrow2" styleLbl="alignNode1">
          <dgm:alg type="sp"/>
          <dgm:shape xmlns:r="http://schemas.openxmlformats.org/officeDocument/2006/relationships" type="ellipse" r:blip="">
            <dgm:adjLst/>
          </dgm:shape>
          <dgm:presOf/>
        </dgm:layoutNode>
        <dgm:layoutNode name="dotArrow3" styleLbl="alignNode1">
          <dgm:alg type="sp"/>
          <dgm:shape xmlns:r="http://schemas.openxmlformats.org/officeDocument/2006/relationships" type="ellipse" r:blip="">
            <dgm:adjLst/>
          </dgm:shape>
          <dgm:presOf/>
        </dgm:layoutNode>
        <dgm:layoutNode name="dotArrow4" styleLbl="alignNode1">
          <dgm:alg type="sp"/>
          <dgm:shape xmlns:r="http://schemas.openxmlformats.org/officeDocument/2006/relationships" type="ellipse" r:blip="">
            <dgm:adjLst/>
          </dgm:shape>
          <dgm:presOf/>
        </dgm:layoutNode>
        <dgm:layoutNode name="dotArrow5" styleLbl="alignNode1">
          <dgm:alg type="sp"/>
          <dgm:shape xmlns:r="http://schemas.openxmlformats.org/officeDocument/2006/relationships" type="ellipse" r:blip="">
            <dgm:adjLst/>
          </dgm:shape>
          <dgm:presOf/>
        </dgm:layoutNode>
        <dgm:layoutNode name="dotArrow6" styleLbl="alignNode1">
          <dgm:alg type="sp"/>
          <dgm:shape xmlns:r="http://schemas.openxmlformats.org/officeDocument/2006/relationships" type="ellipse" r:blip="">
            <dgm:adjLst/>
          </dgm:shape>
          <dgm:presOf/>
        </dgm:layoutNode>
        <dgm:layoutNode name="dotArrow7" styleLbl="alignNode1">
          <dgm:alg type="sp"/>
          <dgm:shape xmlns:r="http://schemas.openxmlformats.org/officeDocument/2006/relationships" type="ellipse" r:blip="">
            <dgm:adjLst/>
          </dgm:shape>
          <dgm:presOf/>
        </dgm:layoutNode>
      </dgm:if>
      <dgm:else name="Name92"/>
    </dgm:choose>
    <dgm:forEach name="Name93" axis="ch" ptType="node" cnt="1">
      <dgm:layoutNode name="parTx1">
        <dgm:choose name="Name94">
          <dgm:if name="Name95" func="var" arg="dir" op="equ" val="norm">
            <dgm:alg type="tx">
              <dgm:param type="parTxLTRAlign" val="l"/>
              <dgm:param type="parTxRTLAlign" val="r"/>
            </dgm:alg>
          </dgm:if>
          <dgm:else name="Name96">
            <dgm:alg type="tx">
              <dgm:param type="parTxLTRAlign" val="r"/>
              <dgm:param type="parTxRTLAlign" val="l"/>
            </dgm:alg>
          </dgm:else>
        </dgm:choose>
        <dgm:shape xmlns:r="http://schemas.openxmlformats.org/officeDocument/2006/relationships" type="roundRect" r:blip="">
          <dgm:adjLst/>
        </dgm:shape>
        <dgm:presOf axis="self" ptType="node"/>
        <dgm:choose name="Name97">
          <dgm:if name="Name98" func="var" arg="dir" op="equ" val="norm">
            <dgm:constrLst>
              <dgm:constr type="lMarg" refType="w" fact="0.6"/>
              <dgm:constr type="rMarg" refType="primFontSz" fact="0.3"/>
              <dgm:constr type="tMarg" refType="primFontSz" fact="0.3"/>
              <dgm:constr type="bMarg" refType="primFontSz" fact="0.3"/>
            </dgm:constrLst>
          </dgm:if>
          <dgm:else name="Name99">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00">
        <dgm:if name="Name101" axis="ch" ptType="node" func="cnt" op="gte" val="1">
          <dgm:layoutNode name="desTx1" styleLbl="revTx">
            <dgm:varLst>
              <dgm:bulletEnabled val="1"/>
            </dgm:varLst>
            <dgm:choose name="Name102">
              <dgm:if name="Name103" func="var" arg="dir" op="equ" val="norm">
                <dgm:choose name="Name104">
                  <dgm:if name="Name105" axis="ch" ptType="node" func="cnt" op="gte" val="2">
                    <dgm:alg type="tx">
                      <dgm:param type="parTxLTRAlign" val="l"/>
                      <dgm:param type="parTxRTLAlign" val="l"/>
                      <dgm:param type="stBulletLvl" val="1"/>
                    </dgm:alg>
                  </dgm:if>
                  <dgm:else name="Name106">
                    <dgm:alg type="tx">
                      <dgm:param type="parTxLTRAlign" val="l"/>
                      <dgm:param type="parTxRTLAlign" val="l"/>
                    </dgm:alg>
                  </dgm:else>
                </dgm:choose>
              </dgm:if>
              <dgm:else name="Name107">
                <dgm:choose name="Name108">
                  <dgm:if name="Name109" axis="ch" ptType="node" func="cnt" op="gte" val="2">
                    <dgm:alg type="tx">
                      <dgm:param type="parTxLTRAlign" val="r"/>
                      <dgm:param type="parTxRTLAlign" val="r"/>
                      <dgm:param type="shpTxLTRAlignCh" val="r"/>
                      <dgm:param type="shpTxRTLAlignCh" val="r"/>
                      <dgm:param type="stBulletLvl" val="1"/>
                    </dgm:alg>
                  </dgm:if>
                  <dgm:else name="Name110">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11"/>
      </dgm:choose>
    </dgm:forEach>
    <dgm:forEach name="Name112" axis="ch" ptType="sibTrans" hideLastTrans="0" cnt="1">
      <dgm:layoutNode name="picture1">
        <dgm:alg type="sp"/>
        <dgm:shape xmlns:r="http://schemas.openxmlformats.org/officeDocument/2006/relationships" r:blip="">
          <dgm:adjLst/>
        </dgm:shape>
        <dgm:presOf/>
        <dgm:constrLst/>
        <dgm:forEach name="Name113" ref="imageRepeat"/>
      </dgm:layoutNode>
    </dgm:forEach>
    <dgm:forEach name="Name114" axis="ch" ptType="node" st="2" cnt="1">
      <dgm:layoutNode name="parTx2">
        <dgm:choose name="Name115">
          <dgm:if name="Name116" func="var" arg="dir" op="equ" val="norm">
            <dgm:alg type="tx">
              <dgm:param type="parTxLTRAlign" val="l"/>
              <dgm:param type="parTxRTLAlign" val="r"/>
            </dgm:alg>
          </dgm:if>
          <dgm:else name="Name117">
            <dgm:alg type="tx">
              <dgm:param type="parTxLTRAlign" val="r"/>
              <dgm:param type="parTxRTLAlign" val="l"/>
            </dgm:alg>
          </dgm:else>
        </dgm:choose>
        <dgm:shape xmlns:r="http://schemas.openxmlformats.org/officeDocument/2006/relationships" type="roundRect" r:blip="">
          <dgm:adjLst/>
        </dgm:shape>
        <dgm:presOf axis="self" ptType="node"/>
        <dgm:choose name="Name118">
          <dgm:if name="Name119" func="var" arg="dir" op="equ" val="norm">
            <dgm:constrLst>
              <dgm:constr type="lMarg" refType="w" fact="0.6"/>
              <dgm:constr type="rMarg" refType="primFontSz" fact="0.3"/>
              <dgm:constr type="tMarg" refType="primFontSz" fact="0.3"/>
              <dgm:constr type="bMarg" refType="primFontSz" fact="0.3"/>
            </dgm:constrLst>
          </dgm:if>
          <dgm:else name="Name120">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21">
        <dgm:if name="Name122" axis="ch" ptType="node" func="cnt" op="gte" val="1">
          <dgm:layoutNode name="desTx2" styleLbl="revTx">
            <dgm:varLst>
              <dgm:bulletEnabled val="1"/>
            </dgm:varLst>
            <dgm:choose name="Name123">
              <dgm:if name="Name124" func="var" arg="dir" op="equ" val="norm">
                <dgm:choose name="Name125">
                  <dgm:if name="Name126" axis="ch" ptType="node" func="cnt" op="gte" val="2">
                    <dgm:alg type="tx">
                      <dgm:param type="parTxLTRAlign" val="l"/>
                      <dgm:param type="parTxRTLAlign" val="l"/>
                      <dgm:param type="stBulletLvl" val="1"/>
                    </dgm:alg>
                  </dgm:if>
                  <dgm:else name="Name127">
                    <dgm:alg type="tx">
                      <dgm:param type="parTxLTRAlign" val="l"/>
                      <dgm:param type="parTxRTLAlign" val="l"/>
                    </dgm:alg>
                  </dgm:else>
                </dgm:choose>
              </dgm:if>
              <dgm:else name="Name128">
                <dgm:choose name="Name129">
                  <dgm:if name="Name130" axis="ch" ptType="node" func="cnt" op="gte" val="2">
                    <dgm:alg type="tx">
                      <dgm:param type="parTxLTRAlign" val="r"/>
                      <dgm:param type="parTxRTLAlign" val="r"/>
                      <dgm:param type="shpTxLTRAlignCh" val="r"/>
                      <dgm:param type="shpTxRTLAlignCh" val="r"/>
                      <dgm:param type="stBulletLvl" val="1"/>
                    </dgm:alg>
                  </dgm:if>
                  <dgm:else name="Name131">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32"/>
      </dgm:choose>
    </dgm:forEach>
    <dgm:forEach name="Name133" axis="ch" ptType="sibTrans" hideLastTrans="0" st="2" cnt="1">
      <dgm:layoutNode name="picture2">
        <dgm:alg type="sp"/>
        <dgm:shape xmlns:r="http://schemas.openxmlformats.org/officeDocument/2006/relationships" r:blip="">
          <dgm:adjLst/>
        </dgm:shape>
        <dgm:presOf/>
        <dgm:constrLst/>
        <dgm:forEach name="Name134" ref="imageRepeat"/>
      </dgm:layoutNode>
    </dgm:forEach>
    <dgm:forEach name="Name135" axis="ch" ptType="node" st="3" cnt="1">
      <dgm:layoutNode name="parTx3">
        <dgm:choose name="Name136">
          <dgm:if name="Name137" func="var" arg="dir" op="equ" val="norm">
            <dgm:alg type="tx">
              <dgm:param type="parTxLTRAlign" val="l"/>
              <dgm:param type="parTxRTLAlign" val="r"/>
            </dgm:alg>
          </dgm:if>
          <dgm:else name="Name138">
            <dgm:alg type="tx">
              <dgm:param type="parTxLTRAlign" val="r"/>
              <dgm:param type="parTxRTLAlign" val="l"/>
            </dgm:alg>
          </dgm:else>
        </dgm:choose>
        <dgm:shape xmlns:r="http://schemas.openxmlformats.org/officeDocument/2006/relationships" type="roundRect" r:blip="">
          <dgm:adjLst/>
        </dgm:shape>
        <dgm:presOf axis="self" ptType="node"/>
        <dgm:choose name="Name139">
          <dgm:if name="Name140" func="var" arg="dir" op="equ" val="norm">
            <dgm:constrLst>
              <dgm:constr type="lMarg" refType="w" fact="0.6"/>
              <dgm:constr type="rMarg" refType="primFontSz" fact="0.3"/>
              <dgm:constr type="tMarg" refType="primFontSz" fact="0.3"/>
              <dgm:constr type="bMarg" refType="primFontSz" fact="0.3"/>
            </dgm:constrLst>
          </dgm:if>
          <dgm:else name="Name141">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42">
        <dgm:if name="Name143" axis="ch" ptType="node" func="cnt" op="gte" val="1">
          <dgm:layoutNode name="desTx3" styleLbl="revTx">
            <dgm:varLst>
              <dgm:bulletEnabled val="1"/>
            </dgm:varLst>
            <dgm:choose name="Name144">
              <dgm:if name="Name145" func="var" arg="dir" op="equ" val="norm">
                <dgm:choose name="Name146">
                  <dgm:if name="Name147" axis="ch" ptType="node" func="cnt" op="gte" val="2">
                    <dgm:alg type="tx">
                      <dgm:param type="parTxLTRAlign" val="l"/>
                      <dgm:param type="parTxRTLAlign" val="l"/>
                      <dgm:param type="stBulletLvl" val="1"/>
                    </dgm:alg>
                  </dgm:if>
                  <dgm:else name="Name148">
                    <dgm:alg type="tx">
                      <dgm:param type="parTxLTRAlign" val="l"/>
                      <dgm:param type="parTxRTLAlign" val="l"/>
                    </dgm:alg>
                  </dgm:else>
                </dgm:choose>
              </dgm:if>
              <dgm:else name="Name149">
                <dgm:choose name="Name150">
                  <dgm:if name="Name151" axis="ch" ptType="node" func="cnt" op="gte" val="2">
                    <dgm:alg type="tx">
                      <dgm:param type="parTxLTRAlign" val="r"/>
                      <dgm:param type="parTxRTLAlign" val="r"/>
                      <dgm:param type="shpTxLTRAlignCh" val="r"/>
                      <dgm:param type="shpTxRTLAlignCh" val="r"/>
                      <dgm:param type="stBulletLvl" val="1"/>
                    </dgm:alg>
                  </dgm:if>
                  <dgm:else name="Name152">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53"/>
      </dgm:choose>
    </dgm:forEach>
    <dgm:forEach name="Name154" axis="ch" ptType="sibTrans" hideLastTrans="0" st="3" cnt="1">
      <dgm:layoutNode name="picture3">
        <dgm:alg type="sp"/>
        <dgm:shape xmlns:r="http://schemas.openxmlformats.org/officeDocument/2006/relationships" r:blip="">
          <dgm:adjLst/>
        </dgm:shape>
        <dgm:presOf/>
        <dgm:constrLst/>
        <dgm:forEach name="Name155" ref="imageRepeat"/>
      </dgm:layoutNode>
    </dgm:forEach>
    <dgm:forEach name="Name156" axis="ch" ptType="node" st="4" cnt="1">
      <dgm:layoutNode name="parTx4">
        <dgm:choose name="Name157">
          <dgm:if name="Name158" func="var" arg="dir" op="equ" val="norm">
            <dgm:alg type="tx">
              <dgm:param type="parTxLTRAlign" val="l"/>
              <dgm:param type="parTxRTLAlign" val="r"/>
            </dgm:alg>
          </dgm:if>
          <dgm:else name="Name159">
            <dgm:alg type="tx">
              <dgm:param type="parTxLTRAlign" val="r"/>
              <dgm:param type="parTxRTLAlign" val="l"/>
            </dgm:alg>
          </dgm:else>
        </dgm:choose>
        <dgm:shape xmlns:r="http://schemas.openxmlformats.org/officeDocument/2006/relationships" type="roundRect" r:blip="">
          <dgm:adjLst/>
        </dgm:shape>
        <dgm:presOf axis="self" ptType="node"/>
        <dgm:choose name="Name160">
          <dgm:if name="Name161" func="var" arg="dir" op="equ" val="norm">
            <dgm:constrLst>
              <dgm:constr type="lMarg" refType="w" fact="0.6"/>
              <dgm:constr type="rMarg" refType="primFontSz" fact="0.3"/>
              <dgm:constr type="tMarg" refType="primFontSz" fact="0.3"/>
              <dgm:constr type="bMarg" refType="primFontSz" fact="0.3"/>
            </dgm:constrLst>
          </dgm:if>
          <dgm:else name="Name162">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63">
        <dgm:if name="Name164" axis="ch" ptType="node" func="cnt" op="gte" val="1">
          <dgm:layoutNode name="desTx4" styleLbl="revTx">
            <dgm:varLst>
              <dgm:bulletEnabled val="1"/>
            </dgm:varLst>
            <dgm:choose name="Name165">
              <dgm:if name="Name166" func="var" arg="dir" op="equ" val="norm">
                <dgm:choose name="Name167">
                  <dgm:if name="Name168" axis="ch" ptType="node" func="cnt" op="gte" val="2">
                    <dgm:alg type="tx">
                      <dgm:param type="parTxLTRAlign" val="l"/>
                      <dgm:param type="parTxRTLAlign" val="l"/>
                      <dgm:param type="stBulletLvl" val="1"/>
                    </dgm:alg>
                  </dgm:if>
                  <dgm:else name="Name169">
                    <dgm:alg type="tx">
                      <dgm:param type="parTxLTRAlign" val="l"/>
                      <dgm:param type="parTxRTLAlign" val="l"/>
                    </dgm:alg>
                  </dgm:else>
                </dgm:choose>
              </dgm:if>
              <dgm:else name="Name170">
                <dgm:choose name="Name171">
                  <dgm:if name="Name172" axis="ch" ptType="node" func="cnt" op="gte" val="2">
                    <dgm:alg type="tx">
                      <dgm:param type="parTxLTRAlign" val="r"/>
                      <dgm:param type="parTxRTLAlign" val="r"/>
                      <dgm:param type="shpTxLTRAlignCh" val="r"/>
                      <dgm:param type="shpTxRTLAlignCh" val="r"/>
                      <dgm:param type="stBulletLvl" val="1"/>
                    </dgm:alg>
                  </dgm:if>
                  <dgm:else name="Name173">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74"/>
      </dgm:choose>
    </dgm:forEach>
    <dgm:forEach name="Name175" axis="ch" ptType="sibTrans" hideLastTrans="0" st="4" cnt="1">
      <dgm:layoutNode name="picture4">
        <dgm:alg type="sp"/>
        <dgm:shape xmlns:r="http://schemas.openxmlformats.org/officeDocument/2006/relationships" r:blip="">
          <dgm:adjLst/>
        </dgm:shape>
        <dgm:presOf/>
        <dgm:constrLst/>
        <dgm:forEach name="Name176" ref="imageRepeat"/>
      </dgm:layoutNode>
    </dgm:forEach>
    <dgm:forEach name="Name177" axis="ch" ptType="node" st="5" cnt="1">
      <dgm:layoutNode name="parTx5">
        <dgm:choose name="Name178">
          <dgm:if name="Name179" func="var" arg="dir" op="equ" val="norm">
            <dgm:alg type="tx">
              <dgm:param type="parTxLTRAlign" val="l"/>
              <dgm:param type="parTxRTLAlign" val="r"/>
            </dgm:alg>
          </dgm:if>
          <dgm:else name="Name180">
            <dgm:alg type="tx">
              <dgm:param type="parTxLTRAlign" val="r"/>
              <dgm:param type="parTxRTLAlign" val="l"/>
            </dgm:alg>
          </dgm:else>
        </dgm:choose>
        <dgm:shape xmlns:r="http://schemas.openxmlformats.org/officeDocument/2006/relationships" type="roundRect" r:blip="">
          <dgm:adjLst/>
        </dgm:shape>
        <dgm:presOf axis="self" ptType="node"/>
        <dgm:choose name="Name181">
          <dgm:if name="Name182" func="var" arg="dir" op="equ" val="norm">
            <dgm:constrLst>
              <dgm:constr type="lMarg" refType="w" fact="0.6"/>
              <dgm:constr type="rMarg" refType="primFontSz" fact="0.3"/>
              <dgm:constr type="tMarg" refType="primFontSz" fact="0.3"/>
              <dgm:constr type="bMarg" refType="primFontSz" fact="0.3"/>
            </dgm:constrLst>
          </dgm:if>
          <dgm:else name="Name183">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84">
        <dgm:if name="Name185" axis="ch" ptType="node" func="cnt" op="gte" val="1">
          <dgm:layoutNode name="desTx5" styleLbl="revTx">
            <dgm:varLst>
              <dgm:bulletEnabled val="1"/>
            </dgm:varLst>
            <dgm:choose name="Name186">
              <dgm:if name="Name187" func="var" arg="dir" op="equ" val="norm">
                <dgm:choose name="Name188">
                  <dgm:if name="Name189" axis="ch" ptType="node" func="cnt" op="gte" val="2">
                    <dgm:alg type="tx">
                      <dgm:param type="parTxLTRAlign" val="l"/>
                      <dgm:param type="parTxRTLAlign" val="l"/>
                      <dgm:param type="stBulletLvl" val="1"/>
                    </dgm:alg>
                  </dgm:if>
                  <dgm:else name="Name190">
                    <dgm:alg type="tx">
                      <dgm:param type="parTxLTRAlign" val="l"/>
                      <dgm:param type="parTxRTLAlign" val="l"/>
                    </dgm:alg>
                  </dgm:else>
                </dgm:choose>
              </dgm:if>
              <dgm:else name="Name191">
                <dgm:choose name="Name192">
                  <dgm:if name="Name193" axis="ch" ptType="node" func="cnt" op="gte" val="2">
                    <dgm:alg type="tx">
                      <dgm:param type="parTxLTRAlign" val="r"/>
                      <dgm:param type="parTxRTLAlign" val="r"/>
                      <dgm:param type="shpTxLTRAlignCh" val="r"/>
                      <dgm:param type="shpTxRTLAlignCh" val="r"/>
                      <dgm:param type="stBulletLvl" val="1"/>
                    </dgm:alg>
                  </dgm:if>
                  <dgm:else name="Name194">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95"/>
      </dgm:choose>
    </dgm:forEach>
    <dgm:forEach name="Name196" axis="ch" ptType="sibTrans" hideLastTrans="0" st="5" cnt="1">
      <dgm:layoutNode name="picture5">
        <dgm:alg type="sp"/>
        <dgm:shape xmlns:r="http://schemas.openxmlformats.org/officeDocument/2006/relationships" r:blip="">
          <dgm:adjLst/>
        </dgm:shape>
        <dgm:presOf/>
        <dgm:constrLst/>
        <dgm:forEach name="Name197" ref="imageRepeat"/>
      </dgm:layoutNode>
    </dgm:forEach>
    <dgm:forEach name="Name198" axis="ch" ptType="node" st="6" cnt="1">
      <dgm:layoutNode name="parTx6">
        <dgm:choose name="Name199">
          <dgm:if name="Name200" func="var" arg="dir" op="equ" val="norm">
            <dgm:alg type="tx">
              <dgm:param type="parTxLTRAlign" val="l"/>
              <dgm:param type="parTxRTLAlign" val="r"/>
            </dgm:alg>
          </dgm:if>
          <dgm:else name="Name201">
            <dgm:alg type="tx">
              <dgm:param type="parTxLTRAlign" val="r"/>
              <dgm:param type="parTxRTLAlign" val="l"/>
            </dgm:alg>
          </dgm:else>
        </dgm:choose>
        <dgm:shape xmlns:r="http://schemas.openxmlformats.org/officeDocument/2006/relationships" type="roundRect" r:blip="">
          <dgm:adjLst/>
        </dgm:shape>
        <dgm:presOf axis="self" ptType="node"/>
        <dgm:choose name="Name202">
          <dgm:if name="Name203" func="var" arg="dir" op="equ" val="norm">
            <dgm:constrLst>
              <dgm:constr type="lMarg" refType="w" fact="0.6"/>
              <dgm:constr type="rMarg" refType="primFontSz" fact="0.3"/>
              <dgm:constr type="tMarg" refType="primFontSz" fact="0.3"/>
              <dgm:constr type="bMarg" refType="primFontSz" fact="0.3"/>
            </dgm:constrLst>
          </dgm:if>
          <dgm:else name="Name204">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05">
        <dgm:if name="Name206" axis="ch" ptType="node" func="cnt" op="gte" val="1">
          <dgm:layoutNode name="desTx6" styleLbl="revTx">
            <dgm:varLst>
              <dgm:bulletEnabled val="1"/>
            </dgm:varLst>
            <dgm:choose name="Name207">
              <dgm:if name="Name208" func="var" arg="dir" op="equ" val="norm">
                <dgm:choose name="Name209">
                  <dgm:if name="Name210" axis="ch" ptType="node" func="cnt" op="gte" val="2">
                    <dgm:alg type="tx">
                      <dgm:param type="parTxLTRAlign" val="l"/>
                      <dgm:param type="parTxRTLAlign" val="l"/>
                      <dgm:param type="stBulletLvl" val="1"/>
                    </dgm:alg>
                  </dgm:if>
                  <dgm:else name="Name211">
                    <dgm:alg type="tx">
                      <dgm:param type="parTxLTRAlign" val="l"/>
                      <dgm:param type="parTxRTLAlign" val="l"/>
                    </dgm:alg>
                  </dgm:else>
                </dgm:choose>
              </dgm:if>
              <dgm:else name="Name212">
                <dgm:choose name="Name213">
                  <dgm:if name="Name214" axis="ch" ptType="node" func="cnt" op="gte" val="2">
                    <dgm:alg type="tx">
                      <dgm:param type="parTxLTRAlign" val="r"/>
                      <dgm:param type="parTxRTLAlign" val="r"/>
                      <dgm:param type="shpTxLTRAlignCh" val="r"/>
                      <dgm:param type="shpTxRTLAlignCh" val="r"/>
                      <dgm:param type="stBulletLvl" val="1"/>
                    </dgm:alg>
                  </dgm:if>
                  <dgm:else name="Name215">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16"/>
      </dgm:choose>
    </dgm:forEach>
    <dgm:forEach name="Name217" axis="ch" ptType="sibTrans" hideLastTrans="0" st="6" cnt="1">
      <dgm:layoutNode name="picture6">
        <dgm:alg type="sp"/>
        <dgm:shape xmlns:r="http://schemas.openxmlformats.org/officeDocument/2006/relationships" r:blip="">
          <dgm:adjLst/>
        </dgm:shape>
        <dgm:presOf/>
        <dgm:constrLst/>
        <dgm:forEach name="Name218" ref="imageRepeat"/>
      </dgm:layoutNode>
    </dgm:forEach>
    <dgm:forEach name="Name219" axis="ch" ptType="node" st="7" cnt="1">
      <dgm:layoutNode name="parTx7">
        <dgm:choose name="Name220">
          <dgm:if name="Name221" func="var" arg="dir" op="equ" val="norm">
            <dgm:alg type="tx">
              <dgm:param type="parTxLTRAlign" val="l"/>
              <dgm:param type="parTxRTLAlign" val="r"/>
            </dgm:alg>
          </dgm:if>
          <dgm:else name="Name222">
            <dgm:alg type="tx">
              <dgm:param type="parTxLTRAlign" val="r"/>
              <dgm:param type="parTxRTLAlign" val="l"/>
            </dgm:alg>
          </dgm:else>
        </dgm:choose>
        <dgm:shape xmlns:r="http://schemas.openxmlformats.org/officeDocument/2006/relationships" type="roundRect" r:blip="">
          <dgm:adjLst/>
        </dgm:shape>
        <dgm:presOf axis="self" ptType="node"/>
        <dgm:choose name="Name223">
          <dgm:if name="Name224" func="var" arg="dir" op="equ" val="norm">
            <dgm:constrLst>
              <dgm:constr type="lMarg" refType="w" fact="0.6"/>
              <dgm:constr type="rMarg" refType="primFontSz" fact="0.3"/>
              <dgm:constr type="tMarg" refType="primFontSz" fact="0.3"/>
              <dgm:constr type="bMarg" refType="primFontSz" fact="0.3"/>
            </dgm:constrLst>
          </dgm:if>
          <dgm:else name="Name225">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26">
        <dgm:if name="Name227" axis="ch" ptType="node" func="cnt" op="gte" val="1">
          <dgm:layoutNode name="desTx7" styleLbl="revTx">
            <dgm:varLst>
              <dgm:bulletEnabled val="1"/>
            </dgm:varLst>
            <dgm:choose name="Name228">
              <dgm:if name="Name229" func="var" arg="dir" op="equ" val="norm">
                <dgm:choose name="Name230">
                  <dgm:if name="Name231" axis="ch" ptType="node" func="cnt" op="gte" val="2">
                    <dgm:alg type="tx">
                      <dgm:param type="parTxLTRAlign" val="l"/>
                      <dgm:param type="parTxRTLAlign" val="l"/>
                      <dgm:param type="stBulletLvl" val="1"/>
                    </dgm:alg>
                  </dgm:if>
                  <dgm:else name="Name232">
                    <dgm:alg type="tx">
                      <dgm:param type="parTxLTRAlign" val="l"/>
                      <dgm:param type="parTxRTLAlign" val="l"/>
                    </dgm:alg>
                  </dgm:else>
                </dgm:choose>
              </dgm:if>
              <dgm:else name="Name233">
                <dgm:choose name="Name234">
                  <dgm:if name="Name235" axis="ch" ptType="node" func="cnt" op="gte" val="2">
                    <dgm:alg type="tx">
                      <dgm:param type="parTxLTRAlign" val="r"/>
                      <dgm:param type="parTxRTLAlign" val="r"/>
                      <dgm:param type="shpTxLTRAlignCh" val="r"/>
                      <dgm:param type="shpTxRTLAlignCh" val="r"/>
                      <dgm:param type="stBulletLvl" val="1"/>
                    </dgm:alg>
                  </dgm:if>
                  <dgm:else name="Name236">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37"/>
      </dgm:choose>
    </dgm:forEach>
    <dgm:forEach name="Name238" axis="ch" ptType="sibTrans" hideLastTrans="0" st="7" cnt="1">
      <dgm:layoutNode name="picture7">
        <dgm:alg type="sp"/>
        <dgm:shape xmlns:r="http://schemas.openxmlformats.org/officeDocument/2006/relationships" r:blip="">
          <dgm:adjLst/>
        </dgm:shape>
        <dgm:presOf/>
        <dgm:constrLst/>
        <dgm:forEach name="Name239" ref="imageRepeat"/>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AscendingPictureAccentProcess">
  <dgm:title val=""/>
  <dgm:desc val=""/>
  <dgm:catLst>
    <dgm:cat type="process" pri="22500"/>
    <dgm:cat type="picture" pri="16000"/>
    <dgm:cat type="pictureconvert" pri="16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shape xmlns:r="http://schemas.openxmlformats.org/officeDocument/2006/relationships" r:blip="">
      <dgm:adjLst/>
    </dgm:shape>
    <dgm:choose name="Name1">
      <dgm:if name="Name2" axis="ch" ptType="node" func="cnt" op="equ" val="1">
        <dgm:choose name="Name3">
          <dgm:if name="Name4" func="var" arg="dir" op="equ" val="norm">
            <dgm:choose name="Name5">
              <dgm:if name="Name6" axis="des" func="maxDepth" op="gt" val="1">
                <dgm:alg type="composite">
                  <dgm:param type="ar" val="2.7"/>
                </dgm:alg>
                <dgm:constrLst>
                  <dgm:constr type="primFontSz" for="ch" forName="parTx1" op="equ" val="65"/>
                  <dgm:constr type="primFontSz" for="ch" forName="desTx1" op="equ" val="65"/>
                  <dgm:constr type="userD" refType="w" fact="0.0247"/>
                  <dgm:constr type="l" for="ch" forName="parTx1" refType="w" fact="0.2711"/>
                  <dgm:constr type="t" for="ch" forName="parTx1" refType="h" fact="0.9603"/>
                  <dgm:constr type="w" for="ch" forName="parTx1" refType="w" fact="0.5325"/>
                  <dgm:constr type="h" for="ch" forName="parTx1" refType="h" fact="0.3856"/>
                  <dgm:constr type="ctrX" for="ch" forName="picture1" refType="w" fact="0.2469"/>
                  <dgm:constr type="ctrY" for="ch" forName="picture1" refType="h" fact="0.9"/>
                  <dgm:constr type="w" for="ch" forName="picture1" refType="w" fact="0.2469"/>
                  <dgm:constr type="h" for="ch" forName="picture1" refType="h" fact="0.6667"/>
                  <dgm:constr type="l" for="ch" forName="desTx1" refType="r" refFor="ch" refForName="parTx1"/>
                  <dgm:constr type="r" for="ch" forName="desTx1" refType="w"/>
                  <dgm:constr type="t" for="ch" forName="desTx1" refType="t" refFor="ch" refForName="parTx1"/>
                  <dgm:constr type="h" for="ch" forName="desTx1" refType="h" refFor="ch" refForName="parTx1"/>
                </dgm:constrLst>
              </dgm:if>
              <dgm:else name="Name7">
                <dgm:alg type="composite">
                  <dgm:param type="ar" val="2"/>
                </dgm:alg>
                <dgm:constrLst>
                  <dgm:constr type="primFontSz" for="ch" forName="parTx1" op="equ" val="65"/>
                  <dgm:constr type="userD" refType="w" fact="0.0333"/>
                  <dgm:constr type="l" for="ch" forName="parTx1" refType="w" fact="0.366"/>
                  <dgm:constr type="t" for="ch" forName="parTx1" refType="h" fact="0.7113"/>
                  <dgm:constr type="w" for="ch" forName="parTx1" refType="w" fact="0.7189"/>
                  <dgm:constr type="h" for="ch" forName="parTx1" refType="h" fact="0.3856"/>
                  <dgm:constr type="ctrX" for="ch" forName="picture1" refType="w" fact="0.3333"/>
                  <dgm:constr type="ctrY" for="ch" forName="picture1" refType="h" fact="0.6667"/>
                  <dgm:constr type="w" for="ch" forName="picture1" refType="w" fact="0.3333"/>
                  <dgm:constr type="h" for="ch" forName="picture1" refType="h" fact="0.6667"/>
                </dgm:constrLst>
              </dgm:else>
            </dgm:choose>
          </dgm:if>
          <dgm:else name="Name8">
            <dgm:choose name="Name9">
              <dgm:if name="Name10" axis="des" func="maxDepth" op="gt" val="1">
                <dgm:alg type="composite">
                  <dgm:param type="ar" val="2.7"/>
                </dgm:alg>
                <dgm:constrLst>
                  <dgm:constr type="primFontSz" for="ch" forName="parTx1" op="equ" val="65"/>
                  <dgm:constr type="primFontSz" for="ch" forName="desTx1" op="equ" val="65"/>
                  <dgm:constr type="userD" refType="w" fact="0.0247"/>
                  <dgm:constr type="r" for="ch" forName="parTx1" refType="w" fact="0.7289"/>
                  <dgm:constr type="t" for="ch" forName="parTx1" refType="h" fact="0.9603"/>
                  <dgm:constr type="w" for="ch" forName="parTx1" refType="w" fact="0.5325"/>
                  <dgm:constr type="h" for="ch" forName="parTx1" refType="h" fact="0.3856"/>
                  <dgm:constr type="ctrX" for="ch" forName="picture1" refType="w" fact="0.7531"/>
                  <dgm:constr type="ctrY" for="ch" forName="picture1" refType="h" fact="0.9"/>
                  <dgm:constr type="w" for="ch" forName="picture1" refType="w" fact="0.2469"/>
                  <dgm:constr type="h" for="ch" forName="picture1" refType="h" fact="0.6667"/>
                  <dgm:constr type="r" for="ch" forName="desTx1" refType="l" refFor="ch" refForName="parTx1"/>
                  <dgm:constr type="l" for="ch" forName="desTx1"/>
                  <dgm:constr type="t" for="ch" forName="desTx1" refType="t" refFor="ch" refForName="parTx1"/>
                  <dgm:constr type="h" for="ch" forName="desTx1" refType="h" refFor="ch" refForName="parTx1"/>
                </dgm:constrLst>
              </dgm:if>
              <dgm:else name="Name11">
                <dgm:alg type="composite">
                  <dgm:param type="ar" val="2"/>
                </dgm:alg>
                <dgm:constrLst>
                  <dgm:constr type="primFontSz" for="ch" forName="parTx1" op="equ" val="65"/>
                  <dgm:constr type="userD" refType="w" fact="0.0333"/>
                  <dgm:constr type="r" for="ch" forName="parTx1" refType="w" fact="0.634"/>
                  <dgm:constr type="t" for="ch" forName="parTx1" refType="h" fact="0.7113"/>
                  <dgm:constr type="w" for="ch" forName="parTx1" refType="w" fact="0.7189"/>
                  <dgm:constr type="h" for="ch" forName="parTx1" refType="h" fact="0.3856"/>
                  <dgm:constr type="ctrX" for="ch" forName="picture1" refType="w" fact="0.6667"/>
                  <dgm:constr type="ctrY" for="ch" forName="picture1" refType="h" fact="0.6667"/>
                  <dgm:constr type="w" for="ch" forName="picture1" refType="w" fact="0.3333"/>
                  <dgm:constr type="h" for="ch" forName="picture1" refType="h" fact="0.6667"/>
                </dgm:constrLst>
              </dgm:else>
            </dgm:choose>
          </dgm:else>
        </dgm:choose>
      </dgm:if>
      <dgm:if name="Name12" axis="ch" ptType="node" func="cnt" op="equ" val="2">
        <dgm:choose name="Name13">
          <dgm:if name="Name14" func="var" arg="dir" op="equ" val="norm">
            <dgm:choose name="Name15">
              <dgm:if name="Name16"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3221"/>
                  <dgm:constr type="ctrY" for="ch" forName="dot1" refType="h" fact="0.5911"/>
                  <dgm:constr type="w" for="ch" forName="dot1" refType="userD"/>
                  <dgm:constr type="h" for="ch" forName="dot1" refType="userD"/>
                  <dgm:constr type="ctrX" for="ch" forName="dot2" refType="w" fact="0.3056"/>
                  <dgm:constr type="ctrY" for="ch" forName="dot2" refType="h" fact="0.644"/>
                  <dgm:constr type="w" for="ch" forName="dot2" refType="userD"/>
                  <dgm:constr type="h" for="ch" forName="dot2" refType="userD"/>
                  <dgm:constr type="ctrX" for="ch" forName="dot3" refType="w" fact="0.2859"/>
                  <dgm:constr type="ctrY" for="ch" forName="dot3" refType="h" fact="0.6898"/>
                  <dgm:constr type="w" for="ch" forName="dot3" refType="userD"/>
                  <dgm:constr type="h" for="ch" forName="dot3" refType="userD"/>
                  <dgm:constr type="ctrX" for="ch" forName="dotArrow1" refType="w" fact="0.3095"/>
                  <dgm:constr type="ctrY" for="ch" forName="dotArrow1" refType="h" fact="0.0587"/>
                  <dgm:constr type="w" for="ch" forName="dotArrow1" refType="userD"/>
                  <dgm:constr type="h" for="ch" forName="dotArrow1" refType="userD"/>
                  <dgm:constr type="ctrX" for="ch" forName="dotArrow2" refType="w" fact="0.3346"/>
                  <dgm:constr type="ctrY" for="ch" forName="dotArrow2" refType="h" fact="0.0287"/>
                  <dgm:constr type="w" for="ch" forName="dotArrow2" refType="userD"/>
                  <dgm:constr type="h" for="ch" forName="dotArrow2" refType="userD"/>
                  <dgm:constr type="ctrX" for="ch" forName="dotArrow3" refType="w" fact="0.3597"/>
                  <dgm:constr type="ctrY" for="ch" forName="dotArrow3" refType="h" fact="-0.0013"/>
                  <dgm:constr type="w" for="ch" forName="dotArrow3" refType="userD"/>
                  <dgm:constr type="h" for="ch" forName="dotArrow3" refType="userD"/>
                  <dgm:constr type="ctrX" for="ch" forName="dotArrow4" refType="w" fact="0.3848"/>
                  <dgm:constr type="ctrY" for="ch" forName="dotArrow4" refType="h" fact="0.0287"/>
                  <dgm:constr type="w" for="ch" forName="dotArrow4" refType="userD"/>
                  <dgm:constr type="h" for="ch" forName="dotArrow4" refType="userD"/>
                  <dgm:constr type="ctrX" for="ch" forName="dotArrow5" refType="w" fact="0.41"/>
                  <dgm:constr type="ctrY" for="ch" forName="dotArrow5" refType="h" fact="0.0587"/>
                  <dgm:constr type="w" for="ch" forName="dotArrow5" refType="userD"/>
                  <dgm:constr type="h" for="ch" forName="dotArrow5" refType="userD"/>
                  <dgm:constr type="ctrX" for="ch" forName="dotArrow6" refType="w" fact="0.3597"/>
                  <dgm:constr type="ctrY" for="ch" forName="dotArrow6" refType="h" fact="0.062"/>
                  <dgm:constr type="w" for="ch" forName="dotArrow6" refType="userD"/>
                  <dgm:constr type="h" for="ch" forName="dotArrow6" refType="userD"/>
                  <dgm:constr type="ctrX" for="ch" forName="dotArrow7" refType="w" fact="0.3597"/>
                  <dgm:constr type="ctrY" for="ch" forName="dotArrow7" refType="h" fact="0.1253"/>
                  <dgm:constr type="w" for="ch" forName="dotArrow7" refType="userD"/>
                  <dgm:constr type="h" for="ch" forName="dotArrow7" refType="userD"/>
                  <dgm:constr type="l" for="ch" forName="parTx1" refType="w" fact="0.197"/>
                  <dgm:constr type="t" for="ch" forName="parTx1" refType="h" fact="0.8169"/>
                  <dgm:constr type="w" for="ch" forName="parTx1" refType="w" fact="0.4064"/>
                  <dgm:constr type="h" for="ch" forName="parTx1" refType="h" fact="0.218"/>
                  <dgm:constr type="ctrX" for="ch" forName="picture1" refType="w" fact="0.1785"/>
                  <dgm:constr type="ctrY" for="ch" forName="picture1" refType="h" fact="0.7834"/>
                  <dgm:constr type="w" for="ch" forName="picture1" refType="w" fact="0.1884"/>
                  <dgm:constr type="h" for="ch" forName="picture1" refType="h" fact="0.376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688"/>
                  <dgm:constr type="t" for="ch" forName="parTx2" refType="h" fact="0.3905"/>
                  <dgm:constr type="w" for="ch" forName="parTx2" refType="w" fact="0.4064"/>
                  <dgm:constr type="h" for="ch" forName="parTx2" refType="h" fact="0.218"/>
                  <dgm:constr type="ctrX" for="ch" forName="picture2" refType="w" fact="0.3503"/>
                  <dgm:constr type="ctrY" for="ch" forName="picture2" refType="h" fact="0.357"/>
                  <dgm:constr type="w" for="ch" forName="picture2" refType="w" fact="0.1884"/>
                  <dgm:constr type="h" for="ch" forName="picture2" refType="h" fact="0.3768"/>
                  <dgm:constr type="l" for="ch" forName="desTx2" refType="r" refFor="ch" refForName="parTx2"/>
                  <dgm:constr type="r" for="ch" forName="desTx2" refType="w"/>
                  <dgm:constr type="t" for="ch" forName="desTx2" refType="t" refFor="ch" refForName="parTx2"/>
                  <dgm:constr type="h" for="ch" forName="desTx2" refType="h" refFor="ch" refForName="parTx2"/>
                </dgm:constrLst>
              </dgm:if>
              <dgm:else name="Name17">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4274"/>
                  <dgm:constr type="ctrY" for="ch" forName="dot1" refType="h" fact="0.5911"/>
                  <dgm:constr type="w" for="ch" forName="dot1" refType="userD"/>
                  <dgm:constr type="h" for="ch" forName="dot1" refType="userD"/>
                  <dgm:constr type="ctrX" for="ch" forName="dot2" refType="w" fact="0.4055"/>
                  <dgm:constr type="ctrY" for="ch" forName="dot2" refType="h" fact="0.644"/>
                  <dgm:constr type="w" for="ch" forName="dot2" refType="userD"/>
                  <dgm:constr type="h" for="ch" forName="dot2" refType="userD"/>
                  <dgm:constr type="ctrX" for="ch" forName="dot3" refType="w" fact="0.3794"/>
                  <dgm:constr type="ctrY" for="ch" forName="dot3" refType="h" fact="0.6898"/>
                  <dgm:constr type="w" for="ch" forName="dot3" refType="userD"/>
                  <dgm:constr type="h" for="ch" forName="dot3" refType="userD"/>
                  <dgm:constr type="ctrX" for="ch" forName="dotArrow1" refType="w" fact="0.4106"/>
                  <dgm:constr type="ctrY" for="ch" forName="dotArrow1" refType="h" fact="0.0587"/>
                  <dgm:constr type="w" for="ch" forName="dotArrow1" refType="userD"/>
                  <dgm:constr type="h" for="ch" forName="dotArrow1" refType="userD"/>
                  <dgm:constr type="ctrX" for="ch" forName="dotArrow2" refType="w" fact="0.444"/>
                  <dgm:constr type="ctrY" for="ch" forName="dotArrow2" refType="h" fact="0.0287"/>
                  <dgm:constr type="w" for="ch" forName="dotArrow2" refType="userD"/>
                  <dgm:constr type="h" for="ch" forName="dotArrow2" refType="userD"/>
                  <dgm:constr type="ctrX" for="ch" forName="dotArrow3" refType="w" fact="0.4773"/>
                  <dgm:constr type="ctrY" for="ch" forName="dotArrow3" refType="h" fact="-0.0013"/>
                  <dgm:constr type="w" for="ch" forName="dotArrow3" refType="userD"/>
                  <dgm:constr type="h" for="ch" forName="dotArrow3" refType="userD"/>
                  <dgm:constr type="ctrX" for="ch" forName="dotArrow4" refType="w" fact="0.5106"/>
                  <dgm:constr type="ctrY" for="ch" forName="dotArrow4" refType="h" fact="0.0287"/>
                  <dgm:constr type="w" for="ch" forName="dotArrow4" refType="userD"/>
                  <dgm:constr type="h" for="ch" forName="dotArrow4" refType="userD"/>
                  <dgm:constr type="ctrX" for="ch" forName="dotArrow5" refType="w" fact="0.544"/>
                  <dgm:constr type="ctrY" for="ch" forName="dotArrow5" refType="h" fact="0.0587"/>
                  <dgm:constr type="w" for="ch" forName="dotArrow5" refType="userD"/>
                  <dgm:constr type="h" for="ch" forName="dotArrow5" refType="userD"/>
                  <dgm:constr type="ctrX" for="ch" forName="dotArrow6" refType="w" fact="0.4773"/>
                  <dgm:constr type="ctrY" for="ch" forName="dotArrow6" refType="h" fact="0.062"/>
                  <dgm:constr type="w" for="ch" forName="dotArrow6" refType="userD"/>
                  <dgm:constr type="h" for="ch" forName="dotArrow6" refType="userD"/>
                  <dgm:constr type="ctrX" for="ch" forName="dotArrow7" refType="w" fact="0.4773"/>
                  <dgm:constr type="ctrY" for="ch" forName="dotArrow7" refType="h" fact="0.1253"/>
                  <dgm:constr type="w" for="ch" forName="dotArrow7" refType="userD"/>
                  <dgm:constr type="h" for="ch" forName="dotArrow7" refType="userD"/>
                  <dgm:constr type="l" for="ch" forName="parTx1" refType="w" fact="0.2614"/>
                  <dgm:constr type="t" for="ch" forName="parTx1" refType="h" fact="0.8086"/>
                  <dgm:constr type="w" for="ch" forName="parTx1" refType="w" fact="0.5392"/>
                  <dgm:constr type="h" for="ch" forName="parTx1" refType="h" fact="0.218"/>
                  <dgm:constr type="ctrX" for="ch" forName="picture1" refType="w" fact="0.2369"/>
                  <dgm:constr type="ctrY" for="ch" forName="picture1" refType="h" fact="0.7834"/>
                  <dgm:constr type="w" for="ch" forName="picture1" refType="w" fact="0.25"/>
                  <dgm:constr type="h" for="ch" forName="picture1" refType="h" fact="0.3768"/>
                  <dgm:constr type="l" for="ch" forName="parTx2" refType="w" fact="0.4893"/>
                  <dgm:constr type="t" for="ch" forName="parTx2" refType="h" fact="0.3822"/>
                  <dgm:constr type="w" for="ch" forName="parTx2" refType="w" fact="0.5392"/>
                  <dgm:constr type="h" for="ch" forName="parTx2" refType="h" fact="0.218"/>
                  <dgm:constr type="ctrX" for="ch" forName="picture2" refType="w" fact="0.4648"/>
                  <dgm:constr type="ctrY" for="ch" forName="picture2" refType="h" fact="0.357"/>
                  <dgm:constr type="w" for="ch" forName="picture2" refType="w" fact="0.25"/>
                  <dgm:constr type="h" for="ch" forName="picture2" refType="h" fact="0.3768"/>
                </dgm:constrLst>
              </dgm:else>
            </dgm:choose>
          </dgm:if>
          <dgm:else name="Name18">
            <dgm:choose name="Name19">
              <dgm:if name="Name20"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6779"/>
                  <dgm:constr type="ctrY" for="ch" forName="dot1" refType="h" fact="0.5911"/>
                  <dgm:constr type="w" for="ch" forName="dot1" refType="userD"/>
                  <dgm:constr type="h" for="ch" forName="dot1" refType="userD"/>
                  <dgm:constr type="ctrX" for="ch" forName="dot2" refType="w" fact="0.6944"/>
                  <dgm:constr type="ctrY" for="ch" forName="dot2" refType="h" fact="0.644"/>
                  <dgm:constr type="w" for="ch" forName="dot2" refType="userD"/>
                  <dgm:constr type="h" for="ch" forName="dot2" refType="userD"/>
                  <dgm:constr type="ctrX" for="ch" forName="dot3" refType="w" fact="0.7141"/>
                  <dgm:constr type="ctrY" for="ch" forName="dot3" refType="h" fact="0.6898"/>
                  <dgm:constr type="w" for="ch" forName="dot3" refType="userD"/>
                  <dgm:constr type="h" for="ch" forName="dot3" refType="userD"/>
                  <dgm:constr type="ctrX" for="ch" forName="dotArrow1" refType="w" fact="0.6905"/>
                  <dgm:constr type="ctrY" for="ch" forName="dotArrow1" refType="h" fact="0.0587"/>
                  <dgm:constr type="w" for="ch" forName="dotArrow1" refType="userD"/>
                  <dgm:constr type="h" for="ch" forName="dotArrow1" refType="userD"/>
                  <dgm:constr type="ctrX" for="ch" forName="dotArrow2" refType="w" fact="0.6654"/>
                  <dgm:constr type="ctrY" for="ch" forName="dotArrow2" refType="h" fact="0.0287"/>
                  <dgm:constr type="w" for="ch" forName="dotArrow2" refType="userD"/>
                  <dgm:constr type="h" for="ch" forName="dotArrow2" refType="userD"/>
                  <dgm:constr type="ctrX" for="ch" forName="dotArrow3" refType="w" fact="0.6403"/>
                  <dgm:constr type="ctrY" for="ch" forName="dotArrow3" refType="h" fact="-0.0013"/>
                  <dgm:constr type="w" for="ch" forName="dotArrow3" refType="userD"/>
                  <dgm:constr type="h" for="ch" forName="dotArrow3" refType="userD"/>
                  <dgm:constr type="ctrX" for="ch" forName="dotArrow4" refType="w" fact="0.6152"/>
                  <dgm:constr type="ctrY" for="ch" forName="dotArrow4" refType="h" fact="0.0287"/>
                  <dgm:constr type="w" for="ch" forName="dotArrow4" refType="userD"/>
                  <dgm:constr type="h" for="ch" forName="dotArrow4" refType="userD"/>
                  <dgm:constr type="ctrX" for="ch" forName="dotArrow5" refType="w" fact="0.59"/>
                  <dgm:constr type="ctrY" for="ch" forName="dotArrow5" refType="h" fact="0.0587"/>
                  <dgm:constr type="w" for="ch" forName="dotArrow5" refType="userD"/>
                  <dgm:constr type="h" for="ch" forName="dotArrow5" refType="userD"/>
                  <dgm:constr type="ctrX" for="ch" forName="dotArrow6" refType="w" fact="0.6403"/>
                  <dgm:constr type="ctrY" for="ch" forName="dotArrow6" refType="h" fact="0.062"/>
                  <dgm:constr type="w" for="ch" forName="dotArrow6" refType="userD"/>
                  <dgm:constr type="h" for="ch" forName="dotArrow6" refType="userD"/>
                  <dgm:constr type="ctrX" for="ch" forName="dotArrow7" refType="w" fact="0.6403"/>
                  <dgm:constr type="ctrY" for="ch" forName="dotArrow7" refType="h" fact="0.1253"/>
                  <dgm:constr type="w" for="ch" forName="dotArrow7" refType="userD"/>
                  <dgm:constr type="h" for="ch" forName="dotArrow7" refType="userD"/>
                  <dgm:constr type="r" for="ch" forName="parTx1" refType="w" fact="0.803"/>
                  <dgm:constr type="t" for="ch" forName="parTx1" refType="h" fact="0.8169"/>
                  <dgm:constr type="w" for="ch" forName="parTx1" refType="w" fact="0.4064"/>
                  <dgm:constr type="h" for="ch" forName="parTx1" refType="h" fact="0.218"/>
                  <dgm:constr type="ctrX" for="ch" forName="picture1" refType="w" fact="0.8215"/>
                  <dgm:constr type="ctrY" for="ch" forName="picture1" refType="h" fact="0.7834"/>
                  <dgm:constr type="w" for="ch" forName="picture1" refType="w" fact="0.1884"/>
                  <dgm:constr type="h" for="ch" forName="picture1" refType="h" fact="0.376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312"/>
                  <dgm:constr type="t" for="ch" forName="parTx2" refType="h" fact="0.3905"/>
                  <dgm:constr type="w" for="ch" forName="parTx2" refType="w" fact="0.4064"/>
                  <dgm:constr type="h" for="ch" forName="parTx2" refType="h" fact="0.218"/>
                  <dgm:constr type="ctrX" for="ch" forName="picture2" refType="w" fact="0.6497"/>
                  <dgm:constr type="ctrY" for="ch" forName="picture2" refType="h" fact="0.357"/>
                  <dgm:constr type="w" for="ch" forName="picture2" refType="w" fact="0.1884"/>
                  <dgm:constr type="h" for="ch" forName="picture2" refType="h" fact="0.3768"/>
                  <dgm:constr type="r" for="ch" forName="desTx2" refType="l" refFor="ch" refForName="parTx2"/>
                  <dgm:constr type="l" for="ch" forName="desTx2"/>
                  <dgm:constr type="t" for="ch" forName="desTx2" refType="t" refFor="ch" refForName="parTx2"/>
                  <dgm:constr type="h" for="ch" forName="desTx2" refType="h" refFor="ch" refForName="parTx2"/>
                </dgm:constrLst>
              </dgm:if>
              <dgm:else name="Name21">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5726"/>
                  <dgm:constr type="ctrY" for="ch" forName="dot1" refType="h" fact="0.5911"/>
                  <dgm:constr type="w" for="ch" forName="dot1" refType="userD"/>
                  <dgm:constr type="h" for="ch" forName="dot1" refType="userD"/>
                  <dgm:constr type="ctrX" for="ch" forName="dot2" refType="w" fact="0.5945"/>
                  <dgm:constr type="ctrY" for="ch" forName="dot2" refType="h" fact="0.644"/>
                  <dgm:constr type="w" for="ch" forName="dot2" refType="userD"/>
                  <dgm:constr type="h" for="ch" forName="dot2" refType="userD"/>
                  <dgm:constr type="ctrX" for="ch" forName="dot3" refType="w" fact="0.6206"/>
                  <dgm:constr type="ctrY" for="ch" forName="dot3" refType="h" fact="0.6898"/>
                  <dgm:constr type="w" for="ch" forName="dot3" refType="userD"/>
                  <dgm:constr type="h" for="ch" forName="dot3" refType="userD"/>
                  <dgm:constr type="ctrX" for="ch" forName="dotArrow1" refType="w" fact="0.5894"/>
                  <dgm:constr type="ctrY" for="ch" forName="dotArrow1" refType="h" fact="0.0587"/>
                  <dgm:constr type="w" for="ch" forName="dotArrow1" refType="userD"/>
                  <dgm:constr type="h" for="ch" forName="dotArrow1" refType="userD"/>
                  <dgm:constr type="ctrX" for="ch" forName="dotArrow2" refType="w" fact="0.556"/>
                  <dgm:constr type="ctrY" for="ch" forName="dotArrow2" refType="h" fact="0.0287"/>
                  <dgm:constr type="w" for="ch" forName="dotArrow2" refType="userD"/>
                  <dgm:constr type="h" for="ch" forName="dotArrow2" refType="userD"/>
                  <dgm:constr type="ctrX" for="ch" forName="dotArrow3" refType="w" fact="0.5227"/>
                  <dgm:constr type="ctrY" for="ch" forName="dotArrow3" refType="h" fact="-0.0013"/>
                  <dgm:constr type="w" for="ch" forName="dotArrow3" refType="userD"/>
                  <dgm:constr type="h" for="ch" forName="dotArrow3" refType="userD"/>
                  <dgm:constr type="ctrX" for="ch" forName="dotArrow4" refType="w" fact="0.4894"/>
                  <dgm:constr type="ctrY" for="ch" forName="dotArrow4" refType="h" fact="0.0287"/>
                  <dgm:constr type="w" for="ch" forName="dotArrow4" refType="userD"/>
                  <dgm:constr type="h" for="ch" forName="dotArrow4" refType="userD"/>
                  <dgm:constr type="ctrX" for="ch" forName="dotArrow5" refType="w" fact="0.456"/>
                  <dgm:constr type="ctrY" for="ch" forName="dotArrow5" refType="h" fact="0.0587"/>
                  <dgm:constr type="w" for="ch" forName="dotArrow5" refType="userD"/>
                  <dgm:constr type="h" for="ch" forName="dotArrow5" refType="userD"/>
                  <dgm:constr type="ctrX" for="ch" forName="dotArrow6" refType="w" fact="0.5227"/>
                  <dgm:constr type="ctrY" for="ch" forName="dotArrow6" refType="h" fact="0.062"/>
                  <dgm:constr type="w" for="ch" forName="dotArrow6" refType="userD"/>
                  <dgm:constr type="h" for="ch" forName="dotArrow6" refType="userD"/>
                  <dgm:constr type="ctrX" for="ch" forName="dotArrow7" refType="w" fact="0.5227"/>
                  <dgm:constr type="ctrY" for="ch" forName="dotArrow7" refType="h" fact="0.1253"/>
                  <dgm:constr type="w" for="ch" forName="dotArrow7" refType="userD"/>
                  <dgm:constr type="h" for="ch" forName="dotArrow7" refType="userD"/>
                  <dgm:constr type="r" for="ch" forName="parTx1" refType="w" fact="0.7386"/>
                  <dgm:constr type="t" for="ch" forName="parTx1" refType="h" fact="0.8086"/>
                  <dgm:constr type="w" for="ch" forName="parTx1" refType="w" fact="0.5392"/>
                  <dgm:constr type="h" for="ch" forName="parTx1" refType="h" fact="0.218"/>
                  <dgm:constr type="ctrX" for="ch" forName="picture1" refType="w" fact="0.7631"/>
                  <dgm:constr type="ctrY" for="ch" forName="picture1" refType="h" fact="0.7834"/>
                  <dgm:constr type="w" for="ch" forName="picture1" refType="w" fact="0.25"/>
                  <dgm:constr type="h" for="ch" forName="picture1" refType="h" fact="0.3768"/>
                  <dgm:constr type="r" for="ch" forName="parTx2" refType="w" fact="0.5107"/>
                  <dgm:constr type="t" for="ch" forName="parTx2" refType="h" fact="0.3822"/>
                  <dgm:constr type="w" for="ch" forName="parTx2" refType="w" fact="0.5392"/>
                  <dgm:constr type="h" for="ch" forName="parTx2" refType="h" fact="0.218"/>
                  <dgm:constr type="ctrX" for="ch" forName="picture2" refType="w" fact="0.5352"/>
                  <dgm:constr type="ctrY" for="ch" forName="picture2" refType="h" fact="0.357"/>
                  <dgm:constr type="w" for="ch" forName="picture2" refType="w" fact="0.25"/>
                  <dgm:constr type="h" for="ch" forName="picture2" refType="h" fact="0.3768"/>
                </dgm:constrLst>
              </dgm:else>
            </dgm:choose>
          </dgm:else>
        </dgm:choose>
      </dgm:if>
      <dgm:if name="Name22" axis="ch" ptType="node" func="cnt" op="equ" val="3">
        <dgm:choose name="Name23">
          <dgm:if name="Name24" func="var" arg="dir" op="equ" val="norm">
            <dgm:choose name="Name25">
              <dgm:if name="Name26"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2981"/>
                  <dgm:constr type="ctrY" for="ch" forName="dot1" refType="h" fact="0.763"/>
                  <dgm:constr type="w" for="ch" forName="dot1" refType="userD"/>
                  <dgm:constr type="h" for="ch" forName="dot1" refType="userD"/>
                  <dgm:constr type="ctrX" for="ch" forName="dot2" refType="w" fact="0.2676"/>
                  <dgm:constr type="ctrY" for="ch" forName="dot2" refType="h" fact="0.7887"/>
                  <dgm:constr type="w" for="ch" forName="dot2" refType="userD"/>
                  <dgm:constr type="h" for="ch" forName="dot2" refType="userD"/>
                  <dgm:constr type="ctrX" for="ch" forName="dot3" refType="w" fact="0.2357"/>
                  <dgm:constr type="ctrY" for="ch" forName="dot3" refType="h" fact="0.809"/>
                  <dgm:constr type="w" for="ch" forName="dot3" refType="userD"/>
                  <dgm:constr type="h" for="ch" forName="dot3" refType="userD"/>
                  <dgm:constr type="ctrX" for="ch" forName="dot4" refType="w" fact="0.4445"/>
                  <dgm:constr type="ctrY" for="ch" forName="dot4" refType="h" fact="0.4655"/>
                  <dgm:constr type="w" for="ch" forName="dot4" refType="userD"/>
                  <dgm:constr type="h" for="ch" forName="dot4" refType="userD"/>
                  <dgm:constr type="ctrX" for="ch" forName="dot5" refType="w" fact="0.4323"/>
                  <dgm:constr type="ctrY" for="ch" forName="dot5" refType="h" fact="0.5178"/>
                  <dgm:constr type="w" for="ch" forName="dot5" refType="userD"/>
                  <dgm:constr type="h" for="ch" forName="dot5" refType="userD"/>
                  <dgm:constr type="ctrX" for="ch" forName="dotArrow1" refType="w" fact="0.4236"/>
                  <dgm:constr type="ctrY" for="ch" forName="dotArrow1" refType="h" fact="0.0718"/>
                  <dgm:constr type="w" for="ch" forName="dotArrow1" refType="userD"/>
                  <dgm:constr type="h" for="ch" forName="dotArrow1" refType="userD"/>
                  <dgm:constr type="ctrX" for="ch" forName="dotArrow2" refType="w" fact="0.446"/>
                  <dgm:constr type="ctrY" for="ch" forName="dotArrow2" refType="h" fact="0.0468"/>
                  <dgm:constr type="w" for="ch" forName="dotArrow2" refType="userD"/>
                  <dgm:constr type="h" for="ch" forName="dotArrow2" refType="userD"/>
                  <dgm:constr type="ctrX" for="ch" forName="dotArrow3" refType="w" fact="0.4685"/>
                  <dgm:constr type="ctrY" for="ch" forName="dotArrow3" refType="h" fact="0.0218"/>
                  <dgm:constr type="w" for="ch" forName="dotArrow3" refType="userD"/>
                  <dgm:constr type="h" for="ch" forName="dotArrow3" refType="userD"/>
                  <dgm:constr type="ctrX" for="ch" forName="dotArrow4" refType="w" fact="0.491"/>
                  <dgm:constr type="ctrY" for="ch" forName="dotArrow4" refType="h" fact="0.0468"/>
                  <dgm:constr type="w" for="ch" forName="dotArrow4" refType="userD"/>
                  <dgm:constr type="h" for="ch" forName="dotArrow4" refType="userD"/>
                  <dgm:constr type="ctrX" for="ch" forName="dotArrow5" refType="w" fact="0.5135"/>
                  <dgm:constr type="ctrY" for="ch" forName="dotArrow5" refType="h" fact="0.0718"/>
                  <dgm:constr type="w" for="ch" forName="dotArrow5" refType="userD"/>
                  <dgm:constr type="h" for="ch" forName="dotArrow5" refType="userD"/>
                  <dgm:constr type="ctrX" for="ch" forName="dotArrow6" refType="w" fact="0.4685"/>
                  <dgm:constr type="ctrY" for="ch" forName="dotArrow6" refType="h" fact="0.0745"/>
                  <dgm:constr type="w" for="ch" forName="dotArrow6" refType="userD"/>
                  <dgm:constr type="h" for="ch" forName="dotArrow6" refType="userD"/>
                  <dgm:constr type="ctrX" for="ch" forName="dotArrow7" refType="w" fact="0.4685"/>
                  <dgm:constr type="ctrY" for="ch" forName="dotArrow7" refType="h" fact="0.1273"/>
                  <dgm:constr type="w" for="ch" forName="dotArrow7" refType="userD"/>
                  <dgm:constr type="h" for="ch" forName="dotArrow7" refType="userD"/>
                  <dgm:constr type="l" for="ch" forName="parTx1" refType="w" fact="0.1487"/>
                  <dgm:constr type="t" for="ch" forName="parTx1" refType="h" fact="0.8596"/>
                  <dgm:constr type="w" for="ch" forName="parTx1" refType="w" fact="0.3491"/>
                  <dgm:constr type="h" for="ch" forName="parTx1" refType="h" fact="0.1638"/>
                  <dgm:constr type="ctrX" for="ch" forName="picture1" refType="w" fact="0.1328"/>
                  <dgm:constr type="ctrY" for="ch" forName="picture1" refType="h" fact="0.8361"/>
                  <dgm:constr type="w" for="ch" forName="picture1" refType="w" fact="0.1618"/>
                  <dgm:constr type="h" for="ch" forName="picture1" refType="h" fact="0.2832"/>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732"/>
                  <dgm:constr type="t" for="ch" forName="parTx2" refType="h" fact="0.6469"/>
                  <dgm:constr type="w" for="ch" forName="parTx2" refType="w" fact="0.3491"/>
                  <dgm:constr type="h" for="ch" forName="parTx2" refType="h" fact="0.1638"/>
                  <dgm:constr type="ctrX" for="ch" forName="picture2" refType="w" fact="0.3573"/>
                  <dgm:constr type="ctrY" for="ch" forName="picture2" refType="h" fact="0.6234"/>
                  <dgm:constr type="w" for="ch" forName="picture2" refType="w" fact="0.1618"/>
                  <dgm:constr type="h" for="ch" forName="picture2" refType="h" fact="0.2832"/>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4763"/>
                  <dgm:constr type="t" for="ch" forName="parTx3" refType="h" fact="0.3243"/>
                  <dgm:constr type="w" for="ch" forName="parTx3" refType="w" fact="0.3491"/>
                  <dgm:constr type="h" for="ch" forName="parTx3" refType="h" fact="0.1638"/>
                  <dgm:constr type="ctrX" for="ch" forName="picture3" refType="w" fact="0.4604"/>
                  <dgm:constr type="ctrY" for="ch" forName="picture3" refType="h" fact="0.3008"/>
                  <dgm:constr type="w" for="ch" forName="picture3" refType="w" fact="0.1618"/>
                  <dgm:constr type="h" for="ch" forName="picture3" refType="h" fact="0.2832"/>
                  <dgm:constr type="l" for="ch" forName="desTx3" refType="r" refFor="ch" refForName="parTx3"/>
                  <dgm:constr type="r" for="ch" forName="desTx3" refType="w"/>
                  <dgm:constr type="t" for="ch" forName="desTx3" refType="t" refFor="ch" refForName="parTx3"/>
                  <dgm:constr type="h" for="ch" forName="desTx3" refType="h" refFor="ch" refForName="parTx3"/>
                </dgm:constrLst>
              </dgm:if>
              <dgm:else name="Name27">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3684"/>
                  <dgm:constr type="ctrY" for="ch" forName="dot1" refType="h" fact="0.763"/>
                  <dgm:constr type="w" for="ch" forName="dot1" refType="userD"/>
                  <dgm:constr type="h" for="ch" forName="dot1" refType="userD"/>
                  <dgm:constr type="ctrX" for="ch" forName="dot2" refType="w" fact="0.3307"/>
                  <dgm:constr type="ctrY" for="ch" forName="dot2" refType="h" fact="0.7887"/>
                  <dgm:constr type="w" for="ch" forName="dot2" refType="userD"/>
                  <dgm:constr type="h" for="ch" forName="dot2" refType="userD"/>
                  <dgm:constr type="ctrX" for="ch" forName="dot3" refType="w" fact="0.2912"/>
                  <dgm:constr type="ctrY" for="ch" forName="dot3" refType="h" fact="0.809"/>
                  <dgm:constr type="w" for="ch" forName="dot3" refType="userD"/>
                  <dgm:constr type="h" for="ch" forName="dot3" refType="userD"/>
                  <dgm:constr type="ctrX" for="ch" forName="dot4" refType="w" fact="0.5494"/>
                  <dgm:constr type="ctrY" for="ch" forName="dot4" refType="h" fact="0.4655"/>
                  <dgm:constr type="w" for="ch" forName="dot4" refType="userD"/>
                  <dgm:constr type="h" for="ch" forName="dot4" refType="userD"/>
                  <dgm:constr type="ctrX" for="ch" forName="dot5" refType="w" fact="0.5342"/>
                  <dgm:constr type="ctrY" for="ch" forName="dot5" refType="h" fact="0.5178"/>
                  <dgm:constr type="w" for="ch" forName="dot5" refType="userD"/>
                  <dgm:constr type="h" for="ch" forName="dot5" refType="userD"/>
                  <dgm:constr type="ctrX" for="ch" forName="dotArrow1" refType="w" fact="0.5234"/>
                  <dgm:constr type="ctrY" for="ch" forName="dotArrow1" refType="h" fact="0.0718"/>
                  <dgm:constr type="w" for="ch" forName="dotArrow1" refType="userD"/>
                  <dgm:constr type="h" for="ch" forName="dotArrow1" refType="userD"/>
                  <dgm:constr type="ctrX" for="ch" forName="dotArrow2" refType="w" fact="0.5512"/>
                  <dgm:constr type="ctrY" for="ch" forName="dotArrow2" refType="h" fact="0.0468"/>
                  <dgm:constr type="w" for="ch" forName="dotArrow2" refType="userD"/>
                  <dgm:constr type="h" for="ch" forName="dotArrow2" refType="userD"/>
                  <dgm:constr type="ctrX" for="ch" forName="dotArrow3" refType="w" fact="0.579"/>
                  <dgm:constr type="ctrY" for="ch" forName="dotArrow3" refType="h" fact="0.0218"/>
                  <dgm:constr type="w" for="ch" forName="dotArrow3" refType="userD"/>
                  <dgm:constr type="h" for="ch" forName="dotArrow3" refType="userD"/>
                  <dgm:constr type="ctrX" for="ch" forName="dotArrow4" refType="w" fact="0.6068"/>
                  <dgm:constr type="ctrY" for="ch" forName="dotArrow4" refType="h" fact="0.0468"/>
                  <dgm:constr type="w" for="ch" forName="dotArrow4" refType="userD"/>
                  <dgm:constr type="h" for="ch" forName="dotArrow4" refType="userD"/>
                  <dgm:constr type="ctrX" for="ch" forName="dotArrow5" refType="w" fact="0.6346"/>
                  <dgm:constr type="ctrY" for="ch" forName="dotArrow5" refType="h" fact="0.0718"/>
                  <dgm:constr type="w" for="ch" forName="dotArrow5" refType="userD"/>
                  <dgm:constr type="h" for="ch" forName="dotArrow5" refType="userD"/>
                  <dgm:constr type="ctrX" for="ch" forName="dotArrow6" refType="w" fact="0.579"/>
                  <dgm:constr type="ctrY" for="ch" forName="dotArrow6" refType="h" fact="0.0745"/>
                  <dgm:constr type="w" for="ch" forName="dotArrow6" refType="userD"/>
                  <dgm:constr type="h" for="ch" forName="dotArrow6" refType="userD"/>
                  <dgm:constr type="ctrX" for="ch" forName="dotArrow7" refType="w" fact="0.579"/>
                  <dgm:constr type="ctrY" for="ch" forName="dotArrow7" refType="h" fact="0.1273"/>
                  <dgm:constr type="w" for="ch" forName="dotArrow7" refType="userD"/>
                  <dgm:constr type="h" for="ch" forName="dotArrow7" refType="userD"/>
                  <dgm:constr type="l" for="ch" forName="parTx1" refType="w" fact="0.1837"/>
                  <dgm:constr type="t" for="ch" forName="parTx1" refType="h" fact="0.8551"/>
                  <dgm:constr type="w" for="ch" forName="parTx1" refType="w" fact="0.4314"/>
                  <dgm:constr type="h" for="ch" forName="parTx1" refType="h" fact="0.1638"/>
                  <dgm:constr type="ctrX" for="ch" forName="picture1" refType="w" fact="0.1641"/>
                  <dgm:constr type="ctrY" for="ch" forName="picture1" refType="h" fact="0.8361"/>
                  <dgm:constr type="w" for="ch" forName="picture1" refType="w" fact="0.2"/>
                  <dgm:constr type="h" for="ch" forName="picture1" refType="h" fact="0.2832"/>
                  <dgm:constr type="l" for="ch" forName="parTx2" refType="w" fact="0.4612"/>
                  <dgm:constr type="t" for="ch" forName="parTx2" refType="h" fact="0.6424"/>
                  <dgm:constr type="w" for="ch" forName="parTx2" refType="w" fact="0.4314"/>
                  <dgm:constr type="h" for="ch" forName="parTx2" refType="h" fact="0.1638"/>
                  <dgm:constr type="ctrX" for="ch" forName="picture2" refType="w" fact="0.4416"/>
                  <dgm:constr type="ctrY" for="ch" forName="picture2" refType="h" fact="0.6234"/>
                  <dgm:constr type="w" for="ch" forName="picture2" refType="w" fact="0.2"/>
                  <dgm:constr type="h" for="ch" forName="picture2" refType="h" fact="0.2832"/>
                  <dgm:constr type="l" for="ch" forName="parTx3" refType="w" fact="0.5886"/>
                  <dgm:constr type="t" for="ch" forName="parTx3" refType="h" fact="0.3198"/>
                  <dgm:constr type="w" for="ch" forName="parTx3" refType="w" fact="0.4314"/>
                  <dgm:constr type="h" for="ch" forName="parTx3" refType="h" fact="0.1638"/>
                  <dgm:constr type="ctrX" for="ch" forName="picture3" refType="w" fact="0.569"/>
                  <dgm:constr type="ctrY" for="ch" forName="picture3" refType="h" fact="0.3008"/>
                  <dgm:constr type="w" for="ch" forName="picture3" refType="w" fact="0.2"/>
                  <dgm:constr type="h" for="ch" forName="picture3" refType="h" fact="0.2832"/>
                </dgm:constrLst>
              </dgm:else>
            </dgm:choose>
          </dgm:if>
          <dgm:else name="Name28">
            <dgm:choose name="Name29">
              <dgm:if name="Name30"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7019"/>
                  <dgm:constr type="ctrY" for="ch" forName="dot1" refType="h" fact="0.763"/>
                  <dgm:constr type="w" for="ch" forName="dot1" refType="userD"/>
                  <dgm:constr type="h" for="ch" forName="dot1" refType="userD"/>
                  <dgm:constr type="ctrX" for="ch" forName="dot2" refType="w" fact="0.7324"/>
                  <dgm:constr type="ctrY" for="ch" forName="dot2" refType="h" fact="0.7887"/>
                  <dgm:constr type="w" for="ch" forName="dot2" refType="userD"/>
                  <dgm:constr type="h" for="ch" forName="dot2" refType="userD"/>
                  <dgm:constr type="ctrX" for="ch" forName="dot3" refType="w" fact="0.7643"/>
                  <dgm:constr type="ctrY" for="ch" forName="dot3" refType="h" fact="0.809"/>
                  <dgm:constr type="w" for="ch" forName="dot3" refType="userD"/>
                  <dgm:constr type="h" for="ch" forName="dot3" refType="userD"/>
                  <dgm:constr type="ctrX" for="ch" forName="dot4" refType="w" fact="0.5555"/>
                  <dgm:constr type="ctrY" for="ch" forName="dot4" refType="h" fact="0.4655"/>
                  <dgm:constr type="w" for="ch" forName="dot4" refType="userD"/>
                  <dgm:constr type="h" for="ch" forName="dot4" refType="userD"/>
                  <dgm:constr type="ctrX" for="ch" forName="dot5" refType="w" fact="0.5677"/>
                  <dgm:constr type="ctrY" for="ch" forName="dot5" refType="h" fact="0.5178"/>
                  <dgm:constr type="w" for="ch" forName="dot5" refType="userD"/>
                  <dgm:constr type="h" for="ch" forName="dot5" refType="userD"/>
                  <dgm:constr type="ctrX" for="ch" forName="dotArrow1" refType="w" fact="0.5764"/>
                  <dgm:constr type="ctrY" for="ch" forName="dotArrow1" refType="h" fact="0.0718"/>
                  <dgm:constr type="w" for="ch" forName="dotArrow1" refType="userD"/>
                  <dgm:constr type="h" for="ch" forName="dotArrow1" refType="userD"/>
                  <dgm:constr type="ctrX" for="ch" forName="dotArrow2" refType="w" fact="0.554"/>
                  <dgm:constr type="ctrY" for="ch" forName="dotArrow2" refType="h" fact="0.0468"/>
                  <dgm:constr type="w" for="ch" forName="dotArrow2" refType="userD"/>
                  <dgm:constr type="h" for="ch" forName="dotArrow2" refType="userD"/>
                  <dgm:constr type="ctrX" for="ch" forName="dotArrow3" refType="w" fact="0.5315"/>
                  <dgm:constr type="ctrY" for="ch" forName="dotArrow3" refType="h" fact="0.0218"/>
                  <dgm:constr type="w" for="ch" forName="dotArrow3" refType="userD"/>
                  <dgm:constr type="h" for="ch" forName="dotArrow3" refType="userD"/>
                  <dgm:constr type="ctrX" for="ch" forName="dotArrow4" refType="w" fact="0.509"/>
                  <dgm:constr type="ctrY" for="ch" forName="dotArrow4" refType="h" fact="0.0468"/>
                  <dgm:constr type="w" for="ch" forName="dotArrow4" refType="userD"/>
                  <dgm:constr type="h" for="ch" forName="dotArrow4" refType="userD"/>
                  <dgm:constr type="ctrX" for="ch" forName="dotArrow5" refType="w" fact="0.4865"/>
                  <dgm:constr type="ctrY" for="ch" forName="dotArrow5" refType="h" fact="0.0718"/>
                  <dgm:constr type="w" for="ch" forName="dotArrow5" refType="userD"/>
                  <dgm:constr type="h" for="ch" forName="dotArrow5" refType="userD"/>
                  <dgm:constr type="ctrX" for="ch" forName="dotArrow6" refType="w" fact="0.5315"/>
                  <dgm:constr type="ctrY" for="ch" forName="dotArrow6" refType="h" fact="0.0745"/>
                  <dgm:constr type="w" for="ch" forName="dotArrow6" refType="userD"/>
                  <dgm:constr type="h" for="ch" forName="dotArrow6" refType="userD"/>
                  <dgm:constr type="ctrX" for="ch" forName="dotArrow7" refType="w" fact="0.5315"/>
                  <dgm:constr type="ctrY" for="ch" forName="dotArrow7" refType="h" fact="0.1273"/>
                  <dgm:constr type="w" for="ch" forName="dotArrow7" refType="userD"/>
                  <dgm:constr type="h" for="ch" forName="dotArrow7" refType="userD"/>
                  <dgm:constr type="r" for="ch" forName="parTx1" refType="w" fact="0.8513"/>
                  <dgm:constr type="t" for="ch" forName="parTx1" refType="h" fact="0.8596"/>
                  <dgm:constr type="w" for="ch" forName="parTx1" refType="w" fact="0.3491"/>
                  <dgm:constr type="h" for="ch" forName="parTx1" refType="h" fact="0.1638"/>
                  <dgm:constr type="ctrX" for="ch" forName="picture1" refType="w" fact="0.8672"/>
                  <dgm:constr type="ctrY" for="ch" forName="picture1" refType="h" fact="0.8361"/>
                  <dgm:constr type="w" for="ch" forName="picture1" refType="w" fact="0.1618"/>
                  <dgm:constr type="h" for="ch" forName="picture1" refType="h" fact="0.2832"/>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268"/>
                  <dgm:constr type="t" for="ch" forName="parTx2" refType="h" fact="0.6469"/>
                  <dgm:constr type="w" for="ch" forName="parTx2" refType="w" fact="0.3491"/>
                  <dgm:constr type="h" for="ch" forName="parTx2" refType="h" fact="0.1638"/>
                  <dgm:constr type="ctrX" for="ch" forName="picture2" refType="w" fact="0.6427"/>
                  <dgm:constr type="ctrY" for="ch" forName="picture2" refType="h" fact="0.6234"/>
                  <dgm:constr type="w" for="ch" forName="picture2" refType="w" fact="0.1618"/>
                  <dgm:constr type="h" for="ch" forName="picture2" refType="h" fact="0.2832"/>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5237"/>
                  <dgm:constr type="t" for="ch" forName="parTx3" refType="h" fact="0.3243"/>
                  <dgm:constr type="w" for="ch" forName="parTx3" refType="w" fact="0.3491"/>
                  <dgm:constr type="h" for="ch" forName="parTx3" refType="h" fact="0.1638"/>
                  <dgm:constr type="ctrX" for="ch" forName="picture3" refType="w" fact="0.5396"/>
                  <dgm:constr type="ctrY" for="ch" forName="picture3" refType="h" fact="0.3008"/>
                  <dgm:constr type="w" for="ch" forName="picture3" refType="w" fact="0.1618"/>
                  <dgm:constr type="h" for="ch" forName="picture3" refType="h" fact="0.2832"/>
                  <dgm:constr type="r" for="ch" forName="desTx3" refType="l" refFor="ch" refForName="parTx3"/>
                  <dgm:constr type="l" for="ch" forName="desTx3"/>
                  <dgm:constr type="t" for="ch" forName="desTx3" refType="t" refFor="ch" refForName="parTx3"/>
                  <dgm:constr type="h" for="ch" forName="desTx3" refType="h" refFor="ch" refForName="parTx3"/>
                </dgm:constrLst>
              </dgm:if>
              <dgm:else name="Name31">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6316"/>
                  <dgm:constr type="ctrY" for="ch" forName="dot1" refType="h" fact="0.763"/>
                  <dgm:constr type="w" for="ch" forName="dot1" refType="userD"/>
                  <dgm:constr type="h" for="ch" forName="dot1" refType="userD"/>
                  <dgm:constr type="ctrX" for="ch" forName="dot2" refType="w" fact="0.6693"/>
                  <dgm:constr type="ctrY" for="ch" forName="dot2" refType="h" fact="0.7887"/>
                  <dgm:constr type="w" for="ch" forName="dot2" refType="userD"/>
                  <dgm:constr type="h" for="ch" forName="dot2" refType="userD"/>
                  <dgm:constr type="ctrX" for="ch" forName="dot3" refType="w" fact="0.7088"/>
                  <dgm:constr type="ctrY" for="ch" forName="dot3" refType="h" fact="0.809"/>
                  <dgm:constr type="w" for="ch" forName="dot3" refType="userD"/>
                  <dgm:constr type="h" for="ch" forName="dot3" refType="userD"/>
                  <dgm:constr type="ctrX" for="ch" forName="dot4" refType="w" fact="0.4506"/>
                  <dgm:constr type="ctrY" for="ch" forName="dot4" refType="h" fact="0.4655"/>
                  <dgm:constr type="w" for="ch" forName="dot4" refType="userD"/>
                  <dgm:constr type="h" for="ch" forName="dot4" refType="userD"/>
                  <dgm:constr type="ctrX" for="ch" forName="dot5" refType="w" fact="0.4658"/>
                  <dgm:constr type="ctrY" for="ch" forName="dot5" refType="h" fact="0.5178"/>
                  <dgm:constr type="w" for="ch" forName="dot5" refType="userD"/>
                  <dgm:constr type="h" for="ch" forName="dot5" refType="userD"/>
                  <dgm:constr type="ctrX" for="ch" forName="dotArrow1" refType="w" fact="0.4766"/>
                  <dgm:constr type="ctrY" for="ch" forName="dotArrow1" refType="h" fact="0.0718"/>
                  <dgm:constr type="w" for="ch" forName="dotArrow1" refType="userD"/>
                  <dgm:constr type="h" for="ch" forName="dotArrow1" refType="userD"/>
                  <dgm:constr type="ctrX" for="ch" forName="dotArrow2" refType="w" fact="0.4488"/>
                  <dgm:constr type="ctrY" for="ch" forName="dotArrow2" refType="h" fact="0.0468"/>
                  <dgm:constr type="w" for="ch" forName="dotArrow2" refType="userD"/>
                  <dgm:constr type="h" for="ch" forName="dotArrow2" refType="userD"/>
                  <dgm:constr type="ctrX" for="ch" forName="dotArrow3" refType="w" fact="0.421"/>
                  <dgm:constr type="ctrY" for="ch" forName="dotArrow3" refType="h" fact="0.0218"/>
                  <dgm:constr type="w" for="ch" forName="dotArrow3" refType="userD"/>
                  <dgm:constr type="h" for="ch" forName="dotArrow3" refType="userD"/>
                  <dgm:constr type="ctrX" for="ch" forName="dotArrow4" refType="w" fact="0.3932"/>
                  <dgm:constr type="ctrY" for="ch" forName="dotArrow4" refType="h" fact="0.0468"/>
                  <dgm:constr type="w" for="ch" forName="dotArrow4" refType="userD"/>
                  <dgm:constr type="h" for="ch" forName="dotArrow4" refType="userD"/>
                  <dgm:constr type="ctrX" for="ch" forName="dotArrow5" refType="w" fact="0.3654"/>
                  <dgm:constr type="ctrY" for="ch" forName="dotArrow5" refType="h" fact="0.0718"/>
                  <dgm:constr type="w" for="ch" forName="dotArrow5" refType="userD"/>
                  <dgm:constr type="h" for="ch" forName="dotArrow5" refType="userD"/>
                  <dgm:constr type="ctrX" for="ch" forName="dotArrow6" refType="w" fact="0.421"/>
                  <dgm:constr type="ctrY" for="ch" forName="dotArrow6" refType="h" fact="0.0745"/>
                  <dgm:constr type="w" for="ch" forName="dotArrow6" refType="userD"/>
                  <dgm:constr type="h" for="ch" forName="dotArrow6" refType="userD"/>
                  <dgm:constr type="ctrX" for="ch" forName="dotArrow7" refType="w" fact="0.421"/>
                  <dgm:constr type="ctrY" for="ch" forName="dotArrow7" refType="h" fact="0.1273"/>
                  <dgm:constr type="w" for="ch" forName="dotArrow7" refType="userD"/>
                  <dgm:constr type="h" for="ch" forName="dotArrow7" refType="userD"/>
                  <dgm:constr type="r" for="ch" forName="parTx1" refType="w" fact="0.8163"/>
                  <dgm:constr type="t" for="ch" forName="parTx1" refType="h" fact="0.8551"/>
                  <dgm:constr type="w" for="ch" forName="parTx1" refType="w" fact="0.4314"/>
                  <dgm:constr type="h" for="ch" forName="parTx1" refType="h" fact="0.1638"/>
                  <dgm:constr type="ctrX" for="ch" forName="picture1" refType="w" fact="0.8359"/>
                  <dgm:constr type="ctrY" for="ch" forName="picture1" refType="h" fact="0.8361"/>
                  <dgm:constr type="w" for="ch" forName="picture1" refType="w" fact="0.2"/>
                  <dgm:constr type="h" for="ch" forName="picture1" refType="h" fact="0.2832"/>
                  <dgm:constr type="r" for="ch" forName="parTx2" refType="w" fact="0.5388"/>
                  <dgm:constr type="t" for="ch" forName="parTx2" refType="h" fact="0.6424"/>
                  <dgm:constr type="w" for="ch" forName="parTx2" refType="w" fact="0.4314"/>
                  <dgm:constr type="h" for="ch" forName="parTx2" refType="h" fact="0.1638"/>
                  <dgm:constr type="ctrX" for="ch" forName="picture2" refType="w" fact="0.5584"/>
                  <dgm:constr type="ctrY" for="ch" forName="picture2" refType="h" fact="0.6234"/>
                  <dgm:constr type="w" for="ch" forName="picture2" refType="w" fact="0.2"/>
                  <dgm:constr type="h" for="ch" forName="picture2" refType="h" fact="0.2832"/>
                  <dgm:constr type="r" for="ch" forName="parTx3" refType="w" fact="0.4114"/>
                  <dgm:constr type="t" for="ch" forName="parTx3" refType="h" fact="0.3198"/>
                  <dgm:constr type="w" for="ch" forName="parTx3" refType="w" fact="0.4314"/>
                  <dgm:constr type="h" for="ch" forName="parTx3" refType="h" fact="0.1638"/>
                  <dgm:constr type="ctrX" for="ch" forName="picture3" refType="w" fact="0.431"/>
                  <dgm:constr type="ctrY" for="ch" forName="picture3" refType="h" fact="0.3008"/>
                  <dgm:constr type="w" for="ch" forName="picture3" refType="w" fact="0.2"/>
                  <dgm:constr type="h" for="ch" forName="picture3" refType="h" fact="0.2832"/>
                </dgm:constrLst>
              </dgm:else>
            </dgm:choose>
          </dgm:else>
        </dgm:choose>
      </dgm:if>
      <dgm:if name="Name32" axis="ch" ptType="node" func="cnt" op="equ" val="4">
        <dgm:choose name="Name33">
          <dgm:if name="Name34" func="var" arg="dir" op="equ" val="norm">
            <dgm:choose name="Name35">
              <dgm:if name="Name36"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3253"/>
                  <dgm:constr type="ctrY" for="ch" forName="dot1" refType="h" fact="0.8215"/>
                  <dgm:constr type="w" for="ch" forName="dot1" refType="userD"/>
                  <dgm:constr type="h" for="ch" forName="dot1" refType="userD"/>
                  <dgm:constr type="ctrX" for="ch" forName="dot2" refType="w" fact="0.2949"/>
                  <dgm:constr type="ctrY" for="ch" forName="dot2" refType="h" fact="0.843"/>
                  <dgm:constr type="w" for="ch" forName="dot2" refType="userD"/>
                  <dgm:constr type="h" for="ch" forName="dot2" refType="userD"/>
                  <dgm:constr type="ctrX" for="ch" forName="dot3" refType="w" fact="0.2635"/>
                  <dgm:constr type="ctrY" for="ch" forName="dot3" refType="h" fact="0.8607"/>
                  <dgm:constr type="w" for="ch" forName="dot3" refType="userD"/>
                  <dgm:constr type="h" for="ch" forName="dot3" refType="userD"/>
                  <dgm:constr type="ctrX" for="ch" forName="dot4" refType="w" fact="0.2313"/>
                  <dgm:constr type="ctrY" for="ch" forName="dot4" refType="h" fact="0.8745"/>
                  <dgm:constr type="w" for="ch" forName="dot4" refType="userD"/>
                  <dgm:constr type="h" for="ch" forName="dot4" refType="userD"/>
                  <dgm:constr type="ctrX" for="ch" forName="dot5" refType="w" fact="0.4675"/>
                  <dgm:constr type="ctrY" for="ch" forName="dot5" refType="h" fact="0.6419"/>
                  <dgm:constr type="w" for="ch" forName="dot5" refType="userD"/>
                  <dgm:constr type="h" for="ch" forName="dot5" refType="userD"/>
                  <dgm:constr type="ctrX" for="ch" forName="dot6" refType="w" fact="0.5486"/>
                  <dgm:constr type="ctrY" for="ch" forName="dot6" refType="h" fact="0.3784"/>
                  <dgm:constr type="w" for="ch" forName="dot6" refType="userD"/>
                  <dgm:constr type="h" for="ch" forName="dot6" refType="userD"/>
                  <dgm:constr type="ctrX" for="ch" forName="dotArrow1" refType="w" fact="0.5267"/>
                  <dgm:constr type="ctrY" for="ch" forName="dotArrow1" refType="h" fact="0.0496"/>
                  <dgm:constr type="w" for="ch" forName="dotArrow1" refType="userD"/>
                  <dgm:constr type="h" for="ch" forName="dotArrow1" refType="userD"/>
                  <dgm:constr type="ctrX" for="ch" forName="dotArrow2" refType="w" fact="0.5462"/>
                  <dgm:constr type="ctrY" for="ch" forName="dotArrow2" refType="h" fact="0.0282"/>
                  <dgm:constr type="w" for="ch" forName="dotArrow2" refType="userD"/>
                  <dgm:constr type="h" for="ch" forName="dotArrow2" refType="userD"/>
                  <dgm:constr type="ctrX" for="ch" forName="dotArrow3" refType="w" fact="0.5657"/>
                  <dgm:constr type="ctrY" for="ch" forName="dotArrow3" refType="h" fact="0.0068"/>
                  <dgm:constr type="w" for="ch" forName="dotArrow3" refType="userD"/>
                  <dgm:constr type="h" for="ch" forName="dotArrow3" refType="userD"/>
                  <dgm:constr type="ctrX" for="ch" forName="dotArrow4" refType="w" fact="0.5851"/>
                  <dgm:constr type="ctrY" for="ch" forName="dotArrow4" refType="h" fact="0.0282"/>
                  <dgm:constr type="w" for="ch" forName="dotArrow4" refType="userD"/>
                  <dgm:constr type="h" for="ch" forName="dotArrow4" refType="userD"/>
                  <dgm:constr type="ctrX" for="ch" forName="dotArrow5" refType="w" fact="0.6046"/>
                  <dgm:constr type="ctrY" for="ch" forName="dotArrow5" refType="h" fact="0.0496"/>
                  <dgm:constr type="w" for="ch" forName="dotArrow5" refType="userD"/>
                  <dgm:constr type="h" for="ch" forName="dotArrow5" refType="userD"/>
                  <dgm:constr type="ctrX" for="ch" forName="dotArrow6" refType="w" fact="0.5657"/>
                  <dgm:constr type="ctrY" for="ch" forName="dotArrow6" refType="h" fact="0.052"/>
                  <dgm:constr type="w" for="ch" forName="dotArrow6" refType="userD"/>
                  <dgm:constr type="h" for="ch" forName="dotArrow6" refType="userD"/>
                  <dgm:constr type="ctrX" for="ch" forName="dotArrow7" refType="w" fact="0.5657"/>
                  <dgm:constr type="ctrY" for="ch" forName="dotArrow7" refType="h" fact="0.0972"/>
                  <dgm:constr type="w" for="ch" forName="dotArrow7" refType="userD"/>
                  <dgm:constr type="h" for="ch" forName="dotArrow7" refType="userD"/>
                  <dgm:constr type="l" for="ch" forName="parTx1" refType="w" fact="0.1466"/>
                  <dgm:constr type="t" for="ch" forName="parTx1" refType="h" fact="0.9095"/>
                  <dgm:constr type="w" for="ch" forName="parTx1" refType="w" fact="0.294"/>
                  <dgm:constr type="h" for="ch" forName="parTx1" refType="h" fact="0.1222"/>
                  <dgm:constr type="ctrX" for="ch" forName="picture1" refType="w" fact="0.1333"/>
                  <dgm:constr type="ctrY" for="ch" forName="picture1" refType="h" fact="0.8922"/>
                  <dgm:constr type="w" for="ch" forName="picture1" refType="w" fact="0.1363"/>
                  <dgm:constr type="h" for="ch" forName="picture1" refType="h" fact="0.211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105"/>
                  <dgm:constr type="t" for="ch" forName="parTx2" refType="h" fact="0.762"/>
                  <dgm:constr type="w" for="ch" forName="parTx2" refType="w" fact="0.294"/>
                  <dgm:constr type="h" for="ch" forName="parTx2" refType="h" fact="0.1222"/>
                  <dgm:constr type="ctrX" for="ch" forName="picture2" refType="w" fact="0.3972"/>
                  <dgm:constr type="ctrY" for="ch" forName="picture2" refType="h" fact="0.7447"/>
                  <dgm:constr type="w" for="ch" forName="picture2" refType="w" fact="0.1363"/>
                  <dgm:constr type="h" for="ch" forName="picture2" refType="h" fact="0.211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229"/>
                  <dgm:constr type="t" for="ch" forName="parTx3" refType="h" fact="0.5294"/>
                  <dgm:constr type="w" for="ch" forName="parTx3" refType="w" fact="0.294"/>
                  <dgm:constr type="h" for="ch" forName="parTx3" refType="h" fact="0.1222"/>
                  <dgm:constr type="ctrX" for="ch" forName="picture3" refType="w" fact="0.5095"/>
                  <dgm:constr type="ctrY" for="ch" forName="picture3" refType="h" fact="0.5121"/>
                  <dgm:constr type="w" for="ch" forName="picture3" refType="w" fact="0.1363"/>
                  <dgm:constr type="h" for="ch" forName="picture3" refType="h" fact="0.211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722"/>
                  <dgm:constr type="t" for="ch" forName="parTx4" refType="h" fact="0.2523"/>
                  <dgm:constr type="w" for="ch" forName="parTx4" refType="w" fact="0.294"/>
                  <dgm:constr type="h" for="ch" forName="parTx4" refType="h" fact="0.1222"/>
                  <dgm:constr type="ctrX" for="ch" forName="picture4" refType="w" fact="0.5588"/>
                  <dgm:constr type="ctrY" for="ch" forName="picture4" refType="h" fact="0.235"/>
                  <dgm:constr type="w" for="ch" forName="picture4" refType="w" fact="0.1363"/>
                  <dgm:constr type="h" for="ch" forName="picture4" refType="h" fact="0.2113"/>
                  <dgm:constr type="l" for="ch" forName="desTx4" refType="r" refFor="ch" refForName="parTx4"/>
                  <dgm:constr type="r" for="ch" forName="desTx4" refType="w"/>
                  <dgm:constr type="t" for="ch" forName="desTx4" refType="t" refFor="ch" refForName="parTx4"/>
                  <dgm:constr type="h" for="ch" forName="desTx4" refType="h" refFor="ch" refForName="parTx4"/>
                </dgm:constrLst>
              </dgm:if>
              <dgm:else name="Name37">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3978"/>
                  <dgm:constr type="ctrY" for="ch" forName="dot1" refType="h" fact="0.8215"/>
                  <dgm:constr type="w" for="ch" forName="dot1" refType="userD"/>
                  <dgm:constr type="h" for="ch" forName="dot1" refType="userD"/>
                  <dgm:constr type="ctrX" for="ch" forName="dot2" refType="w" fact="0.3606"/>
                  <dgm:constr type="ctrY" for="ch" forName="dot2" refType="h" fact="0.843"/>
                  <dgm:constr type="w" for="ch" forName="dot2" refType="userD"/>
                  <dgm:constr type="h" for="ch" forName="dot2" refType="userD"/>
                  <dgm:constr type="ctrX" for="ch" forName="dot3" refType="w" fact="0.3223"/>
                  <dgm:constr type="ctrY" for="ch" forName="dot3" refType="h" fact="0.8607"/>
                  <dgm:constr type="w" for="ch" forName="dot3" refType="userD"/>
                  <dgm:constr type="h" for="ch" forName="dot3" refType="userD"/>
                  <dgm:constr type="ctrX" for="ch" forName="dot4" refType="w" fact="0.2829"/>
                  <dgm:constr type="ctrY" for="ch" forName="dot4" refType="h" fact="0.8745"/>
                  <dgm:constr type="w" for="ch" forName="dot4" refType="userD"/>
                  <dgm:constr type="h" for="ch" forName="dot4" refType="userD"/>
                  <dgm:constr type="ctrX" for="ch" forName="dot5" refType="w" fact="0.5717"/>
                  <dgm:constr type="ctrY" for="ch" forName="dot5" refType="h" fact="0.6419"/>
                  <dgm:constr type="w" for="ch" forName="dot5" refType="userD"/>
                  <dgm:constr type="h" for="ch" forName="dot5" refType="userD"/>
                  <dgm:constr type="ctrX" for="ch" forName="dot6" refType="w" fact="0.6709"/>
                  <dgm:constr type="ctrY" for="ch" forName="dot6" refType="h" fact="0.3784"/>
                  <dgm:constr type="w" for="ch" forName="dot6" refType="userD"/>
                  <dgm:constr type="h" for="ch" forName="dot6" refType="userD"/>
                  <dgm:constr type="ctrX" for="ch" forName="dotArrow1" refType="w" fact="0.6441"/>
                  <dgm:constr type="ctrY" for="ch" forName="dotArrow1" refType="h" fact="0.0496"/>
                  <dgm:constr type="w" for="ch" forName="dotArrow1" refType="userD"/>
                  <dgm:constr type="h" for="ch" forName="dotArrow1" refType="userD"/>
                  <dgm:constr type="ctrX" for="ch" forName="dotArrow2" refType="w" fact="0.6679"/>
                  <dgm:constr type="ctrY" for="ch" forName="dotArrow2" refType="h" fact="0.0282"/>
                  <dgm:constr type="w" for="ch" forName="dotArrow2" refType="userD"/>
                  <dgm:constr type="h" for="ch" forName="dotArrow2" refType="userD"/>
                  <dgm:constr type="ctrX" for="ch" forName="dotArrow3" refType="w" fact="0.6917"/>
                  <dgm:constr type="ctrY" for="ch" forName="dotArrow3" refType="h" fact="0.0068"/>
                  <dgm:constr type="w" for="ch" forName="dotArrow3" refType="userD"/>
                  <dgm:constr type="h" for="ch" forName="dotArrow3" refType="userD"/>
                  <dgm:constr type="ctrX" for="ch" forName="dotArrow4" refType="w" fact="0.7155"/>
                  <dgm:constr type="ctrY" for="ch" forName="dotArrow4" refType="h" fact="0.0282"/>
                  <dgm:constr type="w" for="ch" forName="dotArrow4" refType="userD"/>
                  <dgm:constr type="h" for="ch" forName="dotArrow4" refType="userD"/>
                  <dgm:constr type="ctrX" for="ch" forName="dotArrow5" refType="w" fact="0.7394"/>
                  <dgm:constr type="ctrY" for="ch" forName="dotArrow5" refType="h" fact="0.0496"/>
                  <dgm:constr type="w" for="ch" forName="dotArrow5" refType="userD"/>
                  <dgm:constr type="h" for="ch" forName="dotArrow5" refType="userD"/>
                  <dgm:constr type="ctrX" for="ch" forName="dotArrow6" refType="w" fact="0.6917"/>
                  <dgm:constr type="ctrY" for="ch" forName="dotArrow6" refType="h" fact="0.052"/>
                  <dgm:constr type="w" for="ch" forName="dotArrow6" refType="userD"/>
                  <dgm:constr type="h" for="ch" forName="dotArrow6" refType="userD"/>
                  <dgm:constr type="ctrX" for="ch" forName="dotArrow7" refType="w" fact="0.6917"/>
                  <dgm:constr type="ctrY" for="ch" forName="dotArrow7" refType="h" fact="0.0972"/>
                  <dgm:constr type="w" for="ch" forName="dotArrow7" refType="userD"/>
                  <dgm:constr type="h" for="ch" forName="dotArrow7" refType="userD"/>
                  <dgm:constr type="l" for="ch" forName="parTx1" refType="w" fact="0.1793"/>
                  <dgm:constr type="t" for="ch" forName="parTx1" refType="h" fact="0.9064"/>
                  <dgm:constr type="w" for="ch" forName="parTx1" refType="w" fact="0.3595"/>
                  <dgm:constr type="h" for="ch" forName="parTx1" refType="h" fact="0.1222"/>
                  <dgm:constr type="ctrX" for="ch" forName="picture1" refType="w" fact="0.163"/>
                  <dgm:constr type="ctrY" for="ch" forName="picture1" refType="h" fact="0.8922"/>
                  <dgm:constr type="w" for="ch" forName="picture1" refType="w" fact="0.1667"/>
                  <dgm:constr type="h" for="ch" forName="picture1" refType="h" fact="0.2113"/>
                  <dgm:constr type="l" for="ch" forName="parTx2" refType="w" fact="0.502"/>
                  <dgm:constr type="t" for="ch" forName="parTx2" refType="h" fact="0.7589"/>
                  <dgm:constr type="w" for="ch" forName="parTx2" refType="w" fact="0.3595"/>
                  <dgm:constr type="h" for="ch" forName="parTx2" refType="h" fact="0.1222"/>
                  <dgm:constr type="ctrX" for="ch" forName="picture2" refType="w" fact="0.4857"/>
                  <dgm:constr type="ctrY" for="ch" forName="picture2" refType="h" fact="0.7447"/>
                  <dgm:constr type="w" for="ch" forName="picture2" refType="w" fact="0.1667"/>
                  <dgm:constr type="h" for="ch" forName="picture2" refType="h" fact="0.2113"/>
                  <dgm:constr type="l" for="ch" forName="parTx3" refType="w" fact="0.6394"/>
                  <dgm:constr type="t" for="ch" forName="parTx3" refType="h" fact="0.5263"/>
                  <dgm:constr type="w" for="ch" forName="parTx3" refType="w" fact="0.3595"/>
                  <dgm:constr type="h" for="ch" forName="parTx3" refType="h" fact="0.1222"/>
                  <dgm:constr type="ctrX" for="ch" forName="picture3" refType="w" fact="0.6231"/>
                  <dgm:constr type="ctrY" for="ch" forName="picture3" refType="h" fact="0.5121"/>
                  <dgm:constr type="w" for="ch" forName="picture3" refType="w" fact="0.1667"/>
                  <dgm:constr type="h" for="ch" forName="picture3" refType="h" fact="0.2113"/>
                  <dgm:constr type="l" for="ch" forName="parTx4" refType="w" fact="0.6997"/>
                  <dgm:constr type="t" for="ch" forName="parTx4" refType="h" fact="0.2492"/>
                  <dgm:constr type="w" for="ch" forName="parTx4" refType="w" fact="0.3595"/>
                  <dgm:constr type="h" for="ch" forName="parTx4" refType="h" fact="0.1222"/>
                  <dgm:constr type="ctrX" for="ch" forName="picture4" refType="w" fact="0.6834"/>
                  <dgm:constr type="ctrY" for="ch" forName="picture4" refType="h" fact="0.235"/>
                  <dgm:constr type="w" for="ch" forName="picture4" refType="w" fact="0.1667"/>
                  <dgm:constr type="h" for="ch" forName="picture4" refType="h" fact="0.2113"/>
                </dgm:constrLst>
              </dgm:else>
            </dgm:choose>
          </dgm:if>
          <dgm:else name="Name38">
            <dgm:choose name="Name39">
              <dgm:if name="Name40"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6747"/>
                  <dgm:constr type="ctrY" for="ch" forName="dot1" refType="h" fact="0.8215"/>
                  <dgm:constr type="w" for="ch" forName="dot1" refType="userD"/>
                  <dgm:constr type="h" for="ch" forName="dot1" refType="userD"/>
                  <dgm:constr type="ctrX" for="ch" forName="dot2" refType="w" fact="0.7051"/>
                  <dgm:constr type="ctrY" for="ch" forName="dot2" refType="h" fact="0.843"/>
                  <dgm:constr type="w" for="ch" forName="dot2" refType="userD"/>
                  <dgm:constr type="h" for="ch" forName="dot2" refType="userD"/>
                  <dgm:constr type="ctrX" for="ch" forName="dot3" refType="w" fact="0.7365"/>
                  <dgm:constr type="ctrY" for="ch" forName="dot3" refType="h" fact="0.8607"/>
                  <dgm:constr type="w" for="ch" forName="dot3" refType="userD"/>
                  <dgm:constr type="h" for="ch" forName="dot3" refType="userD"/>
                  <dgm:constr type="ctrX" for="ch" forName="dot4" refType="w" fact="0.7687"/>
                  <dgm:constr type="ctrY" for="ch" forName="dot4" refType="h" fact="0.8745"/>
                  <dgm:constr type="w" for="ch" forName="dot4" refType="userD"/>
                  <dgm:constr type="h" for="ch" forName="dot4" refType="userD"/>
                  <dgm:constr type="ctrX" for="ch" forName="dot5" refType="w" fact="0.5325"/>
                  <dgm:constr type="ctrY" for="ch" forName="dot5" refType="h" fact="0.6419"/>
                  <dgm:constr type="w" for="ch" forName="dot5" refType="userD"/>
                  <dgm:constr type="h" for="ch" forName="dot5" refType="userD"/>
                  <dgm:constr type="ctrX" for="ch" forName="dot6" refType="w" fact="0.4514"/>
                  <dgm:constr type="ctrY" for="ch" forName="dot6" refType="h" fact="0.3784"/>
                  <dgm:constr type="w" for="ch" forName="dot6" refType="userD"/>
                  <dgm:constr type="h" for="ch" forName="dot6" refType="userD"/>
                  <dgm:constr type="ctrX" for="ch" forName="dotArrow1" refType="w" fact="0.4733"/>
                  <dgm:constr type="ctrY" for="ch" forName="dotArrow1" refType="h" fact="0.0496"/>
                  <dgm:constr type="w" for="ch" forName="dotArrow1" refType="userD"/>
                  <dgm:constr type="h" for="ch" forName="dotArrow1" refType="userD"/>
                  <dgm:constr type="ctrX" for="ch" forName="dotArrow2" refType="w" fact="0.4538"/>
                  <dgm:constr type="ctrY" for="ch" forName="dotArrow2" refType="h" fact="0.0282"/>
                  <dgm:constr type="w" for="ch" forName="dotArrow2" refType="userD"/>
                  <dgm:constr type="h" for="ch" forName="dotArrow2" refType="userD"/>
                  <dgm:constr type="ctrX" for="ch" forName="dotArrow3" refType="w" fact="0.4343"/>
                  <dgm:constr type="ctrY" for="ch" forName="dotArrow3" refType="h" fact="0.0068"/>
                  <dgm:constr type="w" for="ch" forName="dotArrow3" refType="userD"/>
                  <dgm:constr type="h" for="ch" forName="dotArrow3" refType="userD"/>
                  <dgm:constr type="ctrX" for="ch" forName="dotArrow4" refType="w" fact="0.4149"/>
                  <dgm:constr type="ctrY" for="ch" forName="dotArrow4" refType="h" fact="0.0282"/>
                  <dgm:constr type="w" for="ch" forName="dotArrow4" refType="userD"/>
                  <dgm:constr type="h" for="ch" forName="dotArrow4" refType="userD"/>
                  <dgm:constr type="ctrX" for="ch" forName="dotArrow5" refType="w" fact="0.3954"/>
                  <dgm:constr type="ctrY" for="ch" forName="dotArrow5" refType="h" fact="0.0496"/>
                  <dgm:constr type="w" for="ch" forName="dotArrow5" refType="userD"/>
                  <dgm:constr type="h" for="ch" forName="dotArrow5" refType="userD"/>
                  <dgm:constr type="ctrX" for="ch" forName="dotArrow6" refType="w" fact="0.4343"/>
                  <dgm:constr type="ctrY" for="ch" forName="dotArrow6" refType="h" fact="0.052"/>
                  <dgm:constr type="w" for="ch" forName="dotArrow6" refType="userD"/>
                  <dgm:constr type="h" for="ch" forName="dotArrow6" refType="userD"/>
                  <dgm:constr type="ctrX" for="ch" forName="dotArrow7" refType="w" fact="0.4343"/>
                  <dgm:constr type="ctrY" for="ch" forName="dotArrow7" refType="h" fact="0.0972"/>
                  <dgm:constr type="w" for="ch" forName="dotArrow7" refType="userD"/>
                  <dgm:constr type="h" for="ch" forName="dotArrow7" refType="userD"/>
                  <dgm:constr type="r" for="ch" forName="parTx1" refType="w" fact="0.8534"/>
                  <dgm:constr type="t" for="ch" forName="parTx1" refType="h" fact="0.9095"/>
                  <dgm:constr type="w" for="ch" forName="parTx1" refType="w" fact="0.294"/>
                  <dgm:constr type="h" for="ch" forName="parTx1" refType="h" fact="0.1222"/>
                  <dgm:constr type="ctrX" for="ch" forName="picture1" refType="w" fact="0.8667"/>
                  <dgm:constr type="ctrY" for="ch" forName="picture1" refType="h" fact="0.8922"/>
                  <dgm:constr type="w" for="ch" forName="picture1" refType="w" fact="0.1363"/>
                  <dgm:constr type="h" for="ch" forName="picture1" refType="h" fact="0.211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895"/>
                  <dgm:constr type="t" for="ch" forName="parTx2" refType="h" fact="0.762"/>
                  <dgm:constr type="w" for="ch" forName="parTx2" refType="w" fact="0.294"/>
                  <dgm:constr type="h" for="ch" forName="parTx2" refType="h" fact="0.1222"/>
                  <dgm:constr type="ctrX" for="ch" forName="picture2" refType="w" fact="0.6028"/>
                  <dgm:constr type="ctrY" for="ch" forName="picture2" refType="h" fact="0.7447"/>
                  <dgm:constr type="w" for="ch" forName="picture2" refType="w" fact="0.1363"/>
                  <dgm:constr type="h" for="ch" forName="picture2" refType="h" fact="0.211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771"/>
                  <dgm:constr type="t" for="ch" forName="parTx3" refType="h" fact="0.5294"/>
                  <dgm:constr type="w" for="ch" forName="parTx3" refType="w" fact="0.294"/>
                  <dgm:constr type="h" for="ch" forName="parTx3" refType="h" fact="0.1222"/>
                  <dgm:constr type="ctrX" for="ch" forName="picture3" refType="w" fact="0.4905"/>
                  <dgm:constr type="ctrY" for="ch" forName="picture3" refType="h" fact="0.5121"/>
                  <dgm:constr type="w" for="ch" forName="picture3" refType="w" fact="0.1363"/>
                  <dgm:constr type="h" for="ch" forName="picture3" refType="h" fact="0.211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278"/>
                  <dgm:constr type="t" for="ch" forName="parTx4" refType="h" fact="0.2523"/>
                  <dgm:constr type="w" for="ch" forName="parTx4" refType="w" fact="0.294"/>
                  <dgm:constr type="h" for="ch" forName="parTx4" refType="h" fact="0.1222"/>
                  <dgm:constr type="ctrX" for="ch" forName="picture4" refType="w" fact="0.4412"/>
                  <dgm:constr type="ctrY" for="ch" forName="picture4" refType="h" fact="0.235"/>
                  <dgm:constr type="w" for="ch" forName="picture4" refType="w" fact="0.1363"/>
                  <dgm:constr type="h" for="ch" forName="picture4" refType="h" fact="0.2113"/>
                  <dgm:constr type="r" for="ch" forName="desTx4" refType="l" refFor="ch" refForName="parTx4"/>
                  <dgm:constr type="l" for="ch" forName="desTx4"/>
                  <dgm:constr type="t" for="ch" forName="desTx4" refType="t" refFor="ch" refForName="parTx4"/>
                  <dgm:constr type="h" for="ch" forName="desTx4" refType="h" refFor="ch" refForName="parTx4"/>
                </dgm:constrLst>
              </dgm:if>
              <dgm:else name="Name41">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6022"/>
                  <dgm:constr type="ctrY" for="ch" forName="dot1" refType="h" fact="0.8215"/>
                  <dgm:constr type="w" for="ch" forName="dot1" refType="userD"/>
                  <dgm:constr type="h" for="ch" forName="dot1" refType="userD"/>
                  <dgm:constr type="ctrX" for="ch" forName="dot2" refType="w" fact="0.6394"/>
                  <dgm:constr type="ctrY" for="ch" forName="dot2" refType="h" fact="0.843"/>
                  <dgm:constr type="w" for="ch" forName="dot2" refType="userD"/>
                  <dgm:constr type="h" for="ch" forName="dot2" refType="userD"/>
                  <dgm:constr type="ctrX" for="ch" forName="dot3" refType="w" fact="0.6777"/>
                  <dgm:constr type="ctrY" for="ch" forName="dot3" refType="h" fact="0.8607"/>
                  <dgm:constr type="w" for="ch" forName="dot3" refType="userD"/>
                  <dgm:constr type="h" for="ch" forName="dot3" refType="userD"/>
                  <dgm:constr type="ctrX" for="ch" forName="dot4" refType="w" fact="0.7171"/>
                  <dgm:constr type="ctrY" for="ch" forName="dot4" refType="h" fact="0.8745"/>
                  <dgm:constr type="w" for="ch" forName="dot4" refType="userD"/>
                  <dgm:constr type="h" for="ch" forName="dot4" refType="userD"/>
                  <dgm:constr type="ctrX" for="ch" forName="dot5" refType="w" fact="0.4283"/>
                  <dgm:constr type="ctrY" for="ch" forName="dot5" refType="h" fact="0.6419"/>
                  <dgm:constr type="w" for="ch" forName="dot5" refType="userD"/>
                  <dgm:constr type="h" for="ch" forName="dot5" refType="userD"/>
                  <dgm:constr type="ctrX" for="ch" forName="dot6" refType="w" fact="0.3291"/>
                  <dgm:constr type="ctrY" for="ch" forName="dot6" refType="h" fact="0.3784"/>
                  <dgm:constr type="w" for="ch" forName="dot6" refType="userD"/>
                  <dgm:constr type="h" for="ch" forName="dot6" refType="userD"/>
                  <dgm:constr type="ctrX" for="ch" forName="dotArrow1" refType="w" fact="0.3559"/>
                  <dgm:constr type="ctrY" for="ch" forName="dotArrow1" refType="h" fact="0.0496"/>
                  <dgm:constr type="w" for="ch" forName="dotArrow1" refType="userD"/>
                  <dgm:constr type="h" for="ch" forName="dotArrow1" refType="userD"/>
                  <dgm:constr type="ctrX" for="ch" forName="dotArrow2" refType="w" fact="0.3321"/>
                  <dgm:constr type="ctrY" for="ch" forName="dotArrow2" refType="h" fact="0.0282"/>
                  <dgm:constr type="w" for="ch" forName="dotArrow2" refType="userD"/>
                  <dgm:constr type="h" for="ch" forName="dotArrow2" refType="userD"/>
                  <dgm:constr type="ctrX" for="ch" forName="dotArrow3" refType="w" fact="0.3083"/>
                  <dgm:constr type="ctrY" for="ch" forName="dotArrow3" refType="h" fact="0.0068"/>
                  <dgm:constr type="w" for="ch" forName="dotArrow3" refType="userD"/>
                  <dgm:constr type="h" for="ch" forName="dotArrow3" refType="userD"/>
                  <dgm:constr type="ctrX" for="ch" forName="dotArrow4" refType="w" fact="0.2845"/>
                  <dgm:constr type="ctrY" for="ch" forName="dotArrow4" refType="h" fact="0.0282"/>
                  <dgm:constr type="w" for="ch" forName="dotArrow4" refType="userD"/>
                  <dgm:constr type="h" for="ch" forName="dotArrow4" refType="userD"/>
                  <dgm:constr type="ctrX" for="ch" forName="dotArrow5" refType="w" fact="0.2606"/>
                  <dgm:constr type="ctrY" for="ch" forName="dotArrow5" refType="h" fact="0.0496"/>
                  <dgm:constr type="w" for="ch" forName="dotArrow5" refType="userD"/>
                  <dgm:constr type="h" for="ch" forName="dotArrow5" refType="userD"/>
                  <dgm:constr type="ctrX" for="ch" forName="dotArrow6" refType="w" fact="0.3083"/>
                  <dgm:constr type="ctrY" for="ch" forName="dotArrow6" refType="h" fact="0.052"/>
                  <dgm:constr type="w" for="ch" forName="dotArrow6" refType="userD"/>
                  <dgm:constr type="h" for="ch" forName="dotArrow6" refType="userD"/>
                  <dgm:constr type="ctrX" for="ch" forName="dotArrow7" refType="w" fact="0.3083"/>
                  <dgm:constr type="ctrY" for="ch" forName="dotArrow7" refType="h" fact="0.0972"/>
                  <dgm:constr type="w" for="ch" forName="dotArrow7" refType="userD"/>
                  <dgm:constr type="h" for="ch" forName="dotArrow7" refType="userD"/>
                  <dgm:constr type="r" for="ch" forName="parTx1" refType="w" fact="0.8207"/>
                  <dgm:constr type="t" for="ch" forName="parTx1" refType="h" fact="0.9064"/>
                  <dgm:constr type="w" for="ch" forName="parTx1" refType="w" fact="0.3595"/>
                  <dgm:constr type="h" for="ch" forName="parTx1" refType="h" fact="0.1222"/>
                  <dgm:constr type="ctrX" for="ch" forName="picture1" refType="w" fact="0.837"/>
                  <dgm:constr type="ctrY" for="ch" forName="picture1" refType="h" fact="0.8922"/>
                  <dgm:constr type="w" for="ch" forName="picture1" refType="w" fact="0.1667"/>
                  <dgm:constr type="h" for="ch" forName="picture1" refType="h" fact="0.2113"/>
                  <dgm:constr type="r" for="ch" forName="parTx2" refType="w" fact="0.498"/>
                  <dgm:constr type="t" for="ch" forName="parTx2" refType="h" fact="0.7589"/>
                  <dgm:constr type="w" for="ch" forName="parTx2" refType="w" fact="0.3595"/>
                  <dgm:constr type="h" for="ch" forName="parTx2" refType="h" fact="0.1222"/>
                  <dgm:constr type="ctrX" for="ch" forName="picture2" refType="w" fact="0.5143"/>
                  <dgm:constr type="ctrY" for="ch" forName="picture2" refType="h" fact="0.7447"/>
                  <dgm:constr type="w" for="ch" forName="picture2" refType="w" fact="0.1667"/>
                  <dgm:constr type="h" for="ch" forName="picture2" refType="h" fact="0.2113"/>
                  <dgm:constr type="r" for="ch" forName="parTx3" refType="w" fact="0.3606"/>
                  <dgm:constr type="t" for="ch" forName="parTx3" refType="h" fact="0.5263"/>
                  <dgm:constr type="w" for="ch" forName="parTx3" refType="w" fact="0.3595"/>
                  <dgm:constr type="h" for="ch" forName="parTx3" refType="h" fact="0.1222"/>
                  <dgm:constr type="ctrX" for="ch" forName="picture3" refType="w" fact="0.3769"/>
                  <dgm:constr type="ctrY" for="ch" forName="picture3" refType="h" fact="0.5121"/>
                  <dgm:constr type="w" for="ch" forName="picture3" refType="w" fact="0.1667"/>
                  <dgm:constr type="h" for="ch" forName="picture3" refType="h" fact="0.2113"/>
                  <dgm:constr type="r" for="ch" forName="parTx4" refType="w" fact="0.3003"/>
                  <dgm:constr type="t" for="ch" forName="parTx4" refType="h" fact="0.2492"/>
                  <dgm:constr type="w" for="ch" forName="parTx4" refType="w" fact="0.3595"/>
                  <dgm:constr type="h" for="ch" forName="parTx4" refType="h" fact="0.1222"/>
                  <dgm:constr type="ctrX" for="ch" forName="picture4" refType="w" fact="0.3166"/>
                  <dgm:constr type="ctrY" for="ch" forName="picture4" refType="h" fact="0.235"/>
                  <dgm:constr type="w" for="ch" forName="picture4" refType="w" fact="0.1667"/>
                  <dgm:constr type="h" for="ch" forName="picture4" refType="h" fact="0.2113"/>
                </dgm:constrLst>
              </dgm:else>
            </dgm:choose>
          </dgm:else>
        </dgm:choose>
      </dgm:if>
      <dgm:if name="Name42" axis="ch" ptType="node" func="cnt" op="equ" val="5">
        <dgm:choose name="Name43">
          <dgm:if name="Name44" func="var" arg="dir" op="equ" val="norm">
            <dgm:choose name="Name45">
              <dgm:if name="Name46"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3263"/>
                  <dgm:constr type="ctrY" for="ch" forName="dot1" refType="h" fact="0.8674"/>
                  <dgm:constr type="w" for="ch" forName="dot1" refType="userD"/>
                  <dgm:constr type="h" for="ch" forName="dot1" refType="userD"/>
                  <dgm:constr type="ctrX" for="ch" forName="dot2" refType="w" fact="0.3001"/>
                  <dgm:constr type="ctrY" for="ch" forName="dot2" refType="h" fact="0.8824"/>
                  <dgm:constr type="w" for="ch" forName="dot2" refType="userD"/>
                  <dgm:constr type="h" for="ch" forName="dot2" refType="userD"/>
                  <dgm:constr type="ctrX" for="ch" forName="dot3" refType="w" fact="0.2733"/>
                  <dgm:constr type="ctrY" for="ch" forName="dot3" refType="h" fact="0.8948"/>
                  <dgm:constr type="w" for="ch" forName="dot3" refType="userD"/>
                  <dgm:constr type="h" for="ch" forName="dot3" refType="userD"/>
                  <dgm:constr type="ctrX" for="ch" forName="dot4" refType="w" fact="0.2462"/>
                  <dgm:constr type="ctrY" for="ch" forName="dot4" refType="h" fact="0.9044"/>
                  <dgm:constr type="w" for="ch" forName="dot4" refType="userD"/>
                  <dgm:constr type="h" for="ch" forName="dot4" refType="userD"/>
                  <dgm:constr type="ctrX" for="ch" forName="dot5" refType="w" fact="0.4691"/>
                  <dgm:constr type="ctrY" for="ch" forName="dot5" refType="h" fact="0.7222"/>
                  <dgm:constr type="w" for="ch" forName="dot5" refType="userD"/>
                  <dgm:constr type="h" for="ch" forName="dot5" refType="userD"/>
                  <dgm:constr type="ctrX" for="ch" forName="dot6" refType="w" fact="0.4484"/>
                  <dgm:constr type="ctrY" for="ch" forName="dot6" refType="h" fact="0.7518"/>
                  <dgm:constr type="w" for="ch" forName="dot6" refType="userD"/>
                  <dgm:constr type="h" for="ch" forName="dot6" refType="userD"/>
                  <dgm:constr type="ctrX" for="ch" forName="dot7" refType="w" fact="0.5549"/>
                  <dgm:constr type="ctrY" for="ch" forName="dot7" refType="h" fact="0.5422"/>
                  <dgm:constr type="w" for="ch" forName="dot7" refType="userD"/>
                  <dgm:constr type="h" for="ch" forName="dot7" refType="userD"/>
                  <dgm:constr type="ctrX" for="ch" forName="dot8" refType="w" fact="0.601"/>
                  <dgm:constr type="ctrY" for="ch" forName="dot8" refType="h" fact="0.3229"/>
                  <dgm:constr type="w" for="ch" forName="dot8" refType="userD"/>
                  <dgm:constr type="h" for="ch" forName="dot8" refType="userD"/>
                  <dgm:constr type="ctrX" for="ch" forName="dotArrow1" refType="w" fact="0.5779"/>
                  <dgm:constr type="ctrY" for="ch" forName="dotArrow1" refType="h" fact="0.0635"/>
                  <dgm:constr type="w" for="ch" forName="dotArrow1" refType="userD"/>
                  <dgm:constr type="h" for="ch" forName="dotArrow1" refType="userD"/>
                  <dgm:constr type="ctrX" for="ch" forName="dotArrow2" refType="w" fact="0.5951"/>
                  <dgm:constr type="ctrY" for="ch" forName="dotArrow2" refType="h" fact="0.0448"/>
                  <dgm:constr type="w" for="ch" forName="dotArrow2" refType="userD"/>
                  <dgm:constr type="h" for="ch" forName="dotArrow2" refType="userD"/>
                  <dgm:constr type="ctrX" for="ch" forName="dotArrow3" refType="w" fact="0.6123"/>
                  <dgm:constr type="ctrY" for="ch" forName="dotArrow3" refType="h" fact="0.026"/>
                  <dgm:constr type="w" for="ch" forName="dotArrow3" refType="userD"/>
                  <dgm:constr type="h" for="ch" forName="dotArrow3" refType="userD"/>
                  <dgm:constr type="ctrX" for="ch" forName="dotArrow4" refType="w" fact="0.6295"/>
                  <dgm:constr type="ctrY" for="ch" forName="dotArrow4" refType="h" fact="0.0448"/>
                  <dgm:constr type="w" for="ch" forName="dotArrow4" refType="userD"/>
                  <dgm:constr type="h" for="ch" forName="dotArrow4" refType="userD"/>
                  <dgm:constr type="ctrX" for="ch" forName="dotArrow5" refType="w" fact="0.6467"/>
                  <dgm:constr type="ctrY" for="ch" forName="dotArrow5" refType="h" fact="0.0635"/>
                  <dgm:constr type="w" for="ch" forName="dotArrow5" refType="userD"/>
                  <dgm:constr type="h" for="ch" forName="dotArrow5" refType="userD"/>
                  <dgm:constr type="ctrX" for="ch" forName="dotArrow6" refType="w" fact="0.6123"/>
                  <dgm:constr type="ctrY" for="ch" forName="dotArrow6" refType="h" fact="0.0656"/>
                  <dgm:constr type="w" for="ch" forName="dotArrow6" refType="userD"/>
                  <dgm:constr type="h" for="ch" forName="dotArrow6" refType="userD"/>
                  <dgm:constr type="ctrX" for="ch" forName="dotArrow7" refType="w" fact="0.6123"/>
                  <dgm:constr type="ctrY" for="ch" forName="dotArrow7" refType="h" fact="0.1052"/>
                  <dgm:constr type="w" for="ch" forName="dotArrow7" refType="userD"/>
                  <dgm:constr type="h" for="ch" forName="dotArrow7" refType="userD"/>
                  <dgm:constr type="l" for="ch" forName="parTx1" refType="w" fact="0.1746"/>
                  <dgm:constr type="t" for="ch" forName="parTx1" refType="h" fact="0.9304"/>
                  <dgm:constr type="w" for="ch" forName="parTx1" refType="w" fact="0.2544"/>
                  <dgm:constr type="h" for="ch" forName="parTx1" refType="h" fact="0.0962"/>
                  <dgm:constr type="ctrX" for="ch" forName="picture1" refType="w" fact="0.1631"/>
                  <dgm:constr type="ctrY" for="ch" forName="picture1" refType="h" fact="0.9169"/>
                  <dgm:constr type="w" for="ch" forName="picture1" refType="w" fact="0.118"/>
                  <dgm:constr type="h" for="ch" forName="picture1" refType="h" fact="0.166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982"/>
                  <dgm:constr type="t" for="ch" forName="parTx2" refType="h" fact="0.8167"/>
                  <dgm:constr type="w" for="ch" forName="parTx2" refType="w" fact="0.2544"/>
                  <dgm:constr type="h" for="ch" forName="parTx2" refType="h" fact="0.0962"/>
                  <dgm:constr type="ctrX" for="ch" forName="picture2" refType="w" fact="0.3866"/>
                  <dgm:constr type="ctrY" for="ch" forName="picture2" refType="h" fact="0.8032"/>
                  <dgm:constr type="w" for="ch" forName="picture2" refType="w" fact="0.118"/>
                  <dgm:constr type="h" for="ch" forName="picture2" refType="h" fact="0.166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194"/>
                  <dgm:constr type="t" for="ch" forName="parTx3" refType="h" fact="0.6524"/>
                  <dgm:constr type="w" for="ch" forName="parTx3" refType="w" fact="0.2544"/>
                  <dgm:constr type="h" for="ch" forName="parTx3" refType="h" fact="0.0962"/>
                  <dgm:constr type="ctrX" for="ch" forName="picture3" refType="w" fact="0.5078"/>
                  <dgm:constr type="ctrY" for="ch" forName="picture3" refType="h" fact="0.6389"/>
                  <dgm:constr type="w" for="ch" forName="picture3" refType="w" fact="0.118"/>
                  <dgm:constr type="h" for="ch" forName="picture3" refType="h" fact="0.166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827"/>
                  <dgm:constr type="t" for="ch" forName="parTx4" refType="h" fact="0.4412"/>
                  <dgm:constr type="w" for="ch" forName="parTx4" refType="w" fact="0.2544"/>
                  <dgm:constr type="h" for="ch" forName="parTx4" refType="h" fact="0.0962"/>
                  <dgm:constr type="ctrX" for="ch" forName="picture4" refType="w" fact="0.5712"/>
                  <dgm:constr type="ctrY" for="ch" forName="picture4" refType="h" fact="0.4277"/>
                  <dgm:constr type="w" for="ch" forName="picture4" refType="w" fact="0.118"/>
                  <dgm:constr type="h" for="ch" forName="picture4" refType="h" fact="0.166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18"/>
                  <dgm:constr type="t" for="ch" forName="parTx5" refType="h" fact="0.2262"/>
                  <dgm:constr type="w" for="ch" forName="parTx5" refType="w" fact="0.2544"/>
                  <dgm:constr type="h" for="ch" forName="parTx5" refType="h" fact="0.0962"/>
                  <dgm:constr type="ctrX" for="ch" forName="picture5" refType="w" fact="0.6064"/>
                  <dgm:constr type="ctrY" for="ch" forName="picture5" refType="h" fact="0.2127"/>
                  <dgm:constr type="w" for="ch" forName="picture5" refType="w" fact="0.118"/>
                  <dgm:constr type="h" for="ch" forName="picture5" refType="h" fact="0.1663"/>
                  <dgm:constr type="l" for="ch" forName="desTx5" refType="r" refFor="ch" refForName="parTx5"/>
                  <dgm:constr type="r" for="ch" forName="desTx5" refType="w"/>
                  <dgm:constr type="t" for="ch" forName="desTx5" refType="t" refFor="ch" refForName="parTx5"/>
                  <dgm:constr type="h" for="ch" forName="desTx5" refType="h" refFor="ch" refForName="parTx5"/>
                </dgm:constrLst>
              </dgm:if>
              <dgm:else name="Name47">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3951"/>
                  <dgm:constr type="ctrY" for="ch" forName="dot1" refType="h" fact="0.8674"/>
                  <dgm:constr type="w" for="ch" forName="dot1" refType="userD"/>
                  <dgm:constr type="h" for="ch" forName="dot1" refType="userD"/>
                  <dgm:constr type="ctrX" for="ch" forName="dot2" refType="w" fact="0.3634"/>
                  <dgm:constr type="ctrY" for="ch" forName="dot2" refType="h" fact="0.8824"/>
                  <dgm:constr type="w" for="ch" forName="dot2" refType="userD"/>
                  <dgm:constr type="h" for="ch" forName="dot2" refType="userD"/>
                  <dgm:constr type="ctrX" for="ch" forName="dot3" refType="w" fact="0.331"/>
                  <dgm:constr type="ctrY" for="ch" forName="dot3" refType="h" fact="0.8948"/>
                  <dgm:constr type="w" for="ch" forName="dot3" refType="userD"/>
                  <dgm:constr type="h" for="ch" forName="dot3" refType="userD"/>
                  <dgm:constr type="ctrX" for="ch" forName="dot4" refType="w" fact="0.2981"/>
                  <dgm:constr type="ctrY" for="ch" forName="dot4" refType="h" fact="0.9044"/>
                  <dgm:constr type="w" for="ch" forName="dot4" refType="userD"/>
                  <dgm:constr type="h" for="ch" forName="dot4" refType="userD"/>
                  <dgm:constr type="ctrX" for="ch" forName="dot5" refType="w" fact="0.5681"/>
                  <dgm:constr type="ctrY" for="ch" forName="dot5" refType="h" fact="0.7222"/>
                  <dgm:constr type="w" for="ch" forName="dot5" refType="userD"/>
                  <dgm:constr type="h" for="ch" forName="dot5" refType="userD"/>
                  <dgm:constr type="ctrX" for="ch" forName="dot6" refType="w" fact="0.543"/>
                  <dgm:constr type="ctrY" for="ch" forName="dot6" refType="h" fact="0.7518"/>
                  <dgm:constr type="w" for="ch" forName="dot6" refType="userD"/>
                  <dgm:constr type="h" for="ch" forName="dot6" refType="userD"/>
                  <dgm:constr type="ctrX" for="ch" forName="dot7" refType="w" fact="0.672"/>
                  <dgm:constr type="ctrY" for="ch" forName="dot7" refType="h" fact="0.5422"/>
                  <dgm:constr type="w" for="ch" forName="dot7" refType="userD"/>
                  <dgm:constr type="h" for="ch" forName="dot7" refType="userD"/>
                  <dgm:constr type="ctrX" for="ch" forName="dot8" refType="w" fact="0.7278"/>
                  <dgm:constr type="ctrY" for="ch" forName="dot8" refType="h" fact="0.3229"/>
                  <dgm:constr type="w" for="ch" forName="dot8" refType="userD"/>
                  <dgm:constr type="h" for="ch" forName="dot8" refType="userD"/>
                  <dgm:constr type="ctrX" for="ch" forName="dotArrow1" refType="w" fact="0.6999"/>
                  <dgm:constr type="ctrY" for="ch" forName="dotArrow1" refType="h" fact="0.0635"/>
                  <dgm:constr type="w" for="ch" forName="dotArrow1" refType="userD"/>
                  <dgm:constr type="h" for="ch" forName="dotArrow1" refType="userD"/>
                  <dgm:constr type="ctrX" for="ch" forName="dotArrow2" refType="w" fact="0.7207"/>
                  <dgm:constr type="ctrY" for="ch" forName="dotArrow2" refType="h" fact="0.0448"/>
                  <dgm:constr type="w" for="ch" forName="dotArrow2" refType="userD"/>
                  <dgm:constr type="h" for="ch" forName="dotArrow2" refType="userD"/>
                  <dgm:constr type="ctrX" for="ch" forName="dotArrow3" refType="w" fact="0.7415"/>
                  <dgm:constr type="ctrY" for="ch" forName="dotArrow3" refType="h" fact="0.026"/>
                  <dgm:constr type="w" for="ch" forName="dotArrow3" refType="userD"/>
                  <dgm:constr type="h" for="ch" forName="dotArrow3" refType="userD"/>
                  <dgm:constr type="ctrX" for="ch" forName="dotArrow4" refType="w" fact="0.7624"/>
                  <dgm:constr type="ctrY" for="ch" forName="dotArrow4" refType="h" fact="0.0448"/>
                  <dgm:constr type="w" for="ch" forName="dotArrow4" refType="userD"/>
                  <dgm:constr type="h" for="ch" forName="dotArrow4" refType="userD"/>
                  <dgm:constr type="ctrX" for="ch" forName="dotArrow5" refType="w" fact="0.7832"/>
                  <dgm:constr type="ctrY" for="ch" forName="dotArrow5" refType="h" fact="0.0635"/>
                  <dgm:constr type="w" for="ch" forName="dotArrow5" refType="userD"/>
                  <dgm:constr type="h" for="ch" forName="dotArrow5" refType="userD"/>
                  <dgm:constr type="ctrX" for="ch" forName="dotArrow6" refType="w" fact="0.7415"/>
                  <dgm:constr type="ctrY" for="ch" forName="dotArrow6" refType="h" fact="0.0656"/>
                  <dgm:constr type="w" for="ch" forName="dotArrow6" refType="userD"/>
                  <dgm:constr type="h" for="ch" forName="dotArrow6" refType="userD"/>
                  <dgm:constr type="ctrX" for="ch" forName="dotArrow7" refType="w" fact="0.7415"/>
                  <dgm:constr type="ctrY" for="ch" forName="dotArrow7" refType="h" fact="0.1052"/>
                  <dgm:constr type="w" for="ch" forName="dotArrow7" refType="userD"/>
                  <dgm:constr type="h" for="ch" forName="dotArrow7" refType="userD"/>
                  <dgm:constr type="l" for="ch" forName="parTx1" refType="w" fact="0.2115"/>
                  <dgm:constr type="t" for="ch" forName="parTx1" refType="h" fact="0.928"/>
                  <dgm:constr type="w" for="ch" forName="parTx1" refType="w" fact="0.3081"/>
                  <dgm:constr type="h" for="ch" forName="parTx1" refType="h" fact="0.0962"/>
                  <dgm:constr type="ctrX" for="ch" forName="picture1" refType="w" fact="0.1975"/>
                  <dgm:constr type="ctrY" for="ch" forName="picture1" refType="h" fact="0.9169"/>
                  <dgm:constr type="w" for="ch" forName="picture1" refType="w" fact="0.1429"/>
                  <dgm:constr type="h" for="ch" forName="picture1" refType="h" fact="0.1663"/>
                  <dgm:constr type="l" for="ch" forName="parTx2" refType="w" fact="0.4822"/>
                  <dgm:constr type="t" for="ch" forName="parTx2" refType="h" fact="0.8143"/>
                  <dgm:constr type="w" for="ch" forName="parTx2" refType="w" fact="0.3081"/>
                  <dgm:constr type="h" for="ch" forName="parTx2" refType="h" fact="0.0962"/>
                  <dgm:constr type="ctrX" for="ch" forName="picture2" refType="w" fact="0.4682"/>
                  <dgm:constr type="ctrY" for="ch" forName="picture2" refType="h" fact="0.8032"/>
                  <dgm:constr type="w" for="ch" forName="picture2" refType="w" fact="0.1429"/>
                  <dgm:constr type="h" for="ch" forName="picture2" refType="h" fact="0.1663"/>
                  <dgm:constr type="l" for="ch" forName="parTx3" refType="w" fact="0.629"/>
                  <dgm:constr type="t" for="ch" forName="parTx3" refType="h" fact="0.65"/>
                  <dgm:constr type="w" for="ch" forName="parTx3" refType="w" fact="0.3081"/>
                  <dgm:constr type="h" for="ch" forName="parTx3" refType="h" fact="0.0962"/>
                  <dgm:constr type="ctrX" for="ch" forName="picture3" refType="w" fact="0.615"/>
                  <dgm:constr type="ctrY" for="ch" forName="picture3" refType="h" fact="0.6389"/>
                  <dgm:constr type="w" for="ch" forName="picture3" refType="w" fact="0.1429"/>
                  <dgm:constr type="h" for="ch" forName="picture3" refType="h" fact="0.1663"/>
                  <dgm:constr type="l" for="ch" forName="parTx4" refType="w" fact="0.7057"/>
                  <dgm:constr type="t" for="ch" forName="parTx4" refType="h" fact="0.4388"/>
                  <dgm:constr type="w" for="ch" forName="parTx4" refType="w" fact="0.3081"/>
                  <dgm:constr type="h" for="ch" forName="parTx4" refType="h" fact="0.0962"/>
                  <dgm:constr type="ctrX" for="ch" forName="picture4" refType="w" fact="0.6917"/>
                  <dgm:constr type="ctrY" for="ch" forName="picture4" refType="h" fact="0.4277"/>
                  <dgm:constr type="w" for="ch" forName="picture4" refType="w" fact="0.1429"/>
                  <dgm:constr type="h" for="ch" forName="picture4" refType="h" fact="0.1663"/>
                  <dgm:constr type="l" for="ch" forName="parTx5" refType="w" fact="0.7484"/>
                  <dgm:constr type="t" for="ch" forName="parTx5" refType="h" fact="0.2238"/>
                  <dgm:constr type="w" for="ch" forName="parTx5" refType="w" fact="0.3081"/>
                  <dgm:constr type="h" for="ch" forName="parTx5" refType="h" fact="0.0962"/>
                  <dgm:constr type="ctrX" for="ch" forName="picture5" refType="w" fact="0.7344"/>
                  <dgm:constr type="ctrY" for="ch" forName="picture5" refType="h" fact="0.2127"/>
                  <dgm:constr type="w" for="ch" forName="picture5" refType="w" fact="0.1429"/>
                  <dgm:constr type="h" for="ch" forName="picture5" refType="h" fact="0.1663"/>
                </dgm:constrLst>
              </dgm:else>
            </dgm:choose>
          </dgm:if>
          <dgm:else name="Name48">
            <dgm:choose name="Name49">
              <dgm:if name="Name50"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6737"/>
                  <dgm:constr type="ctrY" for="ch" forName="dot1" refType="h" fact="0.8674"/>
                  <dgm:constr type="w" for="ch" forName="dot1" refType="userD"/>
                  <dgm:constr type="h" for="ch" forName="dot1" refType="userD"/>
                  <dgm:constr type="ctrX" for="ch" forName="dot2" refType="w" fact="0.6999"/>
                  <dgm:constr type="ctrY" for="ch" forName="dot2" refType="h" fact="0.8824"/>
                  <dgm:constr type="w" for="ch" forName="dot2" refType="userD"/>
                  <dgm:constr type="h" for="ch" forName="dot2" refType="userD"/>
                  <dgm:constr type="ctrX" for="ch" forName="dot3" refType="w" fact="0.7267"/>
                  <dgm:constr type="ctrY" for="ch" forName="dot3" refType="h" fact="0.8948"/>
                  <dgm:constr type="w" for="ch" forName="dot3" refType="userD"/>
                  <dgm:constr type="h" for="ch" forName="dot3" refType="userD"/>
                  <dgm:constr type="ctrX" for="ch" forName="dot4" refType="w" fact="0.7538"/>
                  <dgm:constr type="ctrY" for="ch" forName="dot4" refType="h" fact="0.9044"/>
                  <dgm:constr type="w" for="ch" forName="dot4" refType="userD"/>
                  <dgm:constr type="h" for="ch" forName="dot4" refType="userD"/>
                  <dgm:constr type="ctrX" for="ch" forName="dot5" refType="w" fact="0.5309"/>
                  <dgm:constr type="ctrY" for="ch" forName="dot5" refType="h" fact="0.7222"/>
                  <dgm:constr type="w" for="ch" forName="dot5" refType="userD"/>
                  <dgm:constr type="h" for="ch" forName="dot5" refType="userD"/>
                  <dgm:constr type="ctrX" for="ch" forName="dot6" refType="w" fact="0.5516"/>
                  <dgm:constr type="ctrY" for="ch" forName="dot6" refType="h" fact="0.7518"/>
                  <dgm:constr type="w" for="ch" forName="dot6" refType="userD"/>
                  <dgm:constr type="h" for="ch" forName="dot6" refType="userD"/>
                  <dgm:constr type="ctrX" for="ch" forName="dot7" refType="w" fact="0.4451"/>
                  <dgm:constr type="ctrY" for="ch" forName="dot7" refType="h" fact="0.5422"/>
                  <dgm:constr type="w" for="ch" forName="dot7" refType="userD"/>
                  <dgm:constr type="h" for="ch" forName="dot7" refType="userD"/>
                  <dgm:constr type="ctrX" for="ch" forName="dot8" refType="w" fact="0.399"/>
                  <dgm:constr type="ctrY" for="ch" forName="dot8" refType="h" fact="0.3229"/>
                  <dgm:constr type="w" for="ch" forName="dot8" refType="userD"/>
                  <dgm:constr type="h" for="ch" forName="dot8" refType="userD"/>
                  <dgm:constr type="ctrX" for="ch" forName="dotArrow1" refType="w" fact="0.4221"/>
                  <dgm:constr type="ctrY" for="ch" forName="dotArrow1" refType="h" fact="0.0635"/>
                  <dgm:constr type="w" for="ch" forName="dotArrow1" refType="userD"/>
                  <dgm:constr type="h" for="ch" forName="dotArrow1" refType="userD"/>
                  <dgm:constr type="ctrX" for="ch" forName="dotArrow2" refType="w" fact="0.4049"/>
                  <dgm:constr type="ctrY" for="ch" forName="dotArrow2" refType="h" fact="0.0448"/>
                  <dgm:constr type="w" for="ch" forName="dotArrow2" refType="userD"/>
                  <dgm:constr type="h" for="ch" forName="dotArrow2" refType="userD"/>
                  <dgm:constr type="ctrX" for="ch" forName="dotArrow3" refType="w" fact="0.3877"/>
                  <dgm:constr type="ctrY" for="ch" forName="dotArrow3" refType="h" fact="0.026"/>
                  <dgm:constr type="w" for="ch" forName="dotArrow3" refType="userD"/>
                  <dgm:constr type="h" for="ch" forName="dotArrow3" refType="userD"/>
                  <dgm:constr type="ctrX" for="ch" forName="dotArrow4" refType="w" fact="0.3705"/>
                  <dgm:constr type="ctrY" for="ch" forName="dotArrow4" refType="h" fact="0.0448"/>
                  <dgm:constr type="w" for="ch" forName="dotArrow4" refType="userD"/>
                  <dgm:constr type="h" for="ch" forName="dotArrow4" refType="userD"/>
                  <dgm:constr type="ctrX" for="ch" forName="dotArrow5" refType="w" fact="0.3533"/>
                  <dgm:constr type="ctrY" for="ch" forName="dotArrow5" refType="h" fact="0.0635"/>
                  <dgm:constr type="w" for="ch" forName="dotArrow5" refType="userD"/>
                  <dgm:constr type="h" for="ch" forName="dotArrow5" refType="userD"/>
                  <dgm:constr type="ctrX" for="ch" forName="dotArrow6" refType="w" fact="0.3877"/>
                  <dgm:constr type="ctrY" for="ch" forName="dotArrow6" refType="h" fact="0.0656"/>
                  <dgm:constr type="w" for="ch" forName="dotArrow6" refType="userD"/>
                  <dgm:constr type="h" for="ch" forName="dotArrow6" refType="userD"/>
                  <dgm:constr type="ctrX" for="ch" forName="dotArrow7" refType="w" fact="0.3877"/>
                  <dgm:constr type="ctrY" for="ch" forName="dotArrow7" refType="h" fact="0.1052"/>
                  <dgm:constr type="w" for="ch" forName="dotArrow7" refType="userD"/>
                  <dgm:constr type="h" for="ch" forName="dotArrow7" refType="userD"/>
                  <dgm:constr type="r" for="ch" forName="parTx1" refType="w" fact="0.8254"/>
                  <dgm:constr type="t" for="ch" forName="parTx1" refType="h" fact="0.9304"/>
                  <dgm:constr type="w" for="ch" forName="parTx1" refType="w" fact="0.2544"/>
                  <dgm:constr type="h" for="ch" forName="parTx1" refType="h" fact="0.0962"/>
                  <dgm:constr type="ctrX" for="ch" forName="picture1" refType="w" fact="0.8369"/>
                  <dgm:constr type="ctrY" for="ch" forName="picture1" refType="h" fact="0.9169"/>
                  <dgm:constr type="w" for="ch" forName="picture1" refType="w" fact="0.118"/>
                  <dgm:constr type="h" for="ch" forName="picture1" refType="h" fact="0.166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018"/>
                  <dgm:constr type="t" for="ch" forName="parTx2" refType="h" fact="0.8167"/>
                  <dgm:constr type="w" for="ch" forName="parTx2" refType="w" fact="0.2544"/>
                  <dgm:constr type="h" for="ch" forName="parTx2" refType="h" fact="0.0962"/>
                  <dgm:constr type="ctrX" for="ch" forName="picture2" refType="w" fact="0.6134"/>
                  <dgm:constr type="ctrY" for="ch" forName="picture2" refType="h" fact="0.8032"/>
                  <dgm:constr type="w" for="ch" forName="picture2" refType="w" fact="0.118"/>
                  <dgm:constr type="h" for="ch" forName="picture2" refType="h" fact="0.166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806"/>
                  <dgm:constr type="t" for="ch" forName="parTx3" refType="h" fact="0.6524"/>
                  <dgm:constr type="w" for="ch" forName="parTx3" refType="w" fact="0.2544"/>
                  <dgm:constr type="h" for="ch" forName="parTx3" refType="h" fact="0.0962"/>
                  <dgm:constr type="ctrX" for="ch" forName="picture3" refType="w" fact="0.4922"/>
                  <dgm:constr type="ctrY" for="ch" forName="picture3" refType="h" fact="0.6389"/>
                  <dgm:constr type="w" for="ch" forName="picture3" refType="w" fact="0.118"/>
                  <dgm:constr type="h" for="ch" forName="picture3" refType="h" fact="0.166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173"/>
                  <dgm:constr type="t" for="ch" forName="parTx4" refType="h" fact="0.4412"/>
                  <dgm:constr type="w" for="ch" forName="parTx4" refType="w" fact="0.2544"/>
                  <dgm:constr type="h" for="ch" forName="parTx4" refType="h" fact="0.0962"/>
                  <dgm:constr type="ctrX" for="ch" forName="picture4" refType="w" fact="0.4288"/>
                  <dgm:constr type="ctrY" for="ch" forName="picture4" refType="h" fact="0.4277"/>
                  <dgm:constr type="w" for="ch" forName="picture4" refType="w" fact="0.118"/>
                  <dgm:constr type="h" for="ch" forName="picture4" refType="h" fact="0.166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82"/>
                  <dgm:constr type="t" for="ch" forName="parTx5" refType="h" fact="0.2262"/>
                  <dgm:constr type="w" for="ch" forName="parTx5" refType="w" fact="0.2544"/>
                  <dgm:constr type="h" for="ch" forName="parTx5" refType="h" fact="0.0962"/>
                  <dgm:constr type="ctrX" for="ch" forName="picture5" refType="w" fact="0.3936"/>
                  <dgm:constr type="ctrY" for="ch" forName="picture5" refType="h" fact="0.2127"/>
                  <dgm:constr type="w" for="ch" forName="picture5" refType="w" fact="0.118"/>
                  <dgm:constr type="h" for="ch" forName="picture5" refType="h" fact="0.1663"/>
                  <dgm:constr type="r" for="ch" forName="desTx5" refType="l" refFor="ch" refForName="parTx5"/>
                  <dgm:constr type="l" for="ch" forName="desTx5"/>
                  <dgm:constr type="t" for="ch" forName="desTx5" refType="t" refFor="ch" refForName="parTx5"/>
                  <dgm:constr type="h" for="ch" forName="desTx5" refType="h" refFor="ch" refForName="parTx5"/>
                </dgm:constrLst>
              </dgm:if>
              <dgm:else name="Name51">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6049"/>
                  <dgm:constr type="ctrY" for="ch" forName="dot1" refType="h" fact="0.8674"/>
                  <dgm:constr type="w" for="ch" forName="dot1" refType="userD"/>
                  <dgm:constr type="h" for="ch" forName="dot1" refType="userD"/>
                  <dgm:constr type="ctrX" for="ch" forName="dot2" refType="w" fact="0.6366"/>
                  <dgm:constr type="ctrY" for="ch" forName="dot2" refType="h" fact="0.8824"/>
                  <dgm:constr type="w" for="ch" forName="dot2" refType="userD"/>
                  <dgm:constr type="h" for="ch" forName="dot2" refType="userD"/>
                  <dgm:constr type="ctrX" for="ch" forName="dot3" refType="w" fact="0.669"/>
                  <dgm:constr type="ctrY" for="ch" forName="dot3" refType="h" fact="0.8948"/>
                  <dgm:constr type="w" for="ch" forName="dot3" refType="userD"/>
                  <dgm:constr type="h" for="ch" forName="dot3" refType="userD"/>
                  <dgm:constr type="ctrX" for="ch" forName="dot4" refType="w" fact="0.7019"/>
                  <dgm:constr type="ctrY" for="ch" forName="dot4" refType="h" fact="0.9044"/>
                  <dgm:constr type="w" for="ch" forName="dot4" refType="userD"/>
                  <dgm:constr type="h" for="ch" forName="dot4" refType="userD"/>
                  <dgm:constr type="ctrX" for="ch" forName="dot5" refType="w" fact="0.4319"/>
                  <dgm:constr type="ctrY" for="ch" forName="dot5" refType="h" fact="0.7222"/>
                  <dgm:constr type="w" for="ch" forName="dot5" refType="userD"/>
                  <dgm:constr type="h" for="ch" forName="dot5" refType="userD"/>
                  <dgm:constr type="ctrX" for="ch" forName="dot6" refType="w" fact="0.457"/>
                  <dgm:constr type="ctrY" for="ch" forName="dot6" refType="h" fact="0.7518"/>
                  <dgm:constr type="w" for="ch" forName="dot6" refType="userD"/>
                  <dgm:constr type="h" for="ch" forName="dot6" refType="userD"/>
                  <dgm:constr type="ctrX" for="ch" forName="dot7" refType="w" fact="0.328"/>
                  <dgm:constr type="ctrY" for="ch" forName="dot7" refType="h" fact="0.5422"/>
                  <dgm:constr type="w" for="ch" forName="dot7" refType="userD"/>
                  <dgm:constr type="h" for="ch" forName="dot7" refType="userD"/>
                  <dgm:constr type="ctrX" for="ch" forName="dot8" refType="w" fact="0.2722"/>
                  <dgm:constr type="ctrY" for="ch" forName="dot8" refType="h" fact="0.3229"/>
                  <dgm:constr type="w" for="ch" forName="dot8" refType="userD"/>
                  <dgm:constr type="h" for="ch" forName="dot8" refType="userD"/>
                  <dgm:constr type="ctrX" for="ch" forName="dotArrow1" refType="w" fact="0.3001"/>
                  <dgm:constr type="ctrY" for="ch" forName="dotArrow1" refType="h" fact="0.0635"/>
                  <dgm:constr type="w" for="ch" forName="dotArrow1" refType="userD"/>
                  <dgm:constr type="h" for="ch" forName="dotArrow1" refType="userD"/>
                  <dgm:constr type="ctrX" for="ch" forName="dotArrow2" refType="w" fact="0.2793"/>
                  <dgm:constr type="ctrY" for="ch" forName="dotArrow2" refType="h" fact="0.0448"/>
                  <dgm:constr type="w" for="ch" forName="dotArrow2" refType="userD"/>
                  <dgm:constr type="h" for="ch" forName="dotArrow2" refType="userD"/>
                  <dgm:constr type="ctrX" for="ch" forName="dotArrow3" refType="w" fact="0.2585"/>
                  <dgm:constr type="ctrY" for="ch" forName="dotArrow3" refType="h" fact="0.026"/>
                  <dgm:constr type="w" for="ch" forName="dotArrow3" refType="userD"/>
                  <dgm:constr type="h" for="ch" forName="dotArrow3" refType="userD"/>
                  <dgm:constr type="ctrX" for="ch" forName="dotArrow4" refType="w" fact="0.2376"/>
                  <dgm:constr type="ctrY" for="ch" forName="dotArrow4" refType="h" fact="0.0448"/>
                  <dgm:constr type="w" for="ch" forName="dotArrow4" refType="userD"/>
                  <dgm:constr type="h" for="ch" forName="dotArrow4" refType="userD"/>
                  <dgm:constr type="ctrX" for="ch" forName="dotArrow5" refType="w" fact="0.2168"/>
                  <dgm:constr type="ctrY" for="ch" forName="dotArrow5" refType="h" fact="0.0635"/>
                  <dgm:constr type="w" for="ch" forName="dotArrow5" refType="userD"/>
                  <dgm:constr type="h" for="ch" forName="dotArrow5" refType="userD"/>
                  <dgm:constr type="ctrX" for="ch" forName="dotArrow6" refType="w" fact="0.2585"/>
                  <dgm:constr type="ctrY" for="ch" forName="dotArrow6" refType="h" fact="0.0656"/>
                  <dgm:constr type="w" for="ch" forName="dotArrow6" refType="userD"/>
                  <dgm:constr type="h" for="ch" forName="dotArrow6" refType="userD"/>
                  <dgm:constr type="ctrX" for="ch" forName="dotArrow7" refType="w" fact="0.2585"/>
                  <dgm:constr type="ctrY" for="ch" forName="dotArrow7" refType="h" fact="0.1052"/>
                  <dgm:constr type="w" for="ch" forName="dotArrow7" refType="userD"/>
                  <dgm:constr type="h" for="ch" forName="dotArrow7" refType="userD"/>
                  <dgm:constr type="r" for="ch" forName="parTx1" refType="w" fact="0.7885"/>
                  <dgm:constr type="t" for="ch" forName="parTx1" refType="h" fact="0.928"/>
                  <dgm:constr type="w" for="ch" forName="parTx1" refType="w" fact="0.3081"/>
                  <dgm:constr type="h" for="ch" forName="parTx1" refType="h" fact="0.0962"/>
                  <dgm:constr type="ctrX" for="ch" forName="picture1" refType="w" fact="0.8025"/>
                  <dgm:constr type="ctrY" for="ch" forName="picture1" refType="h" fact="0.9169"/>
                  <dgm:constr type="w" for="ch" forName="picture1" refType="w" fact="0.1429"/>
                  <dgm:constr type="h" for="ch" forName="picture1" refType="h" fact="0.1663"/>
                  <dgm:constr type="r" for="ch" forName="parTx2" refType="w" fact="0.5178"/>
                  <dgm:constr type="t" for="ch" forName="parTx2" refType="h" fact="0.8143"/>
                  <dgm:constr type="w" for="ch" forName="parTx2" refType="w" fact="0.3081"/>
                  <dgm:constr type="h" for="ch" forName="parTx2" refType="h" fact="0.0962"/>
                  <dgm:constr type="ctrX" for="ch" forName="picture2" refType="w" fact="0.5318"/>
                  <dgm:constr type="ctrY" for="ch" forName="picture2" refType="h" fact="0.8032"/>
                  <dgm:constr type="w" for="ch" forName="picture2" refType="w" fact="0.1429"/>
                  <dgm:constr type="h" for="ch" forName="picture2" refType="h" fact="0.1663"/>
                  <dgm:constr type="r" for="ch" forName="parTx3" refType="w" fact="0.371"/>
                  <dgm:constr type="t" for="ch" forName="parTx3" refType="h" fact="0.65"/>
                  <dgm:constr type="w" for="ch" forName="parTx3" refType="w" fact="0.3081"/>
                  <dgm:constr type="h" for="ch" forName="parTx3" refType="h" fact="0.0962"/>
                  <dgm:constr type="ctrX" for="ch" forName="picture3" refType="w" fact="0.385"/>
                  <dgm:constr type="ctrY" for="ch" forName="picture3" refType="h" fact="0.6389"/>
                  <dgm:constr type="w" for="ch" forName="picture3" refType="w" fact="0.1429"/>
                  <dgm:constr type="h" for="ch" forName="picture3" refType="h" fact="0.1663"/>
                  <dgm:constr type="r" for="ch" forName="parTx4" refType="w" fact="0.2943"/>
                  <dgm:constr type="t" for="ch" forName="parTx4" refType="h" fact="0.4388"/>
                  <dgm:constr type="w" for="ch" forName="parTx4" refType="w" fact="0.3081"/>
                  <dgm:constr type="h" for="ch" forName="parTx4" refType="h" fact="0.0962"/>
                  <dgm:constr type="ctrX" for="ch" forName="picture4" refType="w" fact="0.3083"/>
                  <dgm:constr type="ctrY" for="ch" forName="picture4" refType="h" fact="0.4277"/>
                  <dgm:constr type="w" for="ch" forName="picture4" refType="w" fact="0.1429"/>
                  <dgm:constr type="h" for="ch" forName="picture4" refType="h" fact="0.1663"/>
                  <dgm:constr type="r" for="ch" forName="parTx5" refType="w" fact="0.2516"/>
                  <dgm:constr type="t" for="ch" forName="parTx5" refType="h" fact="0.2238"/>
                  <dgm:constr type="w" for="ch" forName="parTx5" refType="w" fact="0.3081"/>
                  <dgm:constr type="h" for="ch" forName="parTx5" refType="h" fact="0.0962"/>
                  <dgm:constr type="ctrX" for="ch" forName="picture5" refType="w" fact="0.2656"/>
                  <dgm:constr type="ctrY" for="ch" forName="picture5" refType="h" fact="0.2127"/>
                  <dgm:constr type="w" for="ch" forName="picture5" refType="w" fact="0.1429"/>
                  <dgm:constr type="h" for="ch" forName="picture5" refType="h" fact="0.1663"/>
                </dgm:constrLst>
              </dgm:else>
            </dgm:choose>
          </dgm:else>
        </dgm:choose>
      </dgm:if>
      <dgm:if name="Name52" axis="ch" ptType="node" func="cnt" op="equ" val="6">
        <dgm:choose name="Name53">
          <dgm:if name="Name54" func="var" arg="dir" op="equ" val="norm">
            <dgm:choose name="Name55">
              <dgm:if name="Name56"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3608"/>
                  <dgm:constr type="ctrY" for="ch" forName="dot1" refType="h" fact="0.8839"/>
                  <dgm:constr type="w" for="ch" forName="dot1" refType="userD"/>
                  <dgm:constr type="h" for="ch" forName="dot1" refType="userD"/>
                  <dgm:constr type="ctrX" for="ch" forName="dot2" refType="w" fact="0.3384"/>
                  <dgm:constr type="ctrY" for="ch" forName="dot2" refType="h" fact="0.8967"/>
                  <dgm:constr type="w" for="ch" forName="dot2" refType="userD"/>
                  <dgm:constr type="h" for="ch" forName="dot2" refType="userD"/>
                  <dgm:constr type="ctrX" for="ch" forName="dot3" refType="w" fact="0.3155"/>
                  <dgm:constr type="ctrY" for="ch" forName="dot3" refType="h" fact="0.9076"/>
                  <dgm:constr type="w" for="ch" forName="dot3" refType="userD"/>
                  <dgm:constr type="h" for="ch" forName="dot3" refType="userD"/>
                  <dgm:constr type="ctrX" for="ch" forName="dot4" refType="w" fact="0.2923"/>
                  <dgm:constr type="ctrY" for="ch" forName="dot4" refType="h" fact="0.9165"/>
                  <dgm:constr type="w" for="ch" forName="dot4" refType="userD"/>
                  <dgm:constr type="h" for="ch" forName="dot4" refType="userD"/>
                  <dgm:constr type="ctrX" for="ch" forName="dot5" refType="w" fact="0.2688"/>
                  <dgm:constr type="ctrY" for="ch" forName="dot5" refType="h" fact="0.9234"/>
                  <dgm:constr type="w" for="ch" forName="dot5" refType="userD"/>
                  <dgm:constr type="h" for="ch" forName="dot5" refType="userD"/>
                  <dgm:constr type="ctrX" for="ch" forName="dot6" refType="w" fact="0.4883"/>
                  <dgm:constr type="ctrY" for="ch" forName="dot6" refType="h" fact="0.764"/>
                  <dgm:constr type="w" for="ch" forName="dot6" refType="userD"/>
                  <dgm:constr type="h" for="ch" forName="dot6" refType="userD"/>
                  <dgm:constr type="ctrX" for="ch" forName="dot7" refType="w" fact="0.4695"/>
                  <dgm:constr type="ctrY" for="ch" forName="dot7" refType="h" fact="0.7878"/>
                  <dgm:constr type="w" for="ch" forName="dot7" refType="userD"/>
                  <dgm:constr type="h" for="ch" forName="dot7" refType="userD"/>
                  <dgm:constr type="ctrX" for="ch" forName="dot8" refType="w" fact="0.5696"/>
                  <dgm:constr type="ctrY" for="ch" forName="dot8" refType="h" fact="0.6227"/>
                  <dgm:constr type="w" for="ch" forName="dot8" refType="userD"/>
                  <dgm:constr type="h" for="ch" forName="dot8" refType="userD"/>
                  <dgm:constr type="ctrX" for="ch" forName="dot9" refType="w" fact="0.6247"/>
                  <dgm:constr type="ctrY" for="ch" forName="dot9" refType="h" fact="0.4556"/>
                  <dgm:constr type="w" for="ch" forName="dot9" refType="userD"/>
                  <dgm:constr type="h" for="ch" forName="dot9" refType="userD"/>
                  <dgm:constr type="ctrX" for="ch" forName="dot10" refType="w" fact="0.6509"/>
                  <dgm:constr type="ctrY" for="ch" forName="dot10" refType="h" fact="0.2816"/>
                  <dgm:constr type="w" for="ch" forName="dot10" refType="userD"/>
                  <dgm:constr type="h" for="ch" forName="dot10" refType="userD"/>
                  <dgm:constr type="ctrX" for="ch" forName="dotArrow1" refType="w" fact="0.6281"/>
                  <dgm:constr type="ctrY" for="ch" forName="dotArrow1" refType="h" fact="0.0748"/>
                  <dgm:constr type="w" for="ch" forName="dotArrow1" refType="userD"/>
                  <dgm:constr type="h" for="ch" forName="dotArrow1" refType="userD"/>
                  <dgm:constr type="ctrX" for="ch" forName="dotArrow2" refType="w" fact="0.6437"/>
                  <dgm:constr type="ctrY" for="ch" forName="dotArrow2" refType="h" fact="0.0581"/>
                  <dgm:constr type="w" for="ch" forName="dotArrow2" refType="userD"/>
                  <dgm:constr type="h" for="ch" forName="dotArrow2" refType="userD"/>
                  <dgm:constr type="ctrX" for="ch" forName="dotArrow3" refType="w" fact="0.6593"/>
                  <dgm:constr type="ctrY" for="ch" forName="dotArrow3" refType="h" fact="0.0414"/>
                  <dgm:constr type="w" for="ch" forName="dotArrow3" refType="userD"/>
                  <dgm:constr type="h" for="ch" forName="dotArrow3" refType="userD"/>
                  <dgm:constr type="ctrX" for="ch" forName="dotArrow4" refType="w" fact="0.675"/>
                  <dgm:constr type="ctrY" for="ch" forName="dotArrow4" refType="h" fact="0.0581"/>
                  <dgm:constr type="w" for="ch" forName="dotArrow4" refType="userD"/>
                  <dgm:constr type="h" for="ch" forName="dotArrow4" refType="userD"/>
                  <dgm:constr type="ctrX" for="ch" forName="dotArrow5" refType="w" fact="0.6906"/>
                  <dgm:constr type="ctrY" for="ch" forName="dotArrow5" refType="h" fact="0.0748"/>
                  <dgm:constr type="w" for="ch" forName="dotArrow5" refType="userD"/>
                  <dgm:constr type="h" for="ch" forName="dotArrow5" refType="userD"/>
                  <dgm:constr type="ctrX" for="ch" forName="dotArrow6" refType="w" fact="0.6593"/>
                  <dgm:constr type="ctrY" for="ch" forName="dotArrow6" refType="h" fact="0.0766"/>
                  <dgm:constr type="w" for="ch" forName="dotArrow6" refType="userD"/>
                  <dgm:constr type="h" for="ch" forName="dotArrow6" refType="userD"/>
                  <dgm:constr type="ctrX" for="ch" forName="dotArrow7" refType="w" fact="0.6593"/>
                  <dgm:constr type="ctrY" for="ch" forName="dotArrow7" refType="h" fact="0.1118"/>
                  <dgm:constr type="w" for="ch" forName="dotArrow7" refType="userD"/>
                  <dgm:constr type="h" for="ch" forName="dotArrow7" refType="userD"/>
                  <dgm:constr type="l" for="ch" forName="parTx1" refType="w" fact="0.2091"/>
                  <dgm:constr type="t" for="ch" forName="parTx1" refType="h" fact="0.9433"/>
                  <dgm:constr type="w" for="ch" forName="parTx1" refType="w" fact="0.2275"/>
                  <dgm:constr type="h" for="ch" forName="parTx1" refType="h" fact="0.0811"/>
                  <dgm:constr type="ctrX" for="ch" forName="picture1" refType="w" fact="0.1988"/>
                  <dgm:constr type="ctrY" for="ch" forName="picture1" refType="h" fact="0.9322"/>
                  <dgm:constr type="w" for="ch" forName="picture1" refType="w" fact="0.1055"/>
                  <dgm:constr type="h" for="ch" forName="picture1" refType="h" fact="0.140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273"/>
                  <dgm:constr type="t" for="ch" forName="parTx2" refType="h" fact="0.8468"/>
                  <dgm:constr type="w" for="ch" forName="parTx2" refType="w" fact="0.2275"/>
                  <dgm:constr type="h" for="ch" forName="parTx2" refType="h" fact="0.0811"/>
                  <dgm:constr type="ctrX" for="ch" forName="picture2" refType="w" fact="0.4169"/>
                  <dgm:constr type="ctrY" for="ch" forName="picture2" refType="h" fact="0.8357"/>
                  <dgm:constr type="w" for="ch" forName="picture2" refType="w" fact="0.1055"/>
                  <dgm:constr type="h" for="ch" forName="picture2" refType="h" fact="0.140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349"/>
                  <dgm:constr type="t" for="ch" forName="parTx3" refType="h" fact="0.7023"/>
                  <dgm:constr type="w" for="ch" forName="parTx3" refType="w" fact="0.2275"/>
                  <dgm:constr type="h" for="ch" forName="parTx3" refType="h" fact="0.0811"/>
                  <dgm:constr type="ctrX" for="ch" forName="picture3" refType="w" fact="0.5245"/>
                  <dgm:constr type="ctrY" for="ch" forName="picture3" refType="h" fact="0.6912"/>
                  <dgm:constr type="w" for="ch" forName="picture3" refType="w" fact="0.1055"/>
                  <dgm:constr type="h" for="ch" forName="picture3" refType="h" fact="0.140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998"/>
                  <dgm:constr type="t" for="ch" forName="parTx4" refType="h" fact="0.5441"/>
                  <dgm:constr type="w" for="ch" forName="parTx4" refType="w" fact="0.2275"/>
                  <dgm:constr type="h" for="ch" forName="parTx4" refType="h" fact="0.0811"/>
                  <dgm:constr type="ctrX" for="ch" forName="picture4" refType="w" fact="0.5894"/>
                  <dgm:constr type="ctrY" for="ch" forName="picture4" refType="h" fact="0.533"/>
                  <dgm:constr type="w" for="ch" forName="picture4" refType="w" fact="0.1055"/>
                  <dgm:constr type="h" for="ch" forName="picture4" refType="h" fact="0.140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416"/>
                  <dgm:constr type="t" for="ch" forName="parTx5" refType="h" fact="0.3737"/>
                  <dgm:constr type="w" for="ch" forName="parTx5" refType="w" fact="0.2275"/>
                  <dgm:constr type="h" for="ch" forName="parTx5" refType="h" fact="0.0811"/>
                  <dgm:constr type="ctrX" for="ch" forName="picture5" refType="w" fact="0.6313"/>
                  <dgm:constr type="ctrY" for="ch" forName="picture5" refType="h" fact="0.3626"/>
                  <dgm:constr type="w" for="ch" forName="picture5" refType="w" fact="0.1055"/>
                  <dgm:constr type="h" for="ch" forName="picture5" refType="h" fact="0.1403"/>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644"/>
                  <dgm:constr type="t" for="ch" forName="parTx6" refType="h" fact="0.2061"/>
                  <dgm:constr type="w" for="ch" forName="parTx6" refType="w" fact="0.2275"/>
                  <dgm:constr type="h" for="ch" forName="parTx6" refType="h" fact="0.0811"/>
                  <dgm:constr type="ctrX" for="ch" forName="picture6" refType="w" fact="0.6541"/>
                  <dgm:constr type="ctrY" for="ch" forName="picture6" refType="h" fact="0.195"/>
                  <dgm:constr type="w" for="ch" forName="picture6" refType="w" fact="0.1055"/>
                  <dgm:constr type="h" for="ch" forName="picture6" refType="h" fact="0.1403"/>
                  <dgm:constr type="l" for="ch" forName="desTx6" refType="r" refFor="ch" refForName="parTx6"/>
                  <dgm:constr type="r" for="ch" forName="desTx6" refType="w"/>
                  <dgm:constr type="t" for="ch" forName="desTx6" refType="t" refFor="ch" refForName="parTx6"/>
                  <dgm:constr type="h" for="ch" forName="desTx6" refType="h" refFor="ch" refForName="parTx6"/>
                </dgm:constrLst>
              </dgm:if>
              <dgm:else name="Name57">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4276"/>
                  <dgm:constr type="ctrY" for="ch" forName="dot1" refType="h" fact="0.8839"/>
                  <dgm:constr type="w" for="ch" forName="dot1" refType="userD"/>
                  <dgm:constr type="h" for="ch" forName="dot1" refType="userD"/>
                  <dgm:constr type="ctrX" for="ch" forName="dot2" refType="w" fact="0.401"/>
                  <dgm:constr type="ctrY" for="ch" forName="dot2" refType="h" fact="0.8967"/>
                  <dgm:constr type="w" for="ch" forName="dot2" refType="userD"/>
                  <dgm:constr type="h" for="ch" forName="dot2" refType="userD"/>
                  <dgm:constr type="ctrX" for="ch" forName="dot3" refType="w" fact="0.3739"/>
                  <dgm:constr type="ctrY" for="ch" forName="dot3" refType="h" fact="0.9076"/>
                  <dgm:constr type="w" for="ch" forName="dot3" refType="userD"/>
                  <dgm:constr type="h" for="ch" forName="dot3" refType="userD"/>
                  <dgm:constr type="ctrX" for="ch" forName="dot4" refType="w" fact="0.3464"/>
                  <dgm:constr type="ctrY" for="ch" forName="dot4" refType="h" fact="0.9165"/>
                  <dgm:constr type="w" for="ch" forName="dot4" refType="userD"/>
                  <dgm:constr type="h" for="ch" forName="dot4" refType="userD"/>
                  <dgm:constr type="ctrX" for="ch" forName="dot5" refType="w" fact="0.3186"/>
                  <dgm:constr type="ctrY" for="ch" forName="dot5" refType="h" fact="0.9234"/>
                  <dgm:constr type="w" for="ch" forName="dot5" refType="userD"/>
                  <dgm:constr type="h" for="ch" forName="dot5" refType="userD"/>
                  <dgm:constr type="ctrX" for="ch" forName="dot6" refType="w" fact="0.5786"/>
                  <dgm:constr type="ctrY" for="ch" forName="dot6" refType="h" fact="0.764"/>
                  <dgm:constr type="w" for="ch" forName="dot6" refType="userD"/>
                  <dgm:constr type="h" for="ch" forName="dot6" refType="userD"/>
                  <dgm:constr type="ctrX" for="ch" forName="dot7" refType="w" fact="0.5564"/>
                  <dgm:constr type="ctrY" for="ch" forName="dot7" refType="h" fact="0.7878"/>
                  <dgm:constr type="w" for="ch" forName="dot7" refType="userD"/>
                  <dgm:constr type="h" for="ch" forName="dot7" refType="userD"/>
                  <dgm:constr type="ctrX" for="ch" forName="dot8" refType="w" fact="0.675"/>
                  <dgm:constr type="ctrY" for="ch" forName="dot8" refType="h" fact="0.6227"/>
                  <dgm:constr type="w" for="ch" forName="dot8" refType="userD"/>
                  <dgm:constr type="h" for="ch" forName="dot8" refType="userD"/>
                  <dgm:constr type="ctrX" for="ch" forName="dot9" refType="w" fact="0.7403"/>
                  <dgm:constr type="ctrY" for="ch" forName="dot9" refType="h" fact="0.4556"/>
                  <dgm:constr type="w" for="ch" forName="dot9" refType="userD"/>
                  <dgm:constr type="h" for="ch" forName="dot9" refType="userD"/>
                  <dgm:constr type="ctrX" for="ch" forName="dot10" refType="w" fact="0.7714"/>
                  <dgm:constr type="ctrY" for="ch" forName="dot10" refType="h" fact="0.2816"/>
                  <dgm:constr type="w" for="ch" forName="dot10" refType="userD"/>
                  <dgm:constr type="h" for="ch" forName="dot10" refType="userD"/>
                  <dgm:constr type="ctrX" for="ch" forName="dotArrow1" refType="w" fact="0.7443"/>
                  <dgm:constr type="ctrY" for="ch" forName="dotArrow1" refType="h" fact="0.0748"/>
                  <dgm:constr type="w" for="ch" forName="dotArrow1" refType="userD"/>
                  <dgm:constr type="h" for="ch" forName="dotArrow1" refType="userD"/>
                  <dgm:constr type="ctrX" for="ch" forName="dotArrow2" refType="w" fact="0.7628"/>
                  <dgm:constr type="ctrY" for="ch" forName="dotArrow2" refType="h" fact="0.0581"/>
                  <dgm:constr type="w" for="ch" forName="dotArrow2" refType="userD"/>
                  <dgm:constr type="h" for="ch" forName="dotArrow2" refType="userD"/>
                  <dgm:constr type="ctrX" for="ch" forName="dotArrow3" refType="w" fact="0.7814"/>
                  <dgm:constr type="ctrY" for="ch" forName="dotArrow3" refType="h" fact="0.0414"/>
                  <dgm:constr type="w" for="ch" forName="dotArrow3" refType="userD"/>
                  <dgm:constr type="h" for="ch" forName="dotArrow3" refType="userD"/>
                  <dgm:constr type="ctrX" for="ch" forName="dotArrow4" refType="w" fact="0.7999"/>
                  <dgm:constr type="ctrY" for="ch" forName="dotArrow4" refType="h" fact="0.0581"/>
                  <dgm:constr type="w" for="ch" forName="dotArrow4" refType="userD"/>
                  <dgm:constr type="h" for="ch" forName="dotArrow4" refType="userD"/>
                  <dgm:constr type="ctrX" for="ch" forName="dotArrow5" refType="w" fact="0.8184"/>
                  <dgm:constr type="ctrY" for="ch" forName="dotArrow5" refType="h" fact="0.0748"/>
                  <dgm:constr type="w" for="ch" forName="dotArrow5" refType="userD"/>
                  <dgm:constr type="h" for="ch" forName="dotArrow5" refType="userD"/>
                  <dgm:constr type="ctrX" for="ch" forName="dotArrow6" refType="w" fact="0.7814"/>
                  <dgm:constr type="ctrY" for="ch" forName="dotArrow6" refType="h" fact="0.0766"/>
                  <dgm:constr type="w" for="ch" forName="dotArrow6" refType="userD"/>
                  <dgm:constr type="h" for="ch" forName="dotArrow6" refType="userD"/>
                  <dgm:constr type="ctrX" for="ch" forName="dotArrow7" refType="w" fact="0.7814"/>
                  <dgm:constr type="ctrY" for="ch" forName="dotArrow7" refType="h" fact="0.1118"/>
                  <dgm:constr type="w" for="ch" forName="dotArrow7" refType="userD"/>
                  <dgm:constr type="h" for="ch" forName="dotArrow7" refType="userD"/>
                  <dgm:constr type="l" for="ch" forName="parTx1" refType="w" fact="0.2479"/>
                  <dgm:constr type="t" for="ch" forName="parTx1" refType="h" fact="0.9416"/>
                  <dgm:constr type="w" for="ch" forName="parTx1" refType="w" fact="0.2696"/>
                  <dgm:constr type="h" for="ch" forName="parTx1" refType="h" fact="0.0811"/>
                  <dgm:constr type="ctrX" for="ch" forName="picture1" refType="w" fact="0.2356"/>
                  <dgm:constr type="ctrY" for="ch" forName="picture1" refType="h" fact="0.9322"/>
                  <dgm:constr type="w" for="ch" forName="picture1" refType="w" fact="0.125"/>
                  <dgm:constr type="h" for="ch" forName="picture1" refType="h" fact="0.1403"/>
                  <dgm:constr type="l" for="ch" forName="parTx2" refType="w" fact="0.5064"/>
                  <dgm:constr type="t" for="ch" forName="parTx2" refType="h" fact="0.8451"/>
                  <dgm:constr type="w" for="ch" forName="parTx2" refType="w" fact="0.2696"/>
                  <dgm:constr type="h" for="ch" forName="parTx2" refType="h" fact="0.0811"/>
                  <dgm:constr type="ctrX" for="ch" forName="picture2" refType="w" fact="0.4941"/>
                  <dgm:constr type="ctrY" for="ch" forName="picture2" refType="h" fact="0.8357"/>
                  <dgm:constr type="w" for="ch" forName="picture2" refType="w" fact="0.125"/>
                  <dgm:constr type="h" for="ch" forName="picture2" refType="h" fact="0.1403"/>
                  <dgm:constr type="l" for="ch" forName="parTx3" refType="w" fact="0.6339"/>
                  <dgm:constr type="t" for="ch" forName="parTx3" refType="h" fact="0.7006"/>
                  <dgm:constr type="w" for="ch" forName="parTx3" refType="w" fact="0.2696"/>
                  <dgm:constr type="h" for="ch" forName="parTx3" refType="h" fact="0.0811"/>
                  <dgm:constr type="ctrX" for="ch" forName="picture3" refType="w" fact="0.6216"/>
                  <dgm:constr type="ctrY" for="ch" forName="picture3" refType="h" fact="0.6912"/>
                  <dgm:constr type="w" for="ch" forName="picture3" refType="w" fact="0.125"/>
                  <dgm:constr type="h" for="ch" forName="picture3" refType="h" fact="0.1403"/>
                  <dgm:constr type="l" for="ch" forName="parTx4" refType="w" fact="0.7108"/>
                  <dgm:constr type="t" for="ch" forName="parTx4" refType="h" fact="0.5424"/>
                  <dgm:constr type="w" for="ch" forName="parTx4" refType="w" fact="0.2696"/>
                  <dgm:constr type="h" for="ch" forName="parTx4" refType="h" fact="0.0811"/>
                  <dgm:constr type="ctrX" for="ch" forName="picture4" refType="w" fact="0.6985"/>
                  <dgm:constr type="ctrY" for="ch" forName="picture4" refType="h" fact="0.533"/>
                  <dgm:constr type="w" for="ch" forName="picture4" refType="w" fact="0.125"/>
                  <dgm:constr type="h" for="ch" forName="picture4" refType="h" fact="0.1403"/>
                  <dgm:constr type="l" for="ch" forName="parTx5" refType="w" fact="0.7604"/>
                  <dgm:constr type="t" for="ch" forName="parTx5" refType="h" fact="0.372"/>
                  <dgm:constr type="w" for="ch" forName="parTx5" refType="w" fact="0.2696"/>
                  <dgm:constr type="h" for="ch" forName="parTx5" refType="h" fact="0.0811"/>
                  <dgm:constr type="ctrX" for="ch" forName="picture5" refType="w" fact="0.7481"/>
                  <dgm:constr type="ctrY" for="ch" forName="picture5" refType="h" fact="0.3626"/>
                  <dgm:constr type="w" for="ch" forName="picture5" refType="w" fact="0.125"/>
                  <dgm:constr type="h" for="ch" forName="picture5" refType="h" fact="0.1403"/>
                  <dgm:constr type="l" for="ch" forName="parTx6" refType="w" fact="0.7874"/>
                  <dgm:constr type="t" for="ch" forName="parTx6" refType="h" fact="0.2044"/>
                  <dgm:constr type="w" for="ch" forName="parTx6" refType="w" fact="0.2696"/>
                  <dgm:constr type="h" for="ch" forName="parTx6" refType="h" fact="0.0811"/>
                  <dgm:constr type="ctrX" for="ch" forName="picture6" refType="w" fact="0.7751"/>
                  <dgm:constr type="ctrY" for="ch" forName="picture6" refType="h" fact="0.195"/>
                  <dgm:constr type="w" for="ch" forName="picture6" refType="w" fact="0.125"/>
                  <dgm:constr type="h" for="ch" forName="picture6" refType="h" fact="0.1403"/>
                </dgm:constrLst>
              </dgm:else>
            </dgm:choose>
          </dgm:if>
          <dgm:else name="Name58">
            <dgm:choose name="Name59">
              <dgm:if name="Name60"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6392"/>
                  <dgm:constr type="ctrY" for="ch" forName="dot1" refType="h" fact="0.8839"/>
                  <dgm:constr type="w" for="ch" forName="dot1" refType="userD"/>
                  <dgm:constr type="h" for="ch" forName="dot1" refType="userD"/>
                  <dgm:constr type="ctrX" for="ch" forName="dot2" refType="w" fact="0.6616"/>
                  <dgm:constr type="ctrY" for="ch" forName="dot2" refType="h" fact="0.8967"/>
                  <dgm:constr type="w" for="ch" forName="dot2" refType="userD"/>
                  <dgm:constr type="h" for="ch" forName="dot2" refType="userD"/>
                  <dgm:constr type="ctrX" for="ch" forName="dot3" refType="w" fact="0.6845"/>
                  <dgm:constr type="ctrY" for="ch" forName="dot3" refType="h" fact="0.9076"/>
                  <dgm:constr type="w" for="ch" forName="dot3" refType="userD"/>
                  <dgm:constr type="h" for="ch" forName="dot3" refType="userD"/>
                  <dgm:constr type="ctrX" for="ch" forName="dot4" refType="w" fact="0.7077"/>
                  <dgm:constr type="ctrY" for="ch" forName="dot4" refType="h" fact="0.9165"/>
                  <dgm:constr type="w" for="ch" forName="dot4" refType="userD"/>
                  <dgm:constr type="h" for="ch" forName="dot4" refType="userD"/>
                  <dgm:constr type="ctrX" for="ch" forName="dot5" refType="w" fact="0.7312"/>
                  <dgm:constr type="ctrY" for="ch" forName="dot5" refType="h" fact="0.9234"/>
                  <dgm:constr type="w" for="ch" forName="dot5" refType="userD"/>
                  <dgm:constr type="h" for="ch" forName="dot5" refType="userD"/>
                  <dgm:constr type="ctrX" for="ch" forName="dot6" refType="w" fact="0.5117"/>
                  <dgm:constr type="ctrY" for="ch" forName="dot6" refType="h" fact="0.764"/>
                  <dgm:constr type="w" for="ch" forName="dot6" refType="userD"/>
                  <dgm:constr type="h" for="ch" forName="dot6" refType="userD"/>
                  <dgm:constr type="ctrX" for="ch" forName="dot7" refType="w" fact="0.5305"/>
                  <dgm:constr type="ctrY" for="ch" forName="dot7" refType="h" fact="0.7878"/>
                  <dgm:constr type="w" for="ch" forName="dot7" refType="userD"/>
                  <dgm:constr type="h" for="ch" forName="dot7" refType="userD"/>
                  <dgm:constr type="ctrX" for="ch" forName="dot8" refType="w" fact="0.4304"/>
                  <dgm:constr type="ctrY" for="ch" forName="dot8" refType="h" fact="0.6227"/>
                  <dgm:constr type="w" for="ch" forName="dot8" refType="userD"/>
                  <dgm:constr type="h" for="ch" forName="dot8" refType="userD"/>
                  <dgm:constr type="ctrX" for="ch" forName="dot9" refType="w" fact="0.3753"/>
                  <dgm:constr type="ctrY" for="ch" forName="dot9" refType="h" fact="0.4556"/>
                  <dgm:constr type="w" for="ch" forName="dot9" refType="userD"/>
                  <dgm:constr type="h" for="ch" forName="dot9" refType="userD"/>
                  <dgm:constr type="ctrX" for="ch" forName="dot10" refType="w" fact="0.3491"/>
                  <dgm:constr type="ctrY" for="ch" forName="dot10" refType="h" fact="0.2816"/>
                  <dgm:constr type="w" for="ch" forName="dot10" refType="userD"/>
                  <dgm:constr type="h" for="ch" forName="dot10" refType="userD"/>
                  <dgm:constr type="ctrX" for="ch" forName="dotArrow1" refType="w" fact="0.3719"/>
                  <dgm:constr type="ctrY" for="ch" forName="dotArrow1" refType="h" fact="0.0748"/>
                  <dgm:constr type="w" for="ch" forName="dotArrow1" refType="userD"/>
                  <dgm:constr type="h" for="ch" forName="dotArrow1" refType="userD"/>
                  <dgm:constr type="ctrX" for="ch" forName="dotArrow2" refType="w" fact="0.3563"/>
                  <dgm:constr type="ctrY" for="ch" forName="dotArrow2" refType="h" fact="0.0581"/>
                  <dgm:constr type="w" for="ch" forName="dotArrow2" refType="userD"/>
                  <dgm:constr type="h" for="ch" forName="dotArrow2" refType="userD"/>
                  <dgm:constr type="ctrX" for="ch" forName="dotArrow3" refType="w" fact="0.3407"/>
                  <dgm:constr type="ctrY" for="ch" forName="dotArrow3" refType="h" fact="0.0414"/>
                  <dgm:constr type="w" for="ch" forName="dotArrow3" refType="userD"/>
                  <dgm:constr type="h" for="ch" forName="dotArrow3" refType="userD"/>
                  <dgm:constr type="ctrX" for="ch" forName="dotArrow4" refType="w" fact="0.325"/>
                  <dgm:constr type="ctrY" for="ch" forName="dotArrow4" refType="h" fact="0.0581"/>
                  <dgm:constr type="w" for="ch" forName="dotArrow4" refType="userD"/>
                  <dgm:constr type="h" for="ch" forName="dotArrow4" refType="userD"/>
                  <dgm:constr type="ctrX" for="ch" forName="dotArrow5" refType="w" fact="0.3094"/>
                  <dgm:constr type="ctrY" for="ch" forName="dotArrow5" refType="h" fact="0.0748"/>
                  <dgm:constr type="w" for="ch" forName="dotArrow5" refType="userD"/>
                  <dgm:constr type="h" for="ch" forName="dotArrow5" refType="userD"/>
                  <dgm:constr type="ctrX" for="ch" forName="dotArrow6" refType="w" fact="0.3407"/>
                  <dgm:constr type="ctrY" for="ch" forName="dotArrow6" refType="h" fact="0.0766"/>
                  <dgm:constr type="w" for="ch" forName="dotArrow6" refType="userD"/>
                  <dgm:constr type="h" for="ch" forName="dotArrow6" refType="userD"/>
                  <dgm:constr type="ctrX" for="ch" forName="dotArrow7" refType="w" fact="0.3407"/>
                  <dgm:constr type="ctrY" for="ch" forName="dotArrow7" refType="h" fact="0.1118"/>
                  <dgm:constr type="w" for="ch" forName="dotArrow7" refType="userD"/>
                  <dgm:constr type="h" for="ch" forName="dotArrow7" refType="userD"/>
                  <dgm:constr type="r" for="ch" forName="parTx1" refType="w" fact="0.7909"/>
                  <dgm:constr type="t" for="ch" forName="parTx1" refType="h" fact="0.9433"/>
                  <dgm:constr type="w" for="ch" forName="parTx1" refType="w" fact="0.2275"/>
                  <dgm:constr type="h" for="ch" forName="parTx1" refType="h" fact="0.0811"/>
                  <dgm:constr type="ctrX" for="ch" forName="picture1" refType="w" fact="0.8012"/>
                  <dgm:constr type="ctrY" for="ch" forName="picture1" refType="h" fact="0.9322"/>
                  <dgm:constr type="w" for="ch" forName="picture1" refType="w" fact="0.1055"/>
                  <dgm:constr type="h" for="ch" forName="picture1" refType="h" fact="0.140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727"/>
                  <dgm:constr type="t" for="ch" forName="parTx2" refType="h" fact="0.8468"/>
                  <dgm:constr type="w" for="ch" forName="parTx2" refType="w" fact="0.2275"/>
                  <dgm:constr type="h" for="ch" forName="parTx2" refType="h" fact="0.0811"/>
                  <dgm:constr type="ctrX" for="ch" forName="picture2" refType="w" fact="0.5831"/>
                  <dgm:constr type="ctrY" for="ch" forName="picture2" refType="h" fact="0.8357"/>
                  <dgm:constr type="w" for="ch" forName="picture2" refType="w" fact="0.1055"/>
                  <dgm:constr type="h" for="ch" forName="picture2" refType="h" fact="0.140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651"/>
                  <dgm:constr type="t" for="ch" forName="parTx3" refType="h" fact="0.7023"/>
                  <dgm:constr type="w" for="ch" forName="parTx3" refType="w" fact="0.2275"/>
                  <dgm:constr type="h" for="ch" forName="parTx3" refType="h" fact="0.0811"/>
                  <dgm:constr type="ctrX" for="ch" forName="picture3" refType="w" fact="0.4755"/>
                  <dgm:constr type="ctrY" for="ch" forName="picture3" refType="h" fact="0.6912"/>
                  <dgm:constr type="w" for="ch" forName="picture3" refType="w" fact="0.1055"/>
                  <dgm:constr type="h" for="ch" forName="picture3" refType="h" fact="0.140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002"/>
                  <dgm:constr type="t" for="ch" forName="parTx4" refType="h" fact="0.5441"/>
                  <dgm:constr type="w" for="ch" forName="parTx4" refType="w" fact="0.2275"/>
                  <dgm:constr type="h" for="ch" forName="parTx4" refType="h" fact="0.0811"/>
                  <dgm:constr type="ctrX" for="ch" forName="picture4" refType="w" fact="0.4106"/>
                  <dgm:constr type="ctrY" for="ch" forName="picture4" refType="h" fact="0.533"/>
                  <dgm:constr type="w" for="ch" forName="picture4" refType="w" fact="0.1055"/>
                  <dgm:constr type="h" for="ch" forName="picture4" refType="h" fact="0.140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584"/>
                  <dgm:constr type="t" for="ch" forName="parTx5" refType="h" fact="0.3737"/>
                  <dgm:constr type="w" for="ch" forName="parTx5" refType="w" fact="0.2275"/>
                  <dgm:constr type="h" for="ch" forName="parTx5" refType="h" fact="0.0811"/>
                  <dgm:constr type="ctrX" for="ch" forName="picture5" refType="w" fact="0.3687"/>
                  <dgm:constr type="ctrY" for="ch" forName="picture5" refType="h" fact="0.3626"/>
                  <dgm:constr type="w" for="ch" forName="picture5" refType="w" fact="0.1055"/>
                  <dgm:constr type="h" for="ch" forName="picture5" refType="h" fact="0.1403"/>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356"/>
                  <dgm:constr type="t" for="ch" forName="parTx6" refType="h" fact="0.2061"/>
                  <dgm:constr type="w" for="ch" forName="parTx6" refType="w" fact="0.2275"/>
                  <dgm:constr type="h" for="ch" forName="parTx6" refType="h" fact="0.0811"/>
                  <dgm:constr type="ctrX" for="ch" forName="picture6" refType="w" fact="0.3459"/>
                  <dgm:constr type="ctrY" for="ch" forName="picture6" refType="h" fact="0.195"/>
                  <dgm:constr type="w" for="ch" forName="picture6" refType="w" fact="0.1055"/>
                  <dgm:constr type="h" for="ch" forName="picture6" refType="h" fact="0.1403"/>
                  <dgm:constr type="r" for="ch" forName="desTx6" refType="l" refFor="ch" refForName="parTx6"/>
                  <dgm:constr type="l" for="ch" forName="desTx6"/>
                  <dgm:constr type="t" for="ch" forName="desTx6" refType="t" refFor="ch" refForName="parTx6"/>
                  <dgm:constr type="h" for="ch" forName="desTx6" refType="h" refFor="ch" refForName="parTx6"/>
                </dgm:constrLst>
              </dgm:if>
              <dgm:else name="Name61">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5724"/>
                  <dgm:constr type="ctrY" for="ch" forName="dot1" refType="h" fact="0.8839"/>
                  <dgm:constr type="w" for="ch" forName="dot1" refType="userD"/>
                  <dgm:constr type="h" for="ch" forName="dot1" refType="userD"/>
                  <dgm:constr type="ctrX" for="ch" forName="dot2" refType="w" fact="0.599"/>
                  <dgm:constr type="ctrY" for="ch" forName="dot2" refType="h" fact="0.8967"/>
                  <dgm:constr type="w" for="ch" forName="dot2" refType="userD"/>
                  <dgm:constr type="h" for="ch" forName="dot2" refType="userD"/>
                  <dgm:constr type="ctrX" for="ch" forName="dot3" refType="w" fact="0.6261"/>
                  <dgm:constr type="ctrY" for="ch" forName="dot3" refType="h" fact="0.9076"/>
                  <dgm:constr type="w" for="ch" forName="dot3" refType="userD"/>
                  <dgm:constr type="h" for="ch" forName="dot3" refType="userD"/>
                  <dgm:constr type="ctrX" for="ch" forName="dot4" refType="w" fact="0.6536"/>
                  <dgm:constr type="ctrY" for="ch" forName="dot4" refType="h" fact="0.9165"/>
                  <dgm:constr type="w" for="ch" forName="dot4" refType="userD"/>
                  <dgm:constr type="h" for="ch" forName="dot4" refType="userD"/>
                  <dgm:constr type="ctrX" for="ch" forName="dot5" refType="w" fact="0.6814"/>
                  <dgm:constr type="ctrY" for="ch" forName="dot5" refType="h" fact="0.9234"/>
                  <dgm:constr type="w" for="ch" forName="dot5" refType="userD"/>
                  <dgm:constr type="h" for="ch" forName="dot5" refType="userD"/>
                  <dgm:constr type="ctrX" for="ch" forName="dot6" refType="w" fact="0.4214"/>
                  <dgm:constr type="ctrY" for="ch" forName="dot6" refType="h" fact="0.764"/>
                  <dgm:constr type="w" for="ch" forName="dot6" refType="userD"/>
                  <dgm:constr type="h" for="ch" forName="dot6" refType="userD"/>
                  <dgm:constr type="ctrX" for="ch" forName="dot7" refType="w" fact="0.4436"/>
                  <dgm:constr type="ctrY" for="ch" forName="dot7" refType="h" fact="0.7878"/>
                  <dgm:constr type="w" for="ch" forName="dot7" refType="userD"/>
                  <dgm:constr type="h" for="ch" forName="dot7" refType="userD"/>
                  <dgm:constr type="ctrX" for="ch" forName="dot8" refType="w" fact="0.325"/>
                  <dgm:constr type="ctrY" for="ch" forName="dot8" refType="h" fact="0.6227"/>
                  <dgm:constr type="w" for="ch" forName="dot8" refType="userD"/>
                  <dgm:constr type="h" for="ch" forName="dot8" refType="userD"/>
                  <dgm:constr type="ctrX" for="ch" forName="dot9" refType="w" fact="0.2597"/>
                  <dgm:constr type="ctrY" for="ch" forName="dot9" refType="h" fact="0.4556"/>
                  <dgm:constr type="w" for="ch" forName="dot9" refType="userD"/>
                  <dgm:constr type="h" for="ch" forName="dot9" refType="userD"/>
                  <dgm:constr type="ctrX" for="ch" forName="dot10" refType="w" fact="0.2286"/>
                  <dgm:constr type="ctrY" for="ch" forName="dot10" refType="h" fact="0.2816"/>
                  <dgm:constr type="w" for="ch" forName="dot10" refType="userD"/>
                  <dgm:constr type="h" for="ch" forName="dot10" refType="userD"/>
                  <dgm:constr type="ctrX" for="ch" forName="dotArrow1" refType="w" fact="0.2557"/>
                  <dgm:constr type="ctrY" for="ch" forName="dotArrow1" refType="h" fact="0.0748"/>
                  <dgm:constr type="w" for="ch" forName="dotArrow1" refType="userD"/>
                  <dgm:constr type="h" for="ch" forName="dotArrow1" refType="userD"/>
                  <dgm:constr type="ctrX" for="ch" forName="dotArrow2" refType="w" fact="0.2372"/>
                  <dgm:constr type="ctrY" for="ch" forName="dotArrow2" refType="h" fact="0.0581"/>
                  <dgm:constr type="w" for="ch" forName="dotArrow2" refType="userD"/>
                  <dgm:constr type="h" for="ch" forName="dotArrow2" refType="userD"/>
                  <dgm:constr type="ctrX" for="ch" forName="dotArrow3" refType="w" fact="0.2187"/>
                  <dgm:constr type="ctrY" for="ch" forName="dotArrow3" refType="h" fact="0.0414"/>
                  <dgm:constr type="w" for="ch" forName="dotArrow3" refType="userD"/>
                  <dgm:constr type="h" for="ch" forName="dotArrow3" refType="userD"/>
                  <dgm:constr type="ctrX" for="ch" forName="dotArrow4" refType="w" fact="0.2001"/>
                  <dgm:constr type="ctrY" for="ch" forName="dotArrow4" refType="h" fact="0.0581"/>
                  <dgm:constr type="w" for="ch" forName="dotArrow4" refType="userD"/>
                  <dgm:constr type="h" for="ch" forName="dotArrow4" refType="userD"/>
                  <dgm:constr type="ctrX" for="ch" forName="dotArrow5" refType="w" fact="0.1816"/>
                  <dgm:constr type="ctrY" for="ch" forName="dotArrow5" refType="h" fact="0.0748"/>
                  <dgm:constr type="w" for="ch" forName="dotArrow5" refType="userD"/>
                  <dgm:constr type="h" for="ch" forName="dotArrow5" refType="userD"/>
                  <dgm:constr type="ctrX" for="ch" forName="dotArrow6" refType="w" fact="0.2187"/>
                  <dgm:constr type="ctrY" for="ch" forName="dotArrow6" refType="h" fact="0.0766"/>
                  <dgm:constr type="w" for="ch" forName="dotArrow6" refType="userD"/>
                  <dgm:constr type="h" for="ch" forName="dotArrow6" refType="userD"/>
                  <dgm:constr type="ctrX" for="ch" forName="dotArrow7" refType="w" fact="0.2187"/>
                  <dgm:constr type="ctrY" for="ch" forName="dotArrow7" refType="h" fact="0.1118"/>
                  <dgm:constr type="w" for="ch" forName="dotArrow7" refType="userD"/>
                  <dgm:constr type="h" for="ch" forName="dotArrow7" refType="userD"/>
                  <dgm:constr type="r" for="ch" forName="parTx1" refType="w" fact="0.7522"/>
                  <dgm:constr type="t" for="ch" forName="parTx1" refType="h" fact="0.9416"/>
                  <dgm:constr type="w" for="ch" forName="parTx1" refType="w" fact="0.2696"/>
                  <dgm:constr type="h" for="ch" forName="parTx1" refType="h" fact="0.0811"/>
                  <dgm:constr type="ctrX" for="ch" forName="picture1" refType="w" fact="0.7644"/>
                  <dgm:constr type="ctrY" for="ch" forName="picture1" refType="h" fact="0.9322"/>
                  <dgm:constr type="w" for="ch" forName="picture1" refType="w" fact="0.125"/>
                  <dgm:constr type="h" for="ch" forName="picture1" refType="h" fact="0.1403"/>
                  <dgm:constr type="r" for="ch" forName="parTx2" refType="w" fact="0.4937"/>
                  <dgm:constr type="t" for="ch" forName="parTx2" refType="h" fact="0.8451"/>
                  <dgm:constr type="w" for="ch" forName="parTx2" refType="w" fact="0.2696"/>
                  <dgm:constr type="h" for="ch" forName="parTx2" refType="h" fact="0.0811"/>
                  <dgm:constr type="ctrX" for="ch" forName="picture2" refType="w" fact="0.5059"/>
                  <dgm:constr type="ctrY" for="ch" forName="picture2" refType="h" fact="0.8357"/>
                  <dgm:constr type="w" for="ch" forName="picture2" refType="w" fact="0.125"/>
                  <dgm:constr type="h" for="ch" forName="picture2" refType="h" fact="0.1403"/>
                  <dgm:constr type="r" for="ch" forName="parTx3" refType="w" fact="0.3662"/>
                  <dgm:constr type="t" for="ch" forName="parTx3" refType="h" fact="0.7006"/>
                  <dgm:constr type="w" for="ch" forName="parTx3" refType="w" fact="0.2696"/>
                  <dgm:constr type="h" for="ch" forName="parTx3" refType="h" fact="0.0811"/>
                  <dgm:constr type="ctrX" for="ch" forName="picture3" refType="w" fact="0.3784"/>
                  <dgm:constr type="ctrY" for="ch" forName="picture3" refType="h" fact="0.6912"/>
                  <dgm:constr type="w" for="ch" forName="picture3" refType="w" fact="0.125"/>
                  <dgm:constr type="h" for="ch" forName="picture3" refType="h" fact="0.1403"/>
                  <dgm:constr type="r" for="ch" forName="parTx4" refType="w" fact="0.2893"/>
                  <dgm:constr type="t" for="ch" forName="parTx4" refType="h" fact="0.5424"/>
                  <dgm:constr type="w" for="ch" forName="parTx4" refType="w" fact="0.2696"/>
                  <dgm:constr type="h" for="ch" forName="parTx4" refType="h" fact="0.0811"/>
                  <dgm:constr type="ctrX" for="ch" forName="picture4" refType="w" fact="0.3015"/>
                  <dgm:constr type="ctrY" for="ch" forName="picture4" refType="h" fact="0.533"/>
                  <dgm:constr type="w" for="ch" forName="picture4" refType="w" fact="0.125"/>
                  <dgm:constr type="h" for="ch" forName="picture4" refType="h" fact="0.1403"/>
                  <dgm:constr type="r" for="ch" forName="parTx5" refType="w" fact="0.2397"/>
                  <dgm:constr type="t" for="ch" forName="parTx5" refType="h" fact="0.372"/>
                  <dgm:constr type="w" for="ch" forName="parTx5" refType="w" fact="0.2696"/>
                  <dgm:constr type="h" for="ch" forName="parTx5" refType="h" fact="0.0811"/>
                  <dgm:constr type="ctrX" for="ch" forName="picture5" refType="w" fact="0.2519"/>
                  <dgm:constr type="ctrY" for="ch" forName="picture5" refType="h" fact="0.3626"/>
                  <dgm:constr type="w" for="ch" forName="picture5" refType="w" fact="0.125"/>
                  <dgm:constr type="h" for="ch" forName="picture5" refType="h" fact="0.1403"/>
                  <dgm:constr type="r" for="ch" forName="parTx6" refType="w" fact="0.2127"/>
                  <dgm:constr type="t" for="ch" forName="parTx6" refType="h" fact="0.2044"/>
                  <dgm:constr type="w" for="ch" forName="parTx6" refType="w" fact="0.2696"/>
                  <dgm:constr type="h" for="ch" forName="parTx6" refType="h" fact="0.0811"/>
                  <dgm:constr type="ctrX" for="ch" forName="picture6" refType="w" fact="0.2249"/>
                  <dgm:constr type="ctrY" for="ch" forName="picture6" refType="h" fact="0.195"/>
                  <dgm:constr type="w" for="ch" forName="picture6" refType="w" fact="0.125"/>
                  <dgm:constr type="h" for="ch" forName="picture6" refType="h" fact="0.1403"/>
                </dgm:constrLst>
              </dgm:else>
            </dgm:choose>
          </dgm:else>
        </dgm:choose>
      </dgm:if>
      <dgm:else name="Name62">
        <dgm:choose name="Name63">
          <dgm:if name="Name64" func="var" arg="dir" op="equ" val="norm">
            <dgm:choose name="Name65">
              <dgm:if name="Name66"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3909"/>
                  <dgm:constr type="ctrY" for="ch" forName="dot1" refType="h" fact="0.8342"/>
                  <dgm:constr type="w" for="ch" forName="dot1" refType="userD"/>
                  <dgm:constr type="h" for="ch" forName="dot1" refType="userD"/>
                  <dgm:constr type="ctrX" for="ch" forName="dot2" refType="w" fact="0.3721"/>
                  <dgm:constr type="ctrY" for="ch" forName="dot2" refType="h" fact="0.8448"/>
                  <dgm:constr type="w" for="ch" forName="dot2" refType="userD"/>
                  <dgm:constr type="h" for="ch" forName="dot2" refType="userD"/>
                  <dgm:constr type="ctrX" for="ch" forName="dot3" refType="w" fact="0.353"/>
                  <dgm:constr type="ctrY" for="ch" forName="dot3" refType="h" fact="0.8539"/>
                  <dgm:constr type="w" for="ch" forName="dot3" refType="userD"/>
                  <dgm:constr type="h" for="ch" forName="dot3" refType="userD"/>
                  <dgm:constr type="ctrX" for="ch" forName="dot4" refType="w" fact="0.3337"/>
                  <dgm:constr type="ctrY" for="ch" forName="dot4" refType="h" fact="0.8615"/>
                  <dgm:constr type="w" for="ch" forName="dot4" refType="userD"/>
                  <dgm:constr type="h" for="ch" forName="dot4" refType="userD"/>
                  <dgm:constr type="ctrX" for="ch" forName="dot5" refType="w" fact="0.3142"/>
                  <dgm:constr type="ctrY" for="ch" forName="dot5" refType="h" fact="0.8676"/>
                  <dgm:constr type="w" for="ch" forName="dot5" refType="userD"/>
                  <dgm:constr type="h" for="ch" forName="dot5" refType="userD"/>
                  <dgm:constr type="ctrX" for="ch" forName="dot6" refType="w" fact="0.5088"/>
                  <dgm:constr type="ctrY" for="ch" forName="dot6" refType="h" fact="0.7255"/>
                  <dgm:constr type="w" for="ch" forName="dot6" refType="userD"/>
                  <dgm:constr type="h" for="ch" forName="dot6" refType="userD"/>
                  <dgm:constr type="ctrX" for="ch" forName="dot7" refType="w" fact="0.4926"/>
                  <dgm:constr type="ctrY" for="ch" forName="dot7" refType="h" fact="0.7454"/>
                  <dgm:constr type="w" for="ch" forName="dot7" refType="userD"/>
                  <dgm:constr type="h" for="ch" forName="dot7" refType="userD"/>
                  <dgm:constr type="ctrX" for="ch" forName="dot8" refType="w" fact="0.5836"/>
                  <dgm:constr type="ctrY" for="ch" forName="dot8" refType="h" fact="0.6026"/>
                  <dgm:constr type="w" for="ch" forName="dot8" refType="userD"/>
                  <dgm:constr type="h" for="ch" forName="dot8" refType="userD"/>
                  <dgm:constr type="ctrX" for="ch" forName="dot9" refType="w" fact="0.6371"/>
                  <dgm:constr type="ctrY" for="ch" forName="dot9" refType="h" fact="0.4632"/>
                  <dgm:constr type="w" for="ch" forName="dot9" refType="userD"/>
                  <dgm:constr type="h" for="ch" forName="dot9" refType="userD"/>
                  <dgm:constr type="ctrX" for="ch" forName="dot10" refType="w" fact="0.6701"/>
                  <dgm:constr type="ctrY" for="ch" forName="dot10" refType="h" fact="0.3187"/>
                  <dgm:constr type="w" for="ch" forName="dot10" refType="userD"/>
                  <dgm:constr type="h" for="ch" forName="dot10" refType="userD"/>
                  <dgm:constr type="ctrX" for="ch" forName="dot11" refType="w" fact="0.6853"/>
                  <dgm:constr type="ctrY" for="ch" forName="dot11" refType="h" fact="0.1763"/>
                  <dgm:constr type="w" for="ch" forName="dot11" refType="userD"/>
                  <dgm:constr type="h" for="ch" forName="dot11" refType="userD"/>
                  <dgm:constr type="ctrX" for="ch" forName="dotArrow1" refType="w" fact="0.6627"/>
                  <dgm:constr type="ctrY" for="ch" forName="dotArrow1" refType="h" fact="-0.0099"/>
                  <dgm:constr type="w" for="ch" forName="dotArrow1" refType="userD"/>
                  <dgm:constr type="h" for="ch" forName="dotArrow1" refType="userD"/>
                  <dgm:constr type="ctrX" for="ch" forName="dotArrow2" refType="w" fact="0.6773"/>
                  <dgm:constr type="ctrY" for="ch" forName="dotArrow2" refType="h" fact="-0.0239"/>
                  <dgm:constr type="w" for="ch" forName="dotArrow2" refType="userD"/>
                  <dgm:constr type="h" for="ch" forName="dotArrow2" refType="userD"/>
                  <dgm:constr type="ctrX" for="ch" forName="dotArrow3" refType="w" fact="0.6919"/>
                  <dgm:constr type="ctrY" for="ch" forName="dotArrow3" refType="h" fact="-0.0378"/>
                  <dgm:constr type="w" for="ch" forName="dotArrow3" refType="userD"/>
                  <dgm:constr type="h" for="ch" forName="dotArrow3" refType="userD"/>
                  <dgm:constr type="ctrX" for="ch" forName="dotArrow4" refType="w" fact="0.7065"/>
                  <dgm:constr type="ctrY" for="ch" forName="dotArrow4" refType="h" fact="-0.0239"/>
                  <dgm:constr type="w" for="ch" forName="dotArrow4" refType="userD"/>
                  <dgm:constr type="h" for="ch" forName="dotArrow4" refType="userD"/>
                  <dgm:constr type="ctrX" for="ch" forName="dotArrow5" refType="w" fact="0.7212"/>
                  <dgm:constr type="ctrY" for="ch" forName="dotArrow5" refType="h" fact="-0.0099"/>
                  <dgm:constr type="w" for="ch" forName="dotArrow5" refType="userD"/>
                  <dgm:constr type="h" for="ch" forName="dotArrow5" refType="userD"/>
                  <dgm:constr type="ctrX" for="ch" forName="dotArrow6" refType="w" fact="0.6919"/>
                  <dgm:constr type="ctrY" for="ch" forName="dotArrow6" refType="h" fact="-0.0084"/>
                  <dgm:constr type="w" for="ch" forName="dotArrow6" refType="userD"/>
                  <dgm:constr type="h" for="ch" forName="dotArrow6" refType="userD"/>
                  <dgm:constr type="ctrX" for="ch" forName="dotArrow7" refType="w" fact="0.6919"/>
                  <dgm:constr type="ctrY" for="ch" forName="dotArrow7" refType="h" fact="0.0211"/>
                  <dgm:constr type="w" for="ch" forName="dotArrow7" refType="userD"/>
                  <dgm:constr type="h" for="ch" forName="dotArrow7" refType="userD"/>
                  <dgm:constr type="l" for="ch" forName="parTx1" refType="w" fact="0.2556"/>
                  <dgm:constr type="t" for="ch" forName="parTx1" refType="h" fact="0.8856"/>
                  <dgm:constr type="w" for="ch" forName="parTx1" refType="w" fact="0.2101"/>
                  <dgm:constr type="h" for="ch" forName="parTx1" refType="h" fact="0.0704"/>
                  <dgm:constr type="ctrX" for="ch" forName="picture1" refType="w" fact="0.246"/>
                  <dgm:constr type="ctrY" for="ch" forName="picture1" refType="h" fact="0.8769"/>
                  <dgm:constr type="w" for="ch" forName="picture1" refType="w" fact="0.0974"/>
                  <dgm:constr type="h" for="ch" forName="picture1" refType="h" fact="0.121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535"/>
                  <dgm:constr type="t" for="ch" forName="parTx2" refType="h" fact="0.7956"/>
                  <dgm:constr type="w" for="ch" forName="parTx2" refType="w" fact="0.2101"/>
                  <dgm:constr type="h" for="ch" forName="parTx2" refType="h" fact="0.0704"/>
                  <dgm:constr type="ctrX" for="ch" forName="picture2" refType="w" fact="0.4439"/>
                  <dgm:constr type="ctrY" for="ch" forName="picture2" refType="h" fact="0.787"/>
                  <dgm:constr type="w" for="ch" forName="picture2" refType="w" fact="0.0974"/>
                  <dgm:constr type="h" for="ch" forName="picture2" refType="h" fact="0.1218"/>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511"/>
                  <dgm:constr type="t" for="ch" forName="parTx3" refType="h" fact="0.673"/>
                  <dgm:constr type="w" for="ch" forName="parTx3" refType="w" fact="0.2101"/>
                  <dgm:constr type="h" for="ch" forName="parTx3" refType="h" fact="0.0704"/>
                  <dgm:constr type="ctrX" for="ch" forName="picture3" refType="w" fact="0.5415"/>
                  <dgm:constr type="ctrY" for="ch" forName="picture3" refType="h" fact="0.6644"/>
                  <dgm:constr type="w" for="ch" forName="picture3" refType="w" fact="0.0974"/>
                  <dgm:constr type="h" for="ch" forName="picture3" refType="h" fact="0.1218"/>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6132"/>
                  <dgm:constr type="t" for="ch" forName="parTx4" refType="h" fact="0.538"/>
                  <dgm:constr type="w" for="ch" forName="parTx4" refType="w" fact="0.2101"/>
                  <dgm:constr type="h" for="ch" forName="parTx4" refType="h" fact="0.0704"/>
                  <dgm:constr type="ctrX" for="ch" forName="picture4" refType="w" fact="0.6037"/>
                  <dgm:constr type="ctrY" for="ch" forName="picture4" refType="h" fact="0.5294"/>
                  <dgm:constr type="w" for="ch" forName="picture4" refType="w" fact="0.0974"/>
                  <dgm:constr type="h" for="ch" forName="picture4" refType="h" fact="0.1218"/>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576"/>
                  <dgm:constr type="t" for="ch" forName="parTx5" refType="h" fact="0.3951"/>
                  <dgm:constr type="w" for="ch" forName="parTx5" refType="w" fact="0.2101"/>
                  <dgm:constr type="h" for="ch" forName="parTx5" refType="h" fact="0.0704"/>
                  <dgm:constr type="ctrX" for="ch" forName="picture5" refType="w" fact="0.648"/>
                  <dgm:constr type="ctrY" for="ch" forName="picture5" refType="h" fact="0.3864"/>
                  <dgm:constr type="w" for="ch" forName="picture5" refType="w" fact="0.0974"/>
                  <dgm:constr type="h" for="ch" forName="picture5" refType="h" fact="0.1218"/>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828"/>
                  <dgm:constr type="t" for="ch" forName="parTx6" refType="h" fact="0.2531"/>
                  <dgm:constr type="w" for="ch" forName="parTx6" refType="w" fact="0.2101"/>
                  <dgm:constr type="h" for="ch" forName="parTx6" refType="h" fact="0.0704"/>
                  <dgm:constr type="ctrX" for="ch" forName="picture6" refType="w" fact="0.6733"/>
                  <dgm:constr type="ctrY" for="ch" forName="picture6" refType="h" fact="0.2444"/>
                  <dgm:constr type="w" for="ch" forName="picture6" refType="w" fact="0.0974"/>
                  <dgm:constr type="h" for="ch" forName="picture6" refType="h" fact="0.1218"/>
                  <dgm:constr type="l" for="ch" forName="desTx6" refType="r" refFor="ch" refForName="parTx6"/>
                  <dgm:constr type="r" for="ch" forName="desTx6" refType="w"/>
                  <dgm:constr type="t" for="ch" forName="desTx6" refType="t" refFor="ch" refForName="parTx6"/>
                  <dgm:constr type="h" for="ch" forName="desTx6" refType="h" refFor="ch" refForName="parTx6"/>
                  <dgm:constr type="l" for="ch" forName="parTx7" refType="w" fact="0.6966"/>
                  <dgm:constr type="t" for="ch" forName="parTx7" refType="h" fact="0.1162"/>
                  <dgm:constr type="w" for="ch" forName="parTx7" refType="w" fact="0.2101"/>
                  <dgm:constr type="h" for="ch" forName="parTx7" refType="h" fact="0.0704"/>
                  <dgm:constr type="ctrX" for="ch" forName="picture7" refType="w" fact="0.6871"/>
                  <dgm:constr type="ctrY" for="ch" forName="picture7" refType="h" fact="0.1075"/>
                  <dgm:constr type="w" for="ch" forName="picture7" refType="w" fact="0.0974"/>
                  <dgm:constr type="h" for="ch" forName="picture7" refType="h" fact="0.1218"/>
                  <dgm:constr type="l" for="ch" forName="desTx7" refType="r" refFor="ch" refForName="parTx7"/>
                  <dgm:constr type="r" for="ch" forName="desTx7" refType="w"/>
                  <dgm:constr type="t" for="ch" forName="desTx7" refType="t" refFor="ch" refForName="parTx7"/>
                  <dgm:constr type="h" for="ch" forName="desTx7" refType="h" refFor="ch" refForName="parTx7"/>
                </dgm:constrLst>
              </dgm:if>
              <dgm:else name="Name67">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4459"/>
                  <dgm:constr type="ctrY" for="ch" forName="dot1" refType="h" fact="0.8342"/>
                  <dgm:constr type="w" for="ch" forName="dot1" refType="userD"/>
                  <dgm:constr type="h" for="ch" forName="dot1" refType="userD"/>
                  <dgm:constr type="ctrX" for="ch" forName="dot2" refType="w" fact="0.4244"/>
                  <dgm:constr type="ctrY" for="ch" forName="dot2" refType="h" fact="0.8448"/>
                  <dgm:constr type="w" for="ch" forName="dot2" refType="userD"/>
                  <dgm:constr type="h" for="ch" forName="dot2" refType="userD"/>
                  <dgm:constr type="ctrX" for="ch" forName="dot3" refType="w" fact="0.4026"/>
                  <dgm:constr type="ctrY" for="ch" forName="dot3" refType="h" fact="0.8539"/>
                  <dgm:constr type="w" for="ch" forName="dot3" refType="userD"/>
                  <dgm:constr type="h" for="ch" forName="dot3" refType="userD"/>
                  <dgm:constr type="ctrX" for="ch" forName="dot4" refType="w" fact="0.3806"/>
                  <dgm:constr type="ctrY" for="ch" forName="dot4" refType="h" fact="0.8615"/>
                  <dgm:constr type="w" for="ch" forName="dot4" refType="userD"/>
                  <dgm:constr type="h" for="ch" forName="dot4" refType="userD"/>
                  <dgm:constr type="ctrX" for="ch" forName="dot5" refType="w" fact="0.3584"/>
                  <dgm:constr type="ctrY" for="ch" forName="dot5" refType="h" fact="0.8676"/>
                  <dgm:constr type="w" for="ch" forName="dot5" refType="userD"/>
                  <dgm:constr type="h" for="ch" forName="dot5" refType="userD"/>
                  <dgm:constr type="ctrX" for="ch" forName="dot6" refType="w" fact="0.5803"/>
                  <dgm:constr type="ctrY" for="ch" forName="dot6" refType="h" fact="0.7255"/>
                  <dgm:constr type="w" for="ch" forName="dot6" refType="userD"/>
                  <dgm:constr type="h" for="ch" forName="dot6" refType="userD"/>
                  <dgm:constr type="ctrX" for="ch" forName="dot7" refType="w" fact="0.5618"/>
                  <dgm:constr type="ctrY" for="ch" forName="dot7" refType="h" fact="0.7454"/>
                  <dgm:constr type="w" for="ch" forName="dot7" refType="userD"/>
                  <dgm:constr type="h" for="ch" forName="dot7" refType="userD"/>
                  <dgm:constr type="ctrX" for="ch" forName="dot8" refType="w" fact="0.6656"/>
                  <dgm:constr type="ctrY" for="ch" forName="dot8" refType="h" fact="0.6026"/>
                  <dgm:constr type="w" for="ch" forName="dot8" refType="userD"/>
                  <dgm:constr type="h" for="ch" forName="dot8" refType="userD"/>
                  <dgm:constr type="ctrX" for="ch" forName="dot9" refType="w" fact="0.7266"/>
                  <dgm:constr type="ctrY" for="ch" forName="dot9" refType="h" fact="0.4632"/>
                  <dgm:constr type="w" for="ch" forName="dot9" refType="userD"/>
                  <dgm:constr type="h" for="ch" forName="dot9" refType="userD"/>
                  <dgm:constr type="ctrX" for="ch" forName="dot10" refType="w" fact="0.7643"/>
                  <dgm:constr type="ctrY" for="ch" forName="dot10" refType="h" fact="0.3187"/>
                  <dgm:constr type="w" for="ch" forName="dot10" refType="userD"/>
                  <dgm:constr type="h" for="ch" forName="dot10" refType="userD"/>
                  <dgm:constr type="ctrX" for="ch" forName="dot11" refType="w" fact="0.7816"/>
                  <dgm:constr type="ctrY" for="ch" forName="dot11" refType="h" fact="0.1763"/>
                  <dgm:constr type="w" for="ch" forName="dot11" refType="userD"/>
                  <dgm:constr type="h" for="ch" forName="dot11" refType="userD"/>
                  <dgm:constr type="ctrX" for="ch" forName="dotArrow1" refType="w" fact="0.7558"/>
                  <dgm:constr type="ctrY" for="ch" forName="dotArrow1" refType="h" fact="-0.0099"/>
                  <dgm:constr type="w" for="ch" forName="dotArrow1" refType="userD"/>
                  <dgm:constr type="h" for="ch" forName="dotArrow1" refType="userD"/>
                  <dgm:constr type="ctrX" for="ch" forName="dotArrow2" refType="w" fact="0.7725"/>
                  <dgm:constr type="ctrY" for="ch" forName="dotArrow2" refType="h" fact="-0.0239"/>
                  <dgm:constr type="w" for="ch" forName="dotArrow2" refType="userD"/>
                  <dgm:constr type="h" for="ch" forName="dotArrow2" refType="userD"/>
                  <dgm:constr type="ctrX" for="ch" forName="dotArrow3" refType="w" fact="0.7892"/>
                  <dgm:constr type="ctrY" for="ch" forName="dotArrow3" refType="h" fact="-0.0378"/>
                  <dgm:constr type="w" for="ch" forName="dotArrow3" refType="userD"/>
                  <dgm:constr type="h" for="ch" forName="dotArrow3" refType="userD"/>
                  <dgm:constr type="ctrX" for="ch" forName="dotArrow4" refType="w" fact="0.8058"/>
                  <dgm:constr type="ctrY" for="ch" forName="dotArrow4" refType="h" fact="-0.0239"/>
                  <dgm:constr type="w" for="ch" forName="dotArrow4" refType="userD"/>
                  <dgm:constr type="h" for="ch" forName="dotArrow4" refType="userD"/>
                  <dgm:constr type="ctrX" for="ch" forName="dotArrow5" refType="w" fact="0.8225"/>
                  <dgm:constr type="ctrY" for="ch" forName="dotArrow5" refType="h" fact="-0.0099"/>
                  <dgm:constr type="w" for="ch" forName="dotArrow5" refType="userD"/>
                  <dgm:constr type="h" for="ch" forName="dotArrow5" refType="userD"/>
                  <dgm:constr type="ctrX" for="ch" forName="dotArrow6" refType="w" fact="0.7892"/>
                  <dgm:constr type="ctrY" for="ch" forName="dotArrow6" refType="h" fact="-0.0084"/>
                  <dgm:constr type="w" for="ch" forName="dotArrow6" refType="userD"/>
                  <dgm:constr type="h" for="ch" forName="dotArrow6" refType="userD"/>
                  <dgm:constr type="ctrX" for="ch" forName="dotArrow7" refType="w" fact="0.7892"/>
                  <dgm:constr type="ctrY" for="ch" forName="dotArrow7" refType="h" fact="0.0211"/>
                  <dgm:constr type="w" for="ch" forName="dotArrow7" refType="userD"/>
                  <dgm:constr type="h" for="ch" forName="dotArrow7" refType="userD"/>
                  <dgm:constr type="l" for="ch" forName="parTx1" refType="w" fact="0.2915"/>
                  <dgm:constr type="t" for="ch" forName="parTx1" refType="h" fact="0.8845"/>
                  <dgm:constr type="w" for="ch" forName="parTx1" refType="w" fact="0.2396"/>
                  <dgm:constr type="h" for="ch" forName="parTx1" refType="h" fact="0.0704"/>
                  <dgm:constr type="ctrX" for="ch" forName="picture1" refType="w" fact="0.2806"/>
                  <dgm:constr type="ctrY" for="ch" forName="picture1" refType="h" fact="0.8769"/>
                  <dgm:constr type="w" for="ch" forName="picture1" refType="w" fact="0.1111"/>
                  <dgm:constr type="h" for="ch" forName="picture1" refType="h" fact="0.1218"/>
                  <dgm:constr type="l" for="ch" forName="parTx2" refType="w" fact="0.5172"/>
                  <dgm:constr type="t" for="ch" forName="parTx2" refType="h" fact="0.7946"/>
                  <dgm:constr type="w" for="ch" forName="parTx2" refType="w" fact="0.2396"/>
                  <dgm:constr type="h" for="ch" forName="parTx2" refType="h" fact="0.0704"/>
                  <dgm:constr type="ctrX" for="ch" forName="picture2" refType="w" fact="0.5063"/>
                  <dgm:constr type="ctrY" for="ch" forName="picture2" refType="h" fact="0.787"/>
                  <dgm:constr type="w" for="ch" forName="picture2" refType="w" fact="0.1111"/>
                  <dgm:constr type="h" for="ch" forName="picture2" refType="h" fact="0.1218"/>
                  <dgm:constr type="l" for="ch" forName="parTx3" refType="w" fact="0.6285"/>
                  <dgm:constr type="t" for="ch" forName="parTx3" refType="h" fact="0.672"/>
                  <dgm:constr type="w" for="ch" forName="parTx3" refType="w" fact="0.2396"/>
                  <dgm:constr type="h" for="ch" forName="parTx3" refType="h" fact="0.0704"/>
                  <dgm:constr type="ctrX" for="ch" forName="picture3" refType="w" fact="0.6176"/>
                  <dgm:constr type="ctrY" for="ch" forName="picture3" refType="h" fact="0.6644"/>
                  <dgm:constr type="w" for="ch" forName="picture3" refType="w" fact="0.1111"/>
                  <dgm:constr type="h" for="ch" forName="picture3" refType="h" fact="0.1218"/>
                  <dgm:constr type="l" for="ch" forName="parTx4" refType="w" fact="0.6994"/>
                  <dgm:constr type="t" for="ch" forName="parTx4" refType="h" fact="0.5369"/>
                  <dgm:constr type="w" for="ch" forName="parTx4" refType="w" fact="0.2396"/>
                  <dgm:constr type="h" for="ch" forName="parTx4" refType="h" fact="0.0704"/>
                  <dgm:constr type="ctrX" for="ch" forName="picture4" refType="w" fact="0.6885"/>
                  <dgm:constr type="ctrY" for="ch" forName="picture4" refType="h" fact="0.5294"/>
                  <dgm:constr type="w" for="ch" forName="picture4" refType="w" fact="0.1111"/>
                  <dgm:constr type="h" for="ch" forName="picture4" refType="h" fact="0.1218"/>
                  <dgm:constr type="l" for="ch" forName="parTx5" refType="w" fact="0.75"/>
                  <dgm:constr type="t" for="ch" forName="parTx5" refType="h" fact="0.394"/>
                  <dgm:constr type="w" for="ch" forName="parTx5" refType="w" fact="0.2396"/>
                  <dgm:constr type="h" for="ch" forName="parTx5" refType="h" fact="0.0704"/>
                  <dgm:constr type="ctrX" for="ch" forName="picture5" refType="w" fact="0.7391"/>
                  <dgm:constr type="ctrY" for="ch" forName="picture5" refType="h" fact="0.3864"/>
                  <dgm:constr type="w" for="ch" forName="picture5" refType="w" fact="0.1111"/>
                  <dgm:constr type="h" for="ch" forName="picture5" refType="h" fact="0.1218"/>
                  <dgm:constr type="l" for="ch" forName="parTx6" refType="w" fact="0.7788"/>
                  <dgm:constr type="t" for="ch" forName="parTx6" refType="h" fact="0.252"/>
                  <dgm:constr type="w" for="ch" forName="parTx6" refType="w" fact="0.2396"/>
                  <dgm:constr type="h" for="ch" forName="parTx6" refType="h" fact="0.0704"/>
                  <dgm:constr type="ctrX" for="ch" forName="picture6" refType="w" fact="0.7679"/>
                  <dgm:constr type="ctrY" for="ch" forName="picture6" refType="h" fact="0.2444"/>
                  <dgm:constr type="w" for="ch" forName="picture6" refType="w" fact="0.1111"/>
                  <dgm:constr type="h" for="ch" forName="picture6" refType="h" fact="0.1218"/>
                  <dgm:constr type="l" for="ch" forName="parTx7" refType="w" fact="0.7945"/>
                  <dgm:constr type="t" for="ch" forName="parTx7" refType="h" fact="0.1151"/>
                  <dgm:constr type="w" for="ch" forName="parTx7" refType="w" fact="0.2396"/>
                  <dgm:constr type="h" for="ch" forName="parTx7" refType="h" fact="0.0704"/>
                  <dgm:constr type="ctrX" for="ch" forName="picture7" refType="w" fact="0.7836"/>
                  <dgm:constr type="ctrY" for="ch" forName="picture7" refType="h" fact="0.1075"/>
                  <dgm:constr type="w" for="ch" forName="picture7" refType="w" fact="0.1111"/>
                  <dgm:constr type="h" for="ch" forName="picture7" refType="h" fact="0.1218"/>
                </dgm:constrLst>
              </dgm:else>
            </dgm:choose>
          </dgm:if>
          <dgm:else name="Name68">
            <dgm:choose name="Name69">
              <dgm:if name="Name70"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6091"/>
                  <dgm:constr type="ctrY" for="ch" forName="dot1" refType="h" fact="0.8342"/>
                  <dgm:constr type="w" for="ch" forName="dot1" refType="userD"/>
                  <dgm:constr type="h" for="ch" forName="dot1" refType="userD"/>
                  <dgm:constr type="ctrX" for="ch" forName="dot2" refType="w" fact="0.6279"/>
                  <dgm:constr type="ctrY" for="ch" forName="dot2" refType="h" fact="0.8448"/>
                  <dgm:constr type="w" for="ch" forName="dot2" refType="userD"/>
                  <dgm:constr type="h" for="ch" forName="dot2" refType="userD"/>
                  <dgm:constr type="ctrX" for="ch" forName="dot3" refType="w" fact="0.647"/>
                  <dgm:constr type="ctrY" for="ch" forName="dot3" refType="h" fact="0.8539"/>
                  <dgm:constr type="w" for="ch" forName="dot3" refType="userD"/>
                  <dgm:constr type="h" for="ch" forName="dot3" refType="userD"/>
                  <dgm:constr type="ctrX" for="ch" forName="dot4" refType="w" fact="0.6663"/>
                  <dgm:constr type="ctrY" for="ch" forName="dot4" refType="h" fact="0.8615"/>
                  <dgm:constr type="w" for="ch" forName="dot4" refType="userD"/>
                  <dgm:constr type="h" for="ch" forName="dot4" refType="userD"/>
                  <dgm:constr type="ctrX" for="ch" forName="dot5" refType="w" fact="0.6858"/>
                  <dgm:constr type="ctrY" for="ch" forName="dot5" refType="h" fact="0.8676"/>
                  <dgm:constr type="w" for="ch" forName="dot5" refType="userD"/>
                  <dgm:constr type="h" for="ch" forName="dot5" refType="userD"/>
                  <dgm:constr type="ctrX" for="ch" forName="dot6" refType="w" fact="0.4912"/>
                  <dgm:constr type="ctrY" for="ch" forName="dot6" refType="h" fact="0.7255"/>
                  <dgm:constr type="w" for="ch" forName="dot6" refType="userD"/>
                  <dgm:constr type="h" for="ch" forName="dot6" refType="userD"/>
                  <dgm:constr type="ctrX" for="ch" forName="dot7" refType="w" fact="0.5074"/>
                  <dgm:constr type="ctrY" for="ch" forName="dot7" refType="h" fact="0.7454"/>
                  <dgm:constr type="w" for="ch" forName="dot7" refType="userD"/>
                  <dgm:constr type="h" for="ch" forName="dot7" refType="userD"/>
                  <dgm:constr type="ctrX" for="ch" forName="dot8" refType="w" fact="0.4164"/>
                  <dgm:constr type="ctrY" for="ch" forName="dot8" refType="h" fact="0.6026"/>
                  <dgm:constr type="w" for="ch" forName="dot8" refType="userD"/>
                  <dgm:constr type="h" for="ch" forName="dot8" refType="userD"/>
                  <dgm:constr type="ctrX" for="ch" forName="dot9" refType="w" fact="0.3629"/>
                  <dgm:constr type="ctrY" for="ch" forName="dot9" refType="h" fact="0.4632"/>
                  <dgm:constr type="w" for="ch" forName="dot9" refType="userD"/>
                  <dgm:constr type="h" for="ch" forName="dot9" refType="userD"/>
                  <dgm:constr type="ctrX" for="ch" forName="dot10" refType="w" fact="0.3299"/>
                  <dgm:constr type="ctrY" for="ch" forName="dot10" refType="h" fact="0.3187"/>
                  <dgm:constr type="w" for="ch" forName="dot10" refType="userD"/>
                  <dgm:constr type="h" for="ch" forName="dot10" refType="userD"/>
                  <dgm:constr type="ctrX" for="ch" forName="dot11" refType="w" fact="0.3147"/>
                  <dgm:constr type="ctrY" for="ch" forName="dot11" refType="h" fact="0.1763"/>
                  <dgm:constr type="w" for="ch" forName="dot11" refType="userD"/>
                  <dgm:constr type="h" for="ch" forName="dot11" refType="userD"/>
                  <dgm:constr type="ctrX" for="ch" forName="dotArrow1" refType="w" fact="0.3373"/>
                  <dgm:constr type="ctrY" for="ch" forName="dotArrow1" refType="h" fact="-0.0099"/>
                  <dgm:constr type="w" for="ch" forName="dotArrow1" refType="userD"/>
                  <dgm:constr type="h" for="ch" forName="dotArrow1" refType="userD"/>
                  <dgm:constr type="ctrX" for="ch" forName="dotArrow2" refType="w" fact="0.3227"/>
                  <dgm:constr type="ctrY" for="ch" forName="dotArrow2" refType="h" fact="-0.0239"/>
                  <dgm:constr type="w" for="ch" forName="dotArrow2" refType="userD"/>
                  <dgm:constr type="h" for="ch" forName="dotArrow2" refType="userD"/>
                  <dgm:constr type="ctrX" for="ch" forName="dotArrow3" refType="w" fact="0.3081"/>
                  <dgm:constr type="ctrY" for="ch" forName="dotArrow3" refType="h" fact="-0.0378"/>
                  <dgm:constr type="w" for="ch" forName="dotArrow3" refType="userD"/>
                  <dgm:constr type="h" for="ch" forName="dotArrow3" refType="userD"/>
                  <dgm:constr type="ctrX" for="ch" forName="dotArrow4" refType="w" fact="0.2935"/>
                  <dgm:constr type="ctrY" for="ch" forName="dotArrow4" refType="h" fact="-0.0239"/>
                  <dgm:constr type="w" for="ch" forName="dotArrow4" refType="userD"/>
                  <dgm:constr type="h" for="ch" forName="dotArrow4" refType="userD"/>
                  <dgm:constr type="ctrX" for="ch" forName="dotArrow5" refType="w" fact="0.2788"/>
                  <dgm:constr type="ctrY" for="ch" forName="dotArrow5" refType="h" fact="-0.0099"/>
                  <dgm:constr type="w" for="ch" forName="dotArrow5" refType="userD"/>
                  <dgm:constr type="h" for="ch" forName="dotArrow5" refType="userD"/>
                  <dgm:constr type="ctrX" for="ch" forName="dotArrow6" refType="w" fact="0.3081"/>
                  <dgm:constr type="ctrY" for="ch" forName="dotArrow6" refType="h" fact="-0.0084"/>
                  <dgm:constr type="w" for="ch" forName="dotArrow6" refType="userD"/>
                  <dgm:constr type="h" for="ch" forName="dotArrow6" refType="userD"/>
                  <dgm:constr type="ctrX" for="ch" forName="dotArrow7" refType="w" fact="0.3081"/>
                  <dgm:constr type="ctrY" for="ch" forName="dotArrow7" refType="h" fact="0.0211"/>
                  <dgm:constr type="w" for="ch" forName="dotArrow7" refType="userD"/>
                  <dgm:constr type="h" for="ch" forName="dotArrow7" refType="userD"/>
                  <dgm:constr type="r" for="ch" forName="parTx1" refType="w" fact="0.7444"/>
                  <dgm:constr type="t" for="ch" forName="parTx1" refType="h" fact="0.8856"/>
                  <dgm:constr type="w" for="ch" forName="parTx1" refType="w" fact="0.2101"/>
                  <dgm:constr type="h" for="ch" forName="parTx1" refType="h" fact="0.0704"/>
                  <dgm:constr type="ctrX" for="ch" forName="picture1" refType="w" fact="0.754"/>
                  <dgm:constr type="ctrY" for="ch" forName="picture1" refType="h" fact="0.8769"/>
                  <dgm:constr type="w" for="ch" forName="picture1" refType="w" fact="0.0974"/>
                  <dgm:constr type="h" for="ch" forName="picture1" refType="h" fact="0.121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465"/>
                  <dgm:constr type="t" for="ch" forName="parTx2" refType="h" fact="0.7956"/>
                  <dgm:constr type="w" for="ch" forName="parTx2" refType="w" fact="0.2101"/>
                  <dgm:constr type="h" for="ch" forName="parTx2" refType="h" fact="0.0704"/>
                  <dgm:constr type="ctrX" for="ch" forName="picture2" refType="w" fact="0.5561"/>
                  <dgm:constr type="ctrY" for="ch" forName="picture2" refType="h" fact="0.787"/>
                  <dgm:constr type="w" for="ch" forName="picture2" refType="w" fact="0.0974"/>
                  <dgm:constr type="h" for="ch" forName="picture2" refType="h" fact="0.1218"/>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489"/>
                  <dgm:constr type="t" for="ch" forName="parTx3" refType="h" fact="0.673"/>
                  <dgm:constr type="w" for="ch" forName="parTx3" refType="w" fact="0.2101"/>
                  <dgm:constr type="h" for="ch" forName="parTx3" refType="h" fact="0.0704"/>
                  <dgm:constr type="ctrX" for="ch" forName="picture3" refType="w" fact="0.4585"/>
                  <dgm:constr type="ctrY" for="ch" forName="picture3" refType="h" fact="0.6644"/>
                  <dgm:constr type="w" for="ch" forName="picture3" refType="w" fact="0.0974"/>
                  <dgm:constr type="h" for="ch" forName="picture3" refType="h" fact="0.1218"/>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3868"/>
                  <dgm:constr type="t" for="ch" forName="parTx4" refType="h" fact="0.538"/>
                  <dgm:constr type="w" for="ch" forName="parTx4" refType="w" fact="0.2101"/>
                  <dgm:constr type="h" for="ch" forName="parTx4" refType="h" fact="0.0704"/>
                  <dgm:constr type="ctrX" for="ch" forName="picture4" refType="w" fact="0.3963"/>
                  <dgm:constr type="ctrY" for="ch" forName="picture4" refType="h" fact="0.5294"/>
                  <dgm:constr type="w" for="ch" forName="picture4" refType="w" fact="0.0974"/>
                  <dgm:constr type="h" for="ch" forName="picture4" refType="h" fact="0.1218"/>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424"/>
                  <dgm:constr type="t" for="ch" forName="parTx5" refType="h" fact="0.3951"/>
                  <dgm:constr type="w" for="ch" forName="parTx5" refType="w" fact="0.2101"/>
                  <dgm:constr type="h" for="ch" forName="parTx5" refType="h" fact="0.0704"/>
                  <dgm:constr type="ctrX" for="ch" forName="picture5" refType="w" fact="0.352"/>
                  <dgm:constr type="ctrY" for="ch" forName="picture5" refType="h" fact="0.3864"/>
                  <dgm:constr type="w" for="ch" forName="picture5" refType="w" fact="0.0974"/>
                  <dgm:constr type="h" for="ch" forName="picture5" refType="h" fact="0.1218"/>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172"/>
                  <dgm:constr type="t" for="ch" forName="parTx6" refType="h" fact="0.2531"/>
                  <dgm:constr type="w" for="ch" forName="parTx6" refType="w" fact="0.2101"/>
                  <dgm:constr type="h" for="ch" forName="parTx6" refType="h" fact="0.0704"/>
                  <dgm:constr type="ctrX" for="ch" forName="picture6" refType="w" fact="0.3267"/>
                  <dgm:constr type="ctrY" for="ch" forName="picture6" refType="h" fact="0.2444"/>
                  <dgm:constr type="w" for="ch" forName="picture6" refType="w" fact="0.0974"/>
                  <dgm:constr type="h" for="ch" forName="picture6" refType="h" fact="0.1218"/>
                  <dgm:constr type="r" for="ch" forName="desTx6" refType="l" refFor="ch" refForName="parTx6"/>
                  <dgm:constr type="l" for="ch" forName="desTx6"/>
                  <dgm:constr type="t" for="ch" forName="desTx6" refType="t" refFor="ch" refForName="parTx6"/>
                  <dgm:constr type="h" for="ch" forName="desTx6" refType="h" refFor="ch" refForName="parTx6"/>
                  <dgm:constr type="r" for="ch" forName="parTx7" refType="w" fact="0.3034"/>
                  <dgm:constr type="t" for="ch" forName="parTx7" refType="h" fact="0.1162"/>
                  <dgm:constr type="w" for="ch" forName="parTx7" refType="w" fact="0.2101"/>
                  <dgm:constr type="h" for="ch" forName="parTx7" refType="h" fact="0.0704"/>
                  <dgm:constr type="ctrX" for="ch" forName="picture7" refType="w" fact="0.3129"/>
                  <dgm:constr type="ctrY" for="ch" forName="picture7" refType="h" fact="0.1075"/>
                  <dgm:constr type="w" for="ch" forName="picture7" refType="w" fact="0.0974"/>
                  <dgm:constr type="h" for="ch" forName="picture7" refType="h" fact="0.1218"/>
                  <dgm:constr type="r" for="ch" forName="desTx7" refType="l" refFor="ch" refForName="parTx7"/>
                  <dgm:constr type="l" for="ch" forName="desTx7"/>
                  <dgm:constr type="t" for="ch" forName="desTx7" refType="t" refFor="ch" refForName="parTx7"/>
                  <dgm:constr type="h" for="ch" forName="desTx7" refType="h" refFor="ch" refForName="parTx7"/>
                </dgm:constrLst>
              </dgm:if>
              <dgm:else name="Name71">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5541"/>
                  <dgm:constr type="ctrY" for="ch" forName="dot1" refType="h" fact="0.8342"/>
                  <dgm:constr type="w" for="ch" forName="dot1" refType="userD"/>
                  <dgm:constr type="h" for="ch" forName="dot1" refType="userD"/>
                  <dgm:constr type="ctrX" for="ch" forName="dot2" refType="w" fact="0.5756"/>
                  <dgm:constr type="ctrY" for="ch" forName="dot2" refType="h" fact="0.8448"/>
                  <dgm:constr type="w" for="ch" forName="dot2" refType="userD"/>
                  <dgm:constr type="h" for="ch" forName="dot2" refType="userD"/>
                  <dgm:constr type="ctrX" for="ch" forName="dot3" refType="w" fact="0.5974"/>
                  <dgm:constr type="ctrY" for="ch" forName="dot3" refType="h" fact="0.8539"/>
                  <dgm:constr type="w" for="ch" forName="dot3" refType="userD"/>
                  <dgm:constr type="h" for="ch" forName="dot3" refType="userD"/>
                  <dgm:constr type="ctrX" for="ch" forName="dot4" refType="w" fact="0.6194"/>
                  <dgm:constr type="ctrY" for="ch" forName="dot4" refType="h" fact="0.8615"/>
                  <dgm:constr type="w" for="ch" forName="dot4" refType="userD"/>
                  <dgm:constr type="h" for="ch" forName="dot4" refType="userD"/>
                  <dgm:constr type="ctrX" for="ch" forName="dot5" refType="w" fact="0.6416"/>
                  <dgm:constr type="ctrY" for="ch" forName="dot5" refType="h" fact="0.8676"/>
                  <dgm:constr type="w" for="ch" forName="dot5" refType="userD"/>
                  <dgm:constr type="h" for="ch" forName="dot5" refType="userD"/>
                  <dgm:constr type="ctrX" for="ch" forName="dot6" refType="w" fact="0.4197"/>
                  <dgm:constr type="ctrY" for="ch" forName="dot6" refType="h" fact="0.7255"/>
                  <dgm:constr type="w" for="ch" forName="dot6" refType="userD"/>
                  <dgm:constr type="h" for="ch" forName="dot6" refType="userD"/>
                  <dgm:constr type="ctrX" for="ch" forName="dot7" refType="w" fact="0.4382"/>
                  <dgm:constr type="ctrY" for="ch" forName="dot7" refType="h" fact="0.7454"/>
                  <dgm:constr type="w" for="ch" forName="dot7" refType="userD"/>
                  <dgm:constr type="h" for="ch" forName="dot7" refType="userD"/>
                  <dgm:constr type="ctrX" for="ch" forName="dot8" refType="w" fact="0.3344"/>
                  <dgm:constr type="ctrY" for="ch" forName="dot8" refType="h" fact="0.6026"/>
                  <dgm:constr type="w" for="ch" forName="dot8" refType="userD"/>
                  <dgm:constr type="h" for="ch" forName="dot8" refType="userD"/>
                  <dgm:constr type="ctrX" for="ch" forName="dot9" refType="w" fact="0.2734"/>
                  <dgm:constr type="ctrY" for="ch" forName="dot9" refType="h" fact="0.4632"/>
                  <dgm:constr type="w" for="ch" forName="dot9" refType="userD"/>
                  <dgm:constr type="h" for="ch" forName="dot9" refType="userD"/>
                  <dgm:constr type="ctrX" for="ch" forName="dot10" refType="w" fact="0.2357"/>
                  <dgm:constr type="ctrY" for="ch" forName="dot10" refType="h" fact="0.3187"/>
                  <dgm:constr type="w" for="ch" forName="dot10" refType="userD"/>
                  <dgm:constr type="h" for="ch" forName="dot10" refType="userD"/>
                  <dgm:constr type="ctrX" for="ch" forName="dot11" refType="w" fact="0.2184"/>
                  <dgm:constr type="ctrY" for="ch" forName="dot11" refType="h" fact="0.1763"/>
                  <dgm:constr type="w" for="ch" forName="dot11" refType="userD"/>
                  <dgm:constr type="h" for="ch" forName="dot11" refType="userD"/>
                  <dgm:constr type="ctrX" for="ch" forName="dotArrow1" refType="w" fact="0.2442"/>
                  <dgm:constr type="ctrY" for="ch" forName="dotArrow1" refType="h" fact="-0.0099"/>
                  <dgm:constr type="w" for="ch" forName="dotArrow1" refType="userD"/>
                  <dgm:constr type="h" for="ch" forName="dotArrow1" refType="userD"/>
                  <dgm:constr type="ctrX" for="ch" forName="dotArrow2" refType="w" fact="0.2275"/>
                  <dgm:constr type="ctrY" for="ch" forName="dotArrow2" refType="h" fact="-0.0239"/>
                  <dgm:constr type="w" for="ch" forName="dotArrow2" refType="userD"/>
                  <dgm:constr type="h" for="ch" forName="dotArrow2" refType="userD"/>
                  <dgm:constr type="ctrX" for="ch" forName="dotArrow3" refType="w" fact="0.2108"/>
                  <dgm:constr type="ctrY" for="ch" forName="dotArrow3" refType="h" fact="-0.0378"/>
                  <dgm:constr type="w" for="ch" forName="dotArrow3" refType="userD"/>
                  <dgm:constr type="h" for="ch" forName="dotArrow3" refType="userD"/>
                  <dgm:constr type="ctrX" for="ch" forName="dotArrow4" refType="w" fact="0.1942"/>
                  <dgm:constr type="ctrY" for="ch" forName="dotArrow4" refType="h" fact="-0.0239"/>
                  <dgm:constr type="w" for="ch" forName="dotArrow4" refType="userD"/>
                  <dgm:constr type="h" for="ch" forName="dotArrow4" refType="userD"/>
                  <dgm:constr type="ctrX" for="ch" forName="dotArrow5" refType="w" fact="0.1775"/>
                  <dgm:constr type="ctrY" for="ch" forName="dotArrow5" refType="h" fact="-0.0099"/>
                  <dgm:constr type="w" for="ch" forName="dotArrow5" refType="userD"/>
                  <dgm:constr type="h" for="ch" forName="dotArrow5" refType="userD"/>
                  <dgm:constr type="ctrX" for="ch" forName="dotArrow6" refType="w" fact="0.2108"/>
                  <dgm:constr type="ctrY" for="ch" forName="dotArrow6" refType="h" fact="-0.0084"/>
                  <dgm:constr type="w" for="ch" forName="dotArrow6" refType="userD"/>
                  <dgm:constr type="h" for="ch" forName="dotArrow6" refType="userD"/>
                  <dgm:constr type="ctrX" for="ch" forName="dotArrow7" refType="w" fact="0.2108"/>
                  <dgm:constr type="ctrY" for="ch" forName="dotArrow7" refType="h" fact="0.0211"/>
                  <dgm:constr type="w" for="ch" forName="dotArrow7" refType="userD"/>
                  <dgm:constr type="h" for="ch" forName="dotArrow7" refType="userD"/>
                  <dgm:constr type="r" for="ch" forName="parTx1" refType="w" fact="0.7085"/>
                  <dgm:constr type="t" for="ch" forName="parTx1" refType="h" fact="0.8845"/>
                  <dgm:constr type="w" for="ch" forName="parTx1" refType="w" fact="0.2396"/>
                  <dgm:constr type="h" for="ch" forName="parTx1" refType="h" fact="0.0704"/>
                  <dgm:constr type="ctrX" for="ch" forName="picture1" refType="w" fact="0.7194"/>
                  <dgm:constr type="ctrY" for="ch" forName="picture1" refType="h" fact="0.8769"/>
                  <dgm:constr type="w" for="ch" forName="picture1" refType="w" fact="0.1111"/>
                  <dgm:constr type="h" for="ch" forName="picture1" refType="h" fact="0.1218"/>
                  <dgm:constr type="r" for="ch" forName="parTx2" refType="w" fact="0.4828"/>
                  <dgm:constr type="t" for="ch" forName="parTx2" refType="h" fact="0.7946"/>
                  <dgm:constr type="w" for="ch" forName="parTx2" refType="w" fact="0.2396"/>
                  <dgm:constr type="h" for="ch" forName="parTx2" refType="h" fact="0.0704"/>
                  <dgm:constr type="ctrX" for="ch" forName="picture2" refType="w" fact="0.4937"/>
                  <dgm:constr type="ctrY" for="ch" forName="picture2" refType="h" fact="0.787"/>
                  <dgm:constr type="w" for="ch" forName="picture2" refType="w" fact="0.1111"/>
                  <dgm:constr type="h" for="ch" forName="picture2" refType="h" fact="0.1218"/>
                  <dgm:constr type="r" for="ch" forName="parTx3" refType="w" fact="0.3715"/>
                  <dgm:constr type="t" for="ch" forName="parTx3" refType="h" fact="0.672"/>
                  <dgm:constr type="w" for="ch" forName="parTx3" refType="w" fact="0.2396"/>
                  <dgm:constr type="h" for="ch" forName="parTx3" refType="h" fact="0.0704"/>
                  <dgm:constr type="ctrX" for="ch" forName="picture3" refType="w" fact="0.3824"/>
                  <dgm:constr type="ctrY" for="ch" forName="picture3" refType="h" fact="0.6644"/>
                  <dgm:constr type="w" for="ch" forName="picture3" refType="w" fact="0.1111"/>
                  <dgm:constr type="h" for="ch" forName="picture3" refType="h" fact="0.1218"/>
                  <dgm:constr type="r" for="ch" forName="parTx4" refType="w" fact="0.3006"/>
                  <dgm:constr type="t" for="ch" forName="parTx4" refType="h" fact="0.5369"/>
                  <dgm:constr type="w" for="ch" forName="parTx4" refType="w" fact="0.2396"/>
                  <dgm:constr type="h" for="ch" forName="parTx4" refType="h" fact="0.0704"/>
                  <dgm:constr type="ctrX" for="ch" forName="picture4" refType="w" fact="0.3115"/>
                  <dgm:constr type="ctrY" for="ch" forName="picture4" refType="h" fact="0.5294"/>
                  <dgm:constr type="w" for="ch" forName="picture4" refType="w" fact="0.1111"/>
                  <dgm:constr type="h" for="ch" forName="picture4" refType="h" fact="0.1218"/>
                  <dgm:constr type="r" for="ch" forName="parTx5" refType="w" fact="0.25"/>
                  <dgm:constr type="t" for="ch" forName="parTx5" refType="h" fact="0.394"/>
                  <dgm:constr type="w" for="ch" forName="parTx5" refType="w" fact="0.2396"/>
                  <dgm:constr type="h" for="ch" forName="parTx5" refType="h" fact="0.0704"/>
                  <dgm:constr type="ctrX" for="ch" forName="picture5" refType="w" fact="0.2609"/>
                  <dgm:constr type="ctrY" for="ch" forName="picture5" refType="h" fact="0.3864"/>
                  <dgm:constr type="w" for="ch" forName="picture5" refType="w" fact="0.1111"/>
                  <dgm:constr type="h" for="ch" forName="picture5" refType="h" fact="0.1218"/>
                  <dgm:constr type="r" for="ch" forName="parTx6" refType="w" fact="0.2212"/>
                  <dgm:constr type="t" for="ch" forName="parTx6" refType="h" fact="0.252"/>
                  <dgm:constr type="w" for="ch" forName="parTx6" refType="w" fact="0.2396"/>
                  <dgm:constr type="h" for="ch" forName="parTx6" refType="h" fact="0.0704"/>
                  <dgm:constr type="ctrX" for="ch" forName="picture6" refType="w" fact="0.2321"/>
                  <dgm:constr type="ctrY" for="ch" forName="picture6" refType="h" fact="0.2444"/>
                  <dgm:constr type="w" for="ch" forName="picture6" refType="w" fact="0.1111"/>
                  <dgm:constr type="h" for="ch" forName="picture6" refType="h" fact="0.1218"/>
                  <dgm:constr type="r" for="ch" forName="parTx7" refType="w" fact="0.2055"/>
                  <dgm:constr type="t" for="ch" forName="parTx7" refType="h" fact="0.1151"/>
                  <dgm:constr type="w" for="ch" forName="parTx7" refType="w" fact="0.2396"/>
                  <dgm:constr type="h" for="ch" forName="parTx7" refType="h" fact="0.0704"/>
                  <dgm:constr type="ctrX" for="ch" forName="picture7" refType="w" fact="0.2164"/>
                  <dgm:constr type="ctrY" for="ch" forName="picture7" refType="h" fact="0.1075"/>
                  <dgm:constr type="w" for="ch" forName="picture7" refType="w" fact="0.1111"/>
                  <dgm:constr type="h" for="ch" forName="picture7" refType="h" fact="0.1218"/>
                </dgm:constrLst>
              </dgm:else>
            </dgm:choose>
          </dgm:else>
        </dgm:choose>
      </dgm:else>
    </dgm:choose>
    <dgm:forEach name="wrapper" axis="self" ptType="parTrans">
      <dgm:forEach name="wrapper2" axis="self" ptType="sibTrans" st="2">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choose name="Name72">
      <dgm:if name="Name73" axis="ch" ptType="node" func="cnt" op="gte" val="2">
        <dgm:layoutNode name="dot1" styleLbl="alignNode1">
          <dgm:alg type="sp"/>
          <dgm:shape xmlns:r="http://schemas.openxmlformats.org/officeDocument/2006/relationships" type="ellipse" r:blip="">
            <dgm:adjLst/>
          </dgm:shape>
          <dgm:presOf/>
        </dgm:layoutNode>
        <dgm:layoutNode name="dot2" styleLbl="alignNode1">
          <dgm:alg type="sp"/>
          <dgm:shape xmlns:r="http://schemas.openxmlformats.org/officeDocument/2006/relationships" type="ellipse" r:blip="">
            <dgm:adjLst/>
          </dgm:shape>
          <dgm:presOf/>
        </dgm:layoutNode>
        <dgm:layoutNode name="dot3" styleLbl="alignNode1">
          <dgm:alg type="sp"/>
          <dgm:shape xmlns:r="http://schemas.openxmlformats.org/officeDocument/2006/relationships" type="ellipse" r:blip="">
            <dgm:adjLst/>
          </dgm:shape>
          <dgm:presOf/>
        </dgm:layoutNode>
      </dgm:if>
      <dgm:else name="Name74"/>
    </dgm:choose>
    <dgm:choose name="Name75">
      <dgm:if name="Name76" axis="ch" ptType="node" func="cnt" op="gte" val="3">
        <dgm:layoutNode name="dot4" styleLbl="alignNode1">
          <dgm:alg type="sp"/>
          <dgm:shape xmlns:r="http://schemas.openxmlformats.org/officeDocument/2006/relationships" type="ellipse" r:blip="">
            <dgm:adjLst/>
          </dgm:shape>
          <dgm:presOf/>
        </dgm:layoutNode>
        <dgm:layoutNode name="dot5" styleLbl="alignNode1">
          <dgm:alg type="sp"/>
          <dgm:shape xmlns:r="http://schemas.openxmlformats.org/officeDocument/2006/relationships" type="ellipse" r:blip="">
            <dgm:adjLst/>
          </dgm:shape>
          <dgm:presOf/>
        </dgm:layoutNode>
      </dgm:if>
      <dgm:else name="Name77"/>
    </dgm:choose>
    <dgm:choose name="Name78">
      <dgm:if name="Name79" axis="ch" ptType="node" func="cnt" op="gte" val="4">
        <dgm:layoutNode name="dot6" styleLbl="alignNode1">
          <dgm:alg type="sp"/>
          <dgm:shape xmlns:r="http://schemas.openxmlformats.org/officeDocument/2006/relationships" type="ellipse" r:blip="">
            <dgm:adjLst/>
          </dgm:shape>
          <dgm:presOf/>
        </dgm:layoutNode>
      </dgm:if>
      <dgm:else name="Name80"/>
    </dgm:choose>
    <dgm:choose name="Name81">
      <dgm:if name="Name82" axis="ch" ptType="node" func="cnt" op="gte" val="5">
        <dgm:layoutNode name="dot7" styleLbl="alignNode1">
          <dgm:alg type="sp"/>
          <dgm:shape xmlns:r="http://schemas.openxmlformats.org/officeDocument/2006/relationships" type="ellipse" r:blip="">
            <dgm:adjLst/>
          </dgm:shape>
          <dgm:presOf/>
        </dgm:layoutNode>
        <dgm:layoutNode name="dot8" styleLbl="alignNode1">
          <dgm:alg type="sp"/>
          <dgm:shape xmlns:r="http://schemas.openxmlformats.org/officeDocument/2006/relationships" type="ellipse" r:blip="">
            <dgm:adjLst/>
          </dgm:shape>
          <dgm:presOf/>
        </dgm:layoutNode>
      </dgm:if>
      <dgm:else name="Name83"/>
    </dgm:choose>
    <dgm:choose name="Name84">
      <dgm:if name="Name85" axis="ch" ptType="node" func="cnt" op="gte" val="6">
        <dgm:layoutNode name="dot9" styleLbl="alignNode1">
          <dgm:alg type="sp"/>
          <dgm:shape xmlns:r="http://schemas.openxmlformats.org/officeDocument/2006/relationships" type="ellipse" r:blip="">
            <dgm:adjLst/>
          </dgm:shape>
          <dgm:presOf/>
        </dgm:layoutNode>
        <dgm:layoutNode name="dot10" styleLbl="alignNode1">
          <dgm:alg type="sp"/>
          <dgm:shape xmlns:r="http://schemas.openxmlformats.org/officeDocument/2006/relationships" type="ellipse" r:blip="">
            <dgm:adjLst/>
          </dgm:shape>
          <dgm:presOf/>
        </dgm:layoutNode>
      </dgm:if>
      <dgm:else name="Name86"/>
    </dgm:choose>
    <dgm:choose name="Name87">
      <dgm:if name="Name88" axis="ch" ptType="node" func="cnt" op="gte" val="7">
        <dgm:layoutNode name="dot11" styleLbl="alignNode1">
          <dgm:alg type="sp"/>
          <dgm:shape xmlns:r="http://schemas.openxmlformats.org/officeDocument/2006/relationships" type="ellipse" r:blip="">
            <dgm:adjLst/>
          </dgm:shape>
          <dgm:presOf/>
        </dgm:layoutNode>
      </dgm:if>
      <dgm:else name="Name89"/>
    </dgm:choose>
    <dgm:choose name="Name90">
      <dgm:if name="Name91" axis="ch" ptType="node" func="cnt" op="gte" val="2">
        <dgm:layoutNode name="dotArrow1" styleLbl="alignNode1">
          <dgm:alg type="sp"/>
          <dgm:shape xmlns:r="http://schemas.openxmlformats.org/officeDocument/2006/relationships" type="ellipse" r:blip="">
            <dgm:adjLst/>
          </dgm:shape>
          <dgm:presOf/>
        </dgm:layoutNode>
        <dgm:layoutNode name="dotArrow2" styleLbl="alignNode1">
          <dgm:alg type="sp"/>
          <dgm:shape xmlns:r="http://schemas.openxmlformats.org/officeDocument/2006/relationships" type="ellipse" r:blip="">
            <dgm:adjLst/>
          </dgm:shape>
          <dgm:presOf/>
        </dgm:layoutNode>
        <dgm:layoutNode name="dotArrow3" styleLbl="alignNode1">
          <dgm:alg type="sp"/>
          <dgm:shape xmlns:r="http://schemas.openxmlformats.org/officeDocument/2006/relationships" type="ellipse" r:blip="">
            <dgm:adjLst/>
          </dgm:shape>
          <dgm:presOf/>
        </dgm:layoutNode>
        <dgm:layoutNode name="dotArrow4" styleLbl="alignNode1">
          <dgm:alg type="sp"/>
          <dgm:shape xmlns:r="http://schemas.openxmlformats.org/officeDocument/2006/relationships" type="ellipse" r:blip="">
            <dgm:adjLst/>
          </dgm:shape>
          <dgm:presOf/>
        </dgm:layoutNode>
        <dgm:layoutNode name="dotArrow5" styleLbl="alignNode1">
          <dgm:alg type="sp"/>
          <dgm:shape xmlns:r="http://schemas.openxmlformats.org/officeDocument/2006/relationships" type="ellipse" r:blip="">
            <dgm:adjLst/>
          </dgm:shape>
          <dgm:presOf/>
        </dgm:layoutNode>
        <dgm:layoutNode name="dotArrow6" styleLbl="alignNode1">
          <dgm:alg type="sp"/>
          <dgm:shape xmlns:r="http://schemas.openxmlformats.org/officeDocument/2006/relationships" type="ellipse" r:blip="">
            <dgm:adjLst/>
          </dgm:shape>
          <dgm:presOf/>
        </dgm:layoutNode>
        <dgm:layoutNode name="dotArrow7" styleLbl="alignNode1">
          <dgm:alg type="sp"/>
          <dgm:shape xmlns:r="http://schemas.openxmlformats.org/officeDocument/2006/relationships" type="ellipse" r:blip="">
            <dgm:adjLst/>
          </dgm:shape>
          <dgm:presOf/>
        </dgm:layoutNode>
      </dgm:if>
      <dgm:else name="Name92"/>
    </dgm:choose>
    <dgm:forEach name="Name93" axis="ch" ptType="node" cnt="1">
      <dgm:layoutNode name="parTx1">
        <dgm:choose name="Name94">
          <dgm:if name="Name95" func="var" arg="dir" op="equ" val="norm">
            <dgm:alg type="tx">
              <dgm:param type="parTxLTRAlign" val="l"/>
              <dgm:param type="parTxRTLAlign" val="r"/>
            </dgm:alg>
          </dgm:if>
          <dgm:else name="Name96">
            <dgm:alg type="tx">
              <dgm:param type="parTxLTRAlign" val="r"/>
              <dgm:param type="parTxRTLAlign" val="l"/>
            </dgm:alg>
          </dgm:else>
        </dgm:choose>
        <dgm:shape xmlns:r="http://schemas.openxmlformats.org/officeDocument/2006/relationships" type="roundRect" r:blip="">
          <dgm:adjLst/>
        </dgm:shape>
        <dgm:presOf axis="self" ptType="node"/>
        <dgm:choose name="Name97">
          <dgm:if name="Name98" func="var" arg="dir" op="equ" val="norm">
            <dgm:constrLst>
              <dgm:constr type="lMarg" refType="w" fact="0.6"/>
              <dgm:constr type="rMarg" refType="primFontSz" fact="0.3"/>
              <dgm:constr type="tMarg" refType="primFontSz" fact="0.3"/>
              <dgm:constr type="bMarg" refType="primFontSz" fact="0.3"/>
            </dgm:constrLst>
          </dgm:if>
          <dgm:else name="Name99">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00">
        <dgm:if name="Name101" axis="ch" ptType="node" func="cnt" op="gte" val="1">
          <dgm:layoutNode name="desTx1" styleLbl="revTx">
            <dgm:varLst>
              <dgm:bulletEnabled val="1"/>
            </dgm:varLst>
            <dgm:choose name="Name102">
              <dgm:if name="Name103" func="var" arg="dir" op="equ" val="norm">
                <dgm:choose name="Name104">
                  <dgm:if name="Name105" axis="ch" ptType="node" func="cnt" op="gte" val="2">
                    <dgm:alg type="tx">
                      <dgm:param type="parTxLTRAlign" val="l"/>
                      <dgm:param type="parTxRTLAlign" val="l"/>
                      <dgm:param type="stBulletLvl" val="1"/>
                    </dgm:alg>
                  </dgm:if>
                  <dgm:else name="Name106">
                    <dgm:alg type="tx">
                      <dgm:param type="parTxLTRAlign" val="l"/>
                      <dgm:param type="parTxRTLAlign" val="l"/>
                    </dgm:alg>
                  </dgm:else>
                </dgm:choose>
              </dgm:if>
              <dgm:else name="Name107">
                <dgm:choose name="Name108">
                  <dgm:if name="Name109" axis="ch" ptType="node" func="cnt" op="gte" val="2">
                    <dgm:alg type="tx">
                      <dgm:param type="parTxLTRAlign" val="r"/>
                      <dgm:param type="parTxRTLAlign" val="r"/>
                      <dgm:param type="shpTxLTRAlignCh" val="r"/>
                      <dgm:param type="shpTxRTLAlignCh" val="r"/>
                      <dgm:param type="stBulletLvl" val="1"/>
                    </dgm:alg>
                  </dgm:if>
                  <dgm:else name="Name110">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11"/>
      </dgm:choose>
    </dgm:forEach>
    <dgm:forEach name="Name112" axis="ch" ptType="sibTrans" hideLastTrans="0" cnt="1">
      <dgm:layoutNode name="picture1">
        <dgm:alg type="sp"/>
        <dgm:shape xmlns:r="http://schemas.openxmlformats.org/officeDocument/2006/relationships" r:blip="">
          <dgm:adjLst/>
        </dgm:shape>
        <dgm:presOf/>
        <dgm:constrLst/>
        <dgm:forEach name="Name113" ref="imageRepeat"/>
      </dgm:layoutNode>
    </dgm:forEach>
    <dgm:forEach name="Name114" axis="ch" ptType="node" st="2" cnt="1">
      <dgm:layoutNode name="parTx2">
        <dgm:choose name="Name115">
          <dgm:if name="Name116" func="var" arg="dir" op="equ" val="norm">
            <dgm:alg type="tx">
              <dgm:param type="parTxLTRAlign" val="l"/>
              <dgm:param type="parTxRTLAlign" val="r"/>
            </dgm:alg>
          </dgm:if>
          <dgm:else name="Name117">
            <dgm:alg type="tx">
              <dgm:param type="parTxLTRAlign" val="r"/>
              <dgm:param type="parTxRTLAlign" val="l"/>
            </dgm:alg>
          </dgm:else>
        </dgm:choose>
        <dgm:shape xmlns:r="http://schemas.openxmlformats.org/officeDocument/2006/relationships" type="roundRect" r:blip="">
          <dgm:adjLst/>
        </dgm:shape>
        <dgm:presOf axis="self" ptType="node"/>
        <dgm:choose name="Name118">
          <dgm:if name="Name119" func="var" arg="dir" op="equ" val="norm">
            <dgm:constrLst>
              <dgm:constr type="lMarg" refType="w" fact="0.6"/>
              <dgm:constr type="rMarg" refType="primFontSz" fact="0.3"/>
              <dgm:constr type="tMarg" refType="primFontSz" fact="0.3"/>
              <dgm:constr type="bMarg" refType="primFontSz" fact="0.3"/>
            </dgm:constrLst>
          </dgm:if>
          <dgm:else name="Name120">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21">
        <dgm:if name="Name122" axis="ch" ptType="node" func="cnt" op="gte" val="1">
          <dgm:layoutNode name="desTx2" styleLbl="revTx">
            <dgm:varLst>
              <dgm:bulletEnabled val="1"/>
            </dgm:varLst>
            <dgm:choose name="Name123">
              <dgm:if name="Name124" func="var" arg="dir" op="equ" val="norm">
                <dgm:choose name="Name125">
                  <dgm:if name="Name126" axis="ch" ptType="node" func="cnt" op="gte" val="2">
                    <dgm:alg type="tx">
                      <dgm:param type="parTxLTRAlign" val="l"/>
                      <dgm:param type="parTxRTLAlign" val="l"/>
                      <dgm:param type="stBulletLvl" val="1"/>
                    </dgm:alg>
                  </dgm:if>
                  <dgm:else name="Name127">
                    <dgm:alg type="tx">
                      <dgm:param type="parTxLTRAlign" val="l"/>
                      <dgm:param type="parTxRTLAlign" val="l"/>
                    </dgm:alg>
                  </dgm:else>
                </dgm:choose>
              </dgm:if>
              <dgm:else name="Name128">
                <dgm:choose name="Name129">
                  <dgm:if name="Name130" axis="ch" ptType="node" func="cnt" op="gte" val="2">
                    <dgm:alg type="tx">
                      <dgm:param type="parTxLTRAlign" val="r"/>
                      <dgm:param type="parTxRTLAlign" val="r"/>
                      <dgm:param type="shpTxLTRAlignCh" val="r"/>
                      <dgm:param type="shpTxRTLAlignCh" val="r"/>
                      <dgm:param type="stBulletLvl" val="1"/>
                    </dgm:alg>
                  </dgm:if>
                  <dgm:else name="Name131">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32"/>
      </dgm:choose>
    </dgm:forEach>
    <dgm:forEach name="Name133" axis="ch" ptType="sibTrans" hideLastTrans="0" st="2" cnt="1">
      <dgm:layoutNode name="picture2">
        <dgm:alg type="sp"/>
        <dgm:shape xmlns:r="http://schemas.openxmlformats.org/officeDocument/2006/relationships" r:blip="">
          <dgm:adjLst/>
        </dgm:shape>
        <dgm:presOf/>
        <dgm:constrLst/>
        <dgm:forEach name="Name134" ref="imageRepeat"/>
      </dgm:layoutNode>
    </dgm:forEach>
    <dgm:forEach name="Name135" axis="ch" ptType="node" st="3" cnt="1">
      <dgm:layoutNode name="parTx3">
        <dgm:choose name="Name136">
          <dgm:if name="Name137" func="var" arg="dir" op="equ" val="norm">
            <dgm:alg type="tx">
              <dgm:param type="parTxLTRAlign" val="l"/>
              <dgm:param type="parTxRTLAlign" val="r"/>
            </dgm:alg>
          </dgm:if>
          <dgm:else name="Name138">
            <dgm:alg type="tx">
              <dgm:param type="parTxLTRAlign" val="r"/>
              <dgm:param type="parTxRTLAlign" val="l"/>
            </dgm:alg>
          </dgm:else>
        </dgm:choose>
        <dgm:shape xmlns:r="http://schemas.openxmlformats.org/officeDocument/2006/relationships" type="roundRect" r:blip="">
          <dgm:adjLst/>
        </dgm:shape>
        <dgm:presOf axis="self" ptType="node"/>
        <dgm:choose name="Name139">
          <dgm:if name="Name140" func="var" arg="dir" op="equ" val="norm">
            <dgm:constrLst>
              <dgm:constr type="lMarg" refType="w" fact="0.6"/>
              <dgm:constr type="rMarg" refType="primFontSz" fact="0.3"/>
              <dgm:constr type="tMarg" refType="primFontSz" fact="0.3"/>
              <dgm:constr type="bMarg" refType="primFontSz" fact="0.3"/>
            </dgm:constrLst>
          </dgm:if>
          <dgm:else name="Name141">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42">
        <dgm:if name="Name143" axis="ch" ptType="node" func="cnt" op="gte" val="1">
          <dgm:layoutNode name="desTx3" styleLbl="revTx">
            <dgm:varLst>
              <dgm:bulletEnabled val="1"/>
            </dgm:varLst>
            <dgm:choose name="Name144">
              <dgm:if name="Name145" func="var" arg="dir" op="equ" val="norm">
                <dgm:choose name="Name146">
                  <dgm:if name="Name147" axis="ch" ptType="node" func="cnt" op="gte" val="2">
                    <dgm:alg type="tx">
                      <dgm:param type="parTxLTRAlign" val="l"/>
                      <dgm:param type="parTxRTLAlign" val="l"/>
                      <dgm:param type="stBulletLvl" val="1"/>
                    </dgm:alg>
                  </dgm:if>
                  <dgm:else name="Name148">
                    <dgm:alg type="tx">
                      <dgm:param type="parTxLTRAlign" val="l"/>
                      <dgm:param type="parTxRTLAlign" val="l"/>
                    </dgm:alg>
                  </dgm:else>
                </dgm:choose>
              </dgm:if>
              <dgm:else name="Name149">
                <dgm:choose name="Name150">
                  <dgm:if name="Name151" axis="ch" ptType="node" func="cnt" op="gte" val="2">
                    <dgm:alg type="tx">
                      <dgm:param type="parTxLTRAlign" val="r"/>
                      <dgm:param type="parTxRTLAlign" val="r"/>
                      <dgm:param type="shpTxLTRAlignCh" val="r"/>
                      <dgm:param type="shpTxRTLAlignCh" val="r"/>
                      <dgm:param type="stBulletLvl" val="1"/>
                    </dgm:alg>
                  </dgm:if>
                  <dgm:else name="Name152">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53"/>
      </dgm:choose>
    </dgm:forEach>
    <dgm:forEach name="Name154" axis="ch" ptType="sibTrans" hideLastTrans="0" st="3" cnt="1">
      <dgm:layoutNode name="picture3">
        <dgm:alg type="sp"/>
        <dgm:shape xmlns:r="http://schemas.openxmlformats.org/officeDocument/2006/relationships" r:blip="">
          <dgm:adjLst/>
        </dgm:shape>
        <dgm:presOf/>
        <dgm:constrLst/>
        <dgm:forEach name="Name155" ref="imageRepeat"/>
      </dgm:layoutNode>
    </dgm:forEach>
    <dgm:forEach name="Name156" axis="ch" ptType="node" st="4" cnt="1">
      <dgm:layoutNode name="parTx4">
        <dgm:choose name="Name157">
          <dgm:if name="Name158" func="var" arg="dir" op="equ" val="norm">
            <dgm:alg type="tx">
              <dgm:param type="parTxLTRAlign" val="l"/>
              <dgm:param type="parTxRTLAlign" val="r"/>
            </dgm:alg>
          </dgm:if>
          <dgm:else name="Name159">
            <dgm:alg type="tx">
              <dgm:param type="parTxLTRAlign" val="r"/>
              <dgm:param type="parTxRTLAlign" val="l"/>
            </dgm:alg>
          </dgm:else>
        </dgm:choose>
        <dgm:shape xmlns:r="http://schemas.openxmlformats.org/officeDocument/2006/relationships" type="roundRect" r:blip="">
          <dgm:adjLst/>
        </dgm:shape>
        <dgm:presOf axis="self" ptType="node"/>
        <dgm:choose name="Name160">
          <dgm:if name="Name161" func="var" arg="dir" op="equ" val="norm">
            <dgm:constrLst>
              <dgm:constr type="lMarg" refType="w" fact="0.6"/>
              <dgm:constr type="rMarg" refType="primFontSz" fact="0.3"/>
              <dgm:constr type="tMarg" refType="primFontSz" fact="0.3"/>
              <dgm:constr type="bMarg" refType="primFontSz" fact="0.3"/>
            </dgm:constrLst>
          </dgm:if>
          <dgm:else name="Name162">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63">
        <dgm:if name="Name164" axis="ch" ptType="node" func="cnt" op="gte" val="1">
          <dgm:layoutNode name="desTx4" styleLbl="revTx">
            <dgm:varLst>
              <dgm:bulletEnabled val="1"/>
            </dgm:varLst>
            <dgm:choose name="Name165">
              <dgm:if name="Name166" func="var" arg="dir" op="equ" val="norm">
                <dgm:choose name="Name167">
                  <dgm:if name="Name168" axis="ch" ptType="node" func="cnt" op="gte" val="2">
                    <dgm:alg type="tx">
                      <dgm:param type="parTxLTRAlign" val="l"/>
                      <dgm:param type="parTxRTLAlign" val="l"/>
                      <dgm:param type="stBulletLvl" val="1"/>
                    </dgm:alg>
                  </dgm:if>
                  <dgm:else name="Name169">
                    <dgm:alg type="tx">
                      <dgm:param type="parTxLTRAlign" val="l"/>
                      <dgm:param type="parTxRTLAlign" val="l"/>
                    </dgm:alg>
                  </dgm:else>
                </dgm:choose>
              </dgm:if>
              <dgm:else name="Name170">
                <dgm:choose name="Name171">
                  <dgm:if name="Name172" axis="ch" ptType="node" func="cnt" op="gte" val="2">
                    <dgm:alg type="tx">
                      <dgm:param type="parTxLTRAlign" val="r"/>
                      <dgm:param type="parTxRTLAlign" val="r"/>
                      <dgm:param type="shpTxLTRAlignCh" val="r"/>
                      <dgm:param type="shpTxRTLAlignCh" val="r"/>
                      <dgm:param type="stBulletLvl" val="1"/>
                    </dgm:alg>
                  </dgm:if>
                  <dgm:else name="Name173">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74"/>
      </dgm:choose>
    </dgm:forEach>
    <dgm:forEach name="Name175" axis="ch" ptType="sibTrans" hideLastTrans="0" st="4" cnt="1">
      <dgm:layoutNode name="picture4">
        <dgm:alg type="sp"/>
        <dgm:shape xmlns:r="http://schemas.openxmlformats.org/officeDocument/2006/relationships" r:blip="">
          <dgm:adjLst/>
        </dgm:shape>
        <dgm:presOf/>
        <dgm:constrLst/>
        <dgm:forEach name="Name176" ref="imageRepeat"/>
      </dgm:layoutNode>
    </dgm:forEach>
    <dgm:forEach name="Name177" axis="ch" ptType="node" st="5" cnt="1">
      <dgm:layoutNode name="parTx5">
        <dgm:choose name="Name178">
          <dgm:if name="Name179" func="var" arg="dir" op="equ" val="norm">
            <dgm:alg type="tx">
              <dgm:param type="parTxLTRAlign" val="l"/>
              <dgm:param type="parTxRTLAlign" val="r"/>
            </dgm:alg>
          </dgm:if>
          <dgm:else name="Name180">
            <dgm:alg type="tx">
              <dgm:param type="parTxLTRAlign" val="r"/>
              <dgm:param type="parTxRTLAlign" val="l"/>
            </dgm:alg>
          </dgm:else>
        </dgm:choose>
        <dgm:shape xmlns:r="http://schemas.openxmlformats.org/officeDocument/2006/relationships" type="roundRect" r:blip="">
          <dgm:adjLst/>
        </dgm:shape>
        <dgm:presOf axis="self" ptType="node"/>
        <dgm:choose name="Name181">
          <dgm:if name="Name182" func="var" arg="dir" op="equ" val="norm">
            <dgm:constrLst>
              <dgm:constr type="lMarg" refType="w" fact="0.6"/>
              <dgm:constr type="rMarg" refType="primFontSz" fact="0.3"/>
              <dgm:constr type="tMarg" refType="primFontSz" fact="0.3"/>
              <dgm:constr type="bMarg" refType="primFontSz" fact="0.3"/>
            </dgm:constrLst>
          </dgm:if>
          <dgm:else name="Name183">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84">
        <dgm:if name="Name185" axis="ch" ptType="node" func="cnt" op="gte" val="1">
          <dgm:layoutNode name="desTx5" styleLbl="revTx">
            <dgm:varLst>
              <dgm:bulletEnabled val="1"/>
            </dgm:varLst>
            <dgm:choose name="Name186">
              <dgm:if name="Name187" func="var" arg="dir" op="equ" val="norm">
                <dgm:choose name="Name188">
                  <dgm:if name="Name189" axis="ch" ptType="node" func="cnt" op="gte" val="2">
                    <dgm:alg type="tx">
                      <dgm:param type="parTxLTRAlign" val="l"/>
                      <dgm:param type="parTxRTLAlign" val="l"/>
                      <dgm:param type="stBulletLvl" val="1"/>
                    </dgm:alg>
                  </dgm:if>
                  <dgm:else name="Name190">
                    <dgm:alg type="tx">
                      <dgm:param type="parTxLTRAlign" val="l"/>
                      <dgm:param type="parTxRTLAlign" val="l"/>
                    </dgm:alg>
                  </dgm:else>
                </dgm:choose>
              </dgm:if>
              <dgm:else name="Name191">
                <dgm:choose name="Name192">
                  <dgm:if name="Name193" axis="ch" ptType="node" func="cnt" op="gte" val="2">
                    <dgm:alg type="tx">
                      <dgm:param type="parTxLTRAlign" val="r"/>
                      <dgm:param type="parTxRTLAlign" val="r"/>
                      <dgm:param type="shpTxLTRAlignCh" val="r"/>
                      <dgm:param type="shpTxRTLAlignCh" val="r"/>
                      <dgm:param type="stBulletLvl" val="1"/>
                    </dgm:alg>
                  </dgm:if>
                  <dgm:else name="Name194">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95"/>
      </dgm:choose>
    </dgm:forEach>
    <dgm:forEach name="Name196" axis="ch" ptType="sibTrans" hideLastTrans="0" st="5" cnt="1">
      <dgm:layoutNode name="picture5">
        <dgm:alg type="sp"/>
        <dgm:shape xmlns:r="http://schemas.openxmlformats.org/officeDocument/2006/relationships" r:blip="">
          <dgm:adjLst/>
        </dgm:shape>
        <dgm:presOf/>
        <dgm:constrLst/>
        <dgm:forEach name="Name197" ref="imageRepeat"/>
      </dgm:layoutNode>
    </dgm:forEach>
    <dgm:forEach name="Name198" axis="ch" ptType="node" st="6" cnt="1">
      <dgm:layoutNode name="parTx6">
        <dgm:choose name="Name199">
          <dgm:if name="Name200" func="var" arg="dir" op="equ" val="norm">
            <dgm:alg type="tx">
              <dgm:param type="parTxLTRAlign" val="l"/>
              <dgm:param type="parTxRTLAlign" val="r"/>
            </dgm:alg>
          </dgm:if>
          <dgm:else name="Name201">
            <dgm:alg type="tx">
              <dgm:param type="parTxLTRAlign" val="r"/>
              <dgm:param type="parTxRTLAlign" val="l"/>
            </dgm:alg>
          </dgm:else>
        </dgm:choose>
        <dgm:shape xmlns:r="http://schemas.openxmlformats.org/officeDocument/2006/relationships" type="roundRect" r:blip="">
          <dgm:adjLst/>
        </dgm:shape>
        <dgm:presOf axis="self" ptType="node"/>
        <dgm:choose name="Name202">
          <dgm:if name="Name203" func="var" arg="dir" op="equ" val="norm">
            <dgm:constrLst>
              <dgm:constr type="lMarg" refType="w" fact="0.6"/>
              <dgm:constr type="rMarg" refType="primFontSz" fact="0.3"/>
              <dgm:constr type="tMarg" refType="primFontSz" fact="0.3"/>
              <dgm:constr type="bMarg" refType="primFontSz" fact="0.3"/>
            </dgm:constrLst>
          </dgm:if>
          <dgm:else name="Name204">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05">
        <dgm:if name="Name206" axis="ch" ptType="node" func="cnt" op="gte" val="1">
          <dgm:layoutNode name="desTx6" styleLbl="revTx">
            <dgm:varLst>
              <dgm:bulletEnabled val="1"/>
            </dgm:varLst>
            <dgm:choose name="Name207">
              <dgm:if name="Name208" func="var" arg="dir" op="equ" val="norm">
                <dgm:choose name="Name209">
                  <dgm:if name="Name210" axis="ch" ptType="node" func="cnt" op="gte" val="2">
                    <dgm:alg type="tx">
                      <dgm:param type="parTxLTRAlign" val="l"/>
                      <dgm:param type="parTxRTLAlign" val="l"/>
                      <dgm:param type="stBulletLvl" val="1"/>
                    </dgm:alg>
                  </dgm:if>
                  <dgm:else name="Name211">
                    <dgm:alg type="tx">
                      <dgm:param type="parTxLTRAlign" val="l"/>
                      <dgm:param type="parTxRTLAlign" val="l"/>
                    </dgm:alg>
                  </dgm:else>
                </dgm:choose>
              </dgm:if>
              <dgm:else name="Name212">
                <dgm:choose name="Name213">
                  <dgm:if name="Name214" axis="ch" ptType="node" func="cnt" op="gte" val="2">
                    <dgm:alg type="tx">
                      <dgm:param type="parTxLTRAlign" val="r"/>
                      <dgm:param type="parTxRTLAlign" val="r"/>
                      <dgm:param type="shpTxLTRAlignCh" val="r"/>
                      <dgm:param type="shpTxRTLAlignCh" val="r"/>
                      <dgm:param type="stBulletLvl" val="1"/>
                    </dgm:alg>
                  </dgm:if>
                  <dgm:else name="Name215">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16"/>
      </dgm:choose>
    </dgm:forEach>
    <dgm:forEach name="Name217" axis="ch" ptType="sibTrans" hideLastTrans="0" st="6" cnt="1">
      <dgm:layoutNode name="picture6">
        <dgm:alg type="sp"/>
        <dgm:shape xmlns:r="http://schemas.openxmlformats.org/officeDocument/2006/relationships" r:blip="">
          <dgm:adjLst/>
        </dgm:shape>
        <dgm:presOf/>
        <dgm:constrLst/>
        <dgm:forEach name="Name218" ref="imageRepeat"/>
      </dgm:layoutNode>
    </dgm:forEach>
    <dgm:forEach name="Name219" axis="ch" ptType="node" st="7" cnt="1">
      <dgm:layoutNode name="parTx7">
        <dgm:choose name="Name220">
          <dgm:if name="Name221" func="var" arg="dir" op="equ" val="norm">
            <dgm:alg type="tx">
              <dgm:param type="parTxLTRAlign" val="l"/>
              <dgm:param type="parTxRTLAlign" val="r"/>
            </dgm:alg>
          </dgm:if>
          <dgm:else name="Name222">
            <dgm:alg type="tx">
              <dgm:param type="parTxLTRAlign" val="r"/>
              <dgm:param type="parTxRTLAlign" val="l"/>
            </dgm:alg>
          </dgm:else>
        </dgm:choose>
        <dgm:shape xmlns:r="http://schemas.openxmlformats.org/officeDocument/2006/relationships" type="roundRect" r:blip="">
          <dgm:adjLst/>
        </dgm:shape>
        <dgm:presOf axis="self" ptType="node"/>
        <dgm:choose name="Name223">
          <dgm:if name="Name224" func="var" arg="dir" op="equ" val="norm">
            <dgm:constrLst>
              <dgm:constr type="lMarg" refType="w" fact="0.6"/>
              <dgm:constr type="rMarg" refType="primFontSz" fact="0.3"/>
              <dgm:constr type="tMarg" refType="primFontSz" fact="0.3"/>
              <dgm:constr type="bMarg" refType="primFontSz" fact="0.3"/>
            </dgm:constrLst>
          </dgm:if>
          <dgm:else name="Name225">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26">
        <dgm:if name="Name227" axis="ch" ptType="node" func="cnt" op="gte" val="1">
          <dgm:layoutNode name="desTx7" styleLbl="revTx">
            <dgm:varLst>
              <dgm:bulletEnabled val="1"/>
            </dgm:varLst>
            <dgm:choose name="Name228">
              <dgm:if name="Name229" func="var" arg="dir" op="equ" val="norm">
                <dgm:choose name="Name230">
                  <dgm:if name="Name231" axis="ch" ptType="node" func="cnt" op="gte" val="2">
                    <dgm:alg type="tx">
                      <dgm:param type="parTxLTRAlign" val="l"/>
                      <dgm:param type="parTxRTLAlign" val="l"/>
                      <dgm:param type="stBulletLvl" val="1"/>
                    </dgm:alg>
                  </dgm:if>
                  <dgm:else name="Name232">
                    <dgm:alg type="tx">
                      <dgm:param type="parTxLTRAlign" val="l"/>
                      <dgm:param type="parTxRTLAlign" val="l"/>
                    </dgm:alg>
                  </dgm:else>
                </dgm:choose>
              </dgm:if>
              <dgm:else name="Name233">
                <dgm:choose name="Name234">
                  <dgm:if name="Name235" axis="ch" ptType="node" func="cnt" op="gte" val="2">
                    <dgm:alg type="tx">
                      <dgm:param type="parTxLTRAlign" val="r"/>
                      <dgm:param type="parTxRTLAlign" val="r"/>
                      <dgm:param type="shpTxLTRAlignCh" val="r"/>
                      <dgm:param type="shpTxRTLAlignCh" val="r"/>
                      <dgm:param type="stBulletLvl" val="1"/>
                    </dgm:alg>
                  </dgm:if>
                  <dgm:else name="Name236">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37"/>
      </dgm:choose>
    </dgm:forEach>
    <dgm:forEach name="Name238" axis="ch" ptType="sibTrans" hideLastTrans="0" st="7" cnt="1">
      <dgm:layoutNode name="picture7">
        <dgm:alg type="sp"/>
        <dgm:shape xmlns:r="http://schemas.openxmlformats.org/officeDocument/2006/relationships" r:blip="">
          <dgm:adjLst/>
        </dgm:shape>
        <dgm:presOf/>
        <dgm:constrLst/>
        <dgm:forEach name="Name239" ref="imageRepeat"/>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AscendingPictureAccentProcess">
  <dgm:title val=""/>
  <dgm:desc val=""/>
  <dgm:catLst>
    <dgm:cat type="process" pri="22500"/>
    <dgm:cat type="picture" pri="16000"/>
    <dgm:cat type="pictureconvert" pri="16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shape xmlns:r="http://schemas.openxmlformats.org/officeDocument/2006/relationships" r:blip="">
      <dgm:adjLst/>
    </dgm:shape>
    <dgm:choose name="Name1">
      <dgm:if name="Name2" axis="ch" ptType="node" func="cnt" op="equ" val="1">
        <dgm:choose name="Name3">
          <dgm:if name="Name4" func="var" arg="dir" op="equ" val="norm">
            <dgm:choose name="Name5">
              <dgm:if name="Name6" axis="des" func="maxDepth" op="gt" val="1">
                <dgm:alg type="composite">
                  <dgm:param type="ar" val="2.7"/>
                </dgm:alg>
                <dgm:constrLst>
                  <dgm:constr type="primFontSz" for="ch" forName="parTx1" op="equ" val="65"/>
                  <dgm:constr type="primFontSz" for="ch" forName="desTx1" op="equ" val="65"/>
                  <dgm:constr type="userD" refType="w" fact="0.0247"/>
                  <dgm:constr type="l" for="ch" forName="parTx1" refType="w" fact="0.2711"/>
                  <dgm:constr type="t" for="ch" forName="parTx1" refType="h" fact="0.9603"/>
                  <dgm:constr type="w" for="ch" forName="parTx1" refType="w" fact="0.5325"/>
                  <dgm:constr type="h" for="ch" forName="parTx1" refType="h" fact="0.3856"/>
                  <dgm:constr type="ctrX" for="ch" forName="picture1" refType="w" fact="0.2469"/>
                  <dgm:constr type="ctrY" for="ch" forName="picture1" refType="h" fact="0.9"/>
                  <dgm:constr type="w" for="ch" forName="picture1" refType="w" fact="0.2469"/>
                  <dgm:constr type="h" for="ch" forName="picture1" refType="h" fact="0.6667"/>
                  <dgm:constr type="l" for="ch" forName="desTx1" refType="r" refFor="ch" refForName="parTx1"/>
                  <dgm:constr type="r" for="ch" forName="desTx1" refType="w"/>
                  <dgm:constr type="t" for="ch" forName="desTx1" refType="t" refFor="ch" refForName="parTx1"/>
                  <dgm:constr type="h" for="ch" forName="desTx1" refType="h" refFor="ch" refForName="parTx1"/>
                </dgm:constrLst>
              </dgm:if>
              <dgm:else name="Name7">
                <dgm:alg type="composite">
                  <dgm:param type="ar" val="2"/>
                </dgm:alg>
                <dgm:constrLst>
                  <dgm:constr type="primFontSz" for="ch" forName="parTx1" op="equ" val="65"/>
                  <dgm:constr type="userD" refType="w" fact="0.0333"/>
                  <dgm:constr type="l" for="ch" forName="parTx1" refType="w" fact="0.366"/>
                  <dgm:constr type="t" for="ch" forName="parTx1" refType="h" fact="0.7113"/>
                  <dgm:constr type="w" for="ch" forName="parTx1" refType="w" fact="0.7189"/>
                  <dgm:constr type="h" for="ch" forName="parTx1" refType="h" fact="0.3856"/>
                  <dgm:constr type="ctrX" for="ch" forName="picture1" refType="w" fact="0.3333"/>
                  <dgm:constr type="ctrY" for="ch" forName="picture1" refType="h" fact="0.6667"/>
                  <dgm:constr type="w" for="ch" forName="picture1" refType="w" fact="0.3333"/>
                  <dgm:constr type="h" for="ch" forName="picture1" refType="h" fact="0.6667"/>
                </dgm:constrLst>
              </dgm:else>
            </dgm:choose>
          </dgm:if>
          <dgm:else name="Name8">
            <dgm:choose name="Name9">
              <dgm:if name="Name10" axis="des" func="maxDepth" op="gt" val="1">
                <dgm:alg type="composite">
                  <dgm:param type="ar" val="2.7"/>
                </dgm:alg>
                <dgm:constrLst>
                  <dgm:constr type="primFontSz" for="ch" forName="parTx1" op="equ" val="65"/>
                  <dgm:constr type="primFontSz" for="ch" forName="desTx1" op="equ" val="65"/>
                  <dgm:constr type="userD" refType="w" fact="0.0247"/>
                  <dgm:constr type="r" for="ch" forName="parTx1" refType="w" fact="0.7289"/>
                  <dgm:constr type="t" for="ch" forName="parTx1" refType="h" fact="0.9603"/>
                  <dgm:constr type="w" for="ch" forName="parTx1" refType="w" fact="0.5325"/>
                  <dgm:constr type="h" for="ch" forName="parTx1" refType="h" fact="0.3856"/>
                  <dgm:constr type="ctrX" for="ch" forName="picture1" refType="w" fact="0.7531"/>
                  <dgm:constr type="ctrY" for="ch" forName="picture1" refType="h" fact="0.9"/>
                  <dgm:constr type="w" for="ch" forName="picture1" refType="w" fact="0.2469"/>
                  <dgm:constr type="h" for="ch" forName="picture1" refType="h" fact="0.6667"/>
                  <dgm:constr type="r" for="ch" forName="desTx1" refType="l" refFor="ch" refForName="parTx1"/>
                  <dgm:constr type="l" for="ch" forName="desTx1"/>
                  <dgm:constr type="t" for="ch" forName="desTx1" refType="t" refFor="ch" refForName="parTx1"/>
                  <dgm:constr type="h" for="ch" forName="desTx1" refType="h" refFor="ch" refForName="parTx1"/>
                </dgm:constrLst>
              </dgm:if>
              <dgm:else name="Name11">
                <dgm:alg type="composite">
                  <dgm:param type="ar" val="2"/>
                </dgm:alg>
                <dgm:constrLst>
                  <dgm:constr type="primFontSz" for="ch" forName="parTx1" op="equ" val="65"/>
                  <dgm:constr type="userD" refType="w" fact="0.0333"/>
                  <dgm:constr type="r" for="ch" forName="parTx1" refType="w" fact="0.634"/>
                  <dgm:constr type="t" for="ch" forName="parTx1" refType="h" fact="0.7113"/>
                  <dgm:constr type="w" for="ch" forName="parTx1" refType="w" fact="0.7189"/>
                  <dgm:constr type="h" for="ch" forName="parTx1" refType="h" fact="0.3856"/>
                  <dgm:constr type="ctrX" for="ch" forName="picture1" refType="w" fact="0.6667"/>
                  <dgm:constr type="ctrY" for="ch" forName="picture1" refType="h" fact="0.6667"/>
                  <dgm:constr type="w" for="ch" forName="picture1" refType="w" fact="0.3333"/>
                  <dgm:constr type="h" for="ch" forName="picture1" refType="h" fact="0.6667"/>
                </dgm:constrLst>
              </dgm:else>
            </dgm:choose>
          </dgm:else>
        </dgm:choose>
      </dgm:if>
      <dgm:if name="Name12" axis="ch" ptType="node" func="cnt" op="equ" val="2">
        <dgm:choose name="Name13">
          <dgm:if name="Name14" func="var" arg="dir" op="equ" val="norm">
            <dgm:choose name="Name15">
              <dgm:if name="Name16"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3221"/>
                  <dgm:constr type="ctrY" for="ch" forName="dot1" refType="h" fact="0.5911"/>
                  <dgm:constr type="w" for="ch" forName="dot1" refType="userD"/>
                  <dgm:constr type="h" for="ch" forName="dot1" refType="userD"/>
                  <dgm:constr type="ctrX" for="ch" forName="dot2" refType="w" fact="0.3056"/>
                  <dgm:constr type="ctrY" for="ch" forName="dot2" refType="h" fact="0.644"/>
                  <dgm:constr type="w" for="ch" forName="dot2" refType="userD"/>
                  <dgm:constr type="h" for="ch" forName="dot2" refType="userD"/>
                  <dgm:constr type="ctrX" for="ch" forName="dot3" refType="w" fact="0.2859"/>
                  <dgm:constr type="ctrY" for="ch" forName="dot3" refType="h" fact="0.6898"/>
                  <dgm:constr type="w" for="ch" forName="dot3" refType="userD"/>
                  <dgm:constr type="h" for="ch" forName="dot3" refType="userD"/>
                  <dgm:constr type="ctrX" for="ch" forName="dotArrow1" refType="w" fact="0.3095"/>
                  <dgm:constr type="ctrY" for="ch" forName="dotArrow1" refType="h" fact="0.0587"/>
                  <dgm:constr type="w" for="ch" forName="dotArrow1" refType="userD"/>
                  <dgm:constr type="h" for="ch" forName="dotArrow1" refType="userD"/>
                  <dgm:constr type="ctrX" for="ch" forName="dotArrow2" refType="w" fact="0.3346"/>
                  <dgm:constr type="ctrY" for="ch" forName="dotArrow2" refType="h" fact="0.0287"/>
                  <dgm:constr type="w" for="ch" forName="dotArrow2" refType="userD"/>
                  <dgm:constr type="h" for="ch" forName="dotArrow2" refType="userD"/>
                  <dgm:constr type="ctrX" for="ch" forName="dotArrow3" refType="w" fact="0.3597"/>
                  <dgm:constr type="ctrY" for="ch" forName="dotArrow3" refType="h" fact="-0.0013"/>
                  <dgm:constr type="w" for="ch" forName="dotArrow3" refType="userD"/>
                  <dgm:constr type="h" for="ch" forName="dotArrow3" refType="userD"/>
                  <dgm:constr type="ctrX" for="ch" forName="dotArrow4" refType="w" fact="0.3848"/>
                  <dgm:constr type="ctrY" for="ch" forName="dotArrow4" refType="h" fact="0.0287"/>
                  <dgm:constr type="w" for="ch" forName="dotArrow4" refType="userD"/>
                  <dgm:constr type="h" for="ch" forName="dotArrow4" refType="userD"/>
                  <dgm:constr type="ctrX" for="ch" forName="dotArrow5" refType="w" fact="0.41"/>
                  <dgm:constr type="ctrY" for="ch" forName="dotArrow5" refType="h" fact="0.0587"/>
                  <dgm:constr type="w" for="ch" forName="dotArrow5" refType="userD"/>
                  <dgm:constr type="h" for="ch" forName="dotArrow5" refType="userD"/>
                  <dgm:constr type="ctrX" for="ch" forName="dotArrow6" refType="w" fact="0.3597"/>
                  <dgm:constr type="ctrY" for="ch" forName="dotArrow6" refType="h" fact="0.062"/>
                  <dgm:constr type="w" for="ch" forName="dotArrow6" refType="userD"/>
                  <dgm:constr type="h" for="ch" forName="dotArrow6" refType="userD"/>
                  <dgm:constr type="ctrX" for="ch" forName="dotArrow7" refType="w" fact="0.3597"/>
                  <dgm:constr type="ctrY" for="ch" forName="dotArrow7" refType="h" fact="0.1253"/>
                  <dgm:constr type="w" for="ch" forName="dotArrow7" refType="userD"/>
                  <dgm:constr type="h" for="ch" forName="dotArrow7" refType="userD"/>
                  <dgm:constr type="l" for="ch" forName="parTx1" refType="w" fact="0.197"/>
                  <dgm:constr type="t" for="ch" forName="parTx1" refType="h" fact="0.8169"/>
                  <dgm:constr type="w" for="ch" forName="parTx1" refType="w" fact="0.4064"/>
                  <dgm:constr type="h" for="ch" forName="parTx1" refType="h" fact="0.218"/>
                  <dgm:constr type="ctrX" for="ch" forName="picture1" refType="w" fact="0.1785"/>
                  <dgm:constr type="ctrY" for="ch" forName="picture1" refType="h" fact="0.7834"/>
                  <dgm:constr type="w" for="ch" forName="picture1" refType="w" fact="0.1884"/>
                  <dgm:constr type="h" for="ch" forName="picture1" refType="h" fact="0.376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688"/>
                  <dgm:constr type="t" for="ch" forName="parTx2" refType="h" fact="0.3905"/>
                  <dgm:constr type="w" for="ch" forName="parTx2" refType="w" fact="0.4064"/>
                  <dgm:constr type="h" for="ch" forName="parTx2" refType="h" fact="0.218"/>
                  <dgm:constr type="ctrX" for="ch" forName="picture2" refType="w" fact="0.3503"/>
                  <dgm:constr type="ctrY" for="ch" forName="picture2" refType="h" fact="0.357"/>
                  <dgm:constr type="w" for="ch" forName="picture2" refType="w" fact="0.1884"/>
                  <dgm:constr type="h" for="ch" forName="picture2" refType="h" fact="0.3768"/>
                  <dgm:constr type="l" for="ch" forName="desTx2" refType="r" refFor="ch" refForName="parTx2"/>
                  <dgm:constr type="r" for="ch" forName="desTx2" refType="w"/>
                  <dgm:constr type="t" for="ch" forName="desTx2" refType="t" refFor="ch" refForName="parTx2"/>
                  <dgm:constr type="h" for="ch" forName="desTx2" refType="h" refFor="ch" refForName="parTx2"/>
                </dgm:constrLst>
              </dgm:if>
              <dgm:else name="Name17">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4274"/>
                  <dgm:constr type="ctrY" for="ch" forName="dot1" refType="h" fact="0.5911"/>
                  <dgm:constr type="w" for="ch" forName="dot1" refType="userD"/>
                  <dgm:constr type="h" for="ch" forName="dot1" refType="userD"/>
                  <dgm:constr type="ctrX" for="ch" forName="dot2" refType="w" fact="0.4055"/>
                  <dgm:constr type="ctrY" for="ch" forName="dot2" refType="h" fact="0.644"/>
                  <dgm:constr type="w" for="ch" forName="dot2" refType="userD"/>
                  <dgm:constr type="h" for="ch" forName="dot2" refType="userD"/>
                  <dgm:constr type="ctrX" for="ch" forName="dot3" refType="w" fact="0.3794"/>
                  <dgm:constr type="ctrY" for="ch" forName="dot3" refType="h" fact="0.6898"/>
                  <dgm:constr type="w" for="ch" forName="dot3" refType="userD"/>
                  <dgm:constr type="h" for="ch" forName="dot3" refType="userD"/>
                  <dgm:constr type="ctrX" for="ch" forName="dotArrow1" refType="w" fact="0.4106"/>
                  <dgm:constr type="ctrY" for="ch" forName="dotArrow1" refType="h" fact="0.0587"/>
                  <dgm:constr type="w" for="ch" forName="dotArrow1" refType="userD"/>
                  <dgm:constr type="h" for="ch" forName="dotArrow1" refType="userD"/>
                  <dgm:constr type="ctrX" for="ch" forName="dotArrow2" refType="w" fact="0.444"/>
                  <dgm:constr type="ctrY" for="ch" forName="dotArrow2" refType="h" fact="0.0287"/>
                  <dgm:constr type="w" for="ch" forName="dotArrow2" refType="userD"/>
                  <dgm:constr type="h" for="ch" forName="dotArrow2" refType="userD"/>
                  <dgm:constr type="ctrX" for="ch" forName="dotArrow3" refType="w" fact="0.4773"/>
                  <dgm:constr type="ctrY" for="ch" forName="dotArrow3" refType="h" fact="-0.0013"/>
                  <dgm:constr type="w" for="ch" forName="dotArrow3" refType="userD"/>
                  <dgm:constr type="h" for="ch" forName="dotArrow3" refType="userD"/>
                  <dgm:constr type="ctrX" for="ch" forName="dotArrow4" refType="w" fact="0.5106"/>
                  <dgm:constr type="ctrY" for="ch" forName="dotArrow4" refType="h" fact="0.0287"/>
                  <dgm:constr type="w" for="ch" forName="dotArrow4" refType="userD"/>
                  <dgm:constr type="h" for="ch" forName="dotArrow4" refType="userD"/>
                  <dgm:constr type="ctrX" for="ch" forName="dotArrow5" refType="w" fact="0.544"/>
                  <dgm:constr type="ctrY" for="ch" forName="dotArrow5" refType="h" fact="0.0587"/>
                  <dgm:constr type="w" for="ch" forName="dotArrow5" refType="userD"/>
                  <dgm:constr type="h" for="ch" forName="dotArrow5" refType="userD"/>
                  <dgm:constr type="ctrX" for="ch" forName="dotArrow6" refType="w" fact="0.4773"/>
                  <dgm:constr type="ctrY" for="ch" forName="dotArrow6" refType="h" fact="0.062"/>
                  <dgm:constr type="w" for="ch" forName="dotArrow6" refType="userD"/>
                  <dgm:constr type="h" for="ch" forName="dotArrow6" refType="userD"/>
                  <dgm:constr type="ctrX" for="ch" forName="dotArrow7" refType="w" fact="0.4773"/>
                  <dgm:constr type="ctrY" for="ch" forName="dotArrow7" refType="h" fact="0.1253"/>
                  <dgm:constr type="w" for="ch" forName="dotArrow7" refType="userD"/>
                  <dgm:constr type="h" for="ch" forName="dotArrow7" refType="userD"/>
                  <dgm:constr type="l" for="ch" forName="parTx1" refType="w" fact="0.2614"/>
                  <dgm:constr type="t" for="ch" forName="parTx1" refType="h" fact="0.8086"/>
                  <dgm:constr type="w" for="ch" forName="parTx1" refType="w" fact="0.5392"/>
                  <dgm:constr type="h" for="ch" forName="parTx1" refType="h" fact="0.218"/>
                  <dgm:constr type="ctrX" for="ch" forName="picture1" refType="w" fact="0.2369"/>
                  <dgm:constr type="ctrY" for="ch" forName="picture1" refType="h" fact="0.7834"/>
                  <dgm:constr type="w" for="ch" forName="picture1" refType="w" fact="0.25"/>
                  <dgm:constr type="h" for="ch" forName="picture1" refType="h" fact="0.3768"/>
                  <dgm:constr type="l" for="ch" forName="parTx2" refType="w" fact="0.4893"/>
                  <dgm:constr type="t" for="ch" forName="parTx2" refType="h" fact="0.3822"/>
                  <dgm:constr type="w" for="ch" forName="parTx2" refType="w" fact="0.5392"/>
                  <dgm:constr type="h" for="ch" forName="parTx2" refType="h" fact="0.218"/>
                  <dgm:constr type="ctrX" for="ch" forName="picture2" refType="w" fact="0.4648"/>
                  <dgm:constr type="ctrY" for="ch" forName="picture2" refType="h" fact="0.357"/>
                  <dgm:constr type="w" for="ch" forName="picture2" refType="w" fact="0.25"/>
                  <dgm:constr type="h" for="ch" forName="picture2" refType="h" fact="0.3768"/>
                </dgm:constrLst>
              </dgm:else>
            </dgm:choose>
          </dgm:if>
          <dgm:else name="Name18">
            <dgm:choose name="Name19">
              <dgm:if name="Name20"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6779"/>
                  <dgm:constr type="ctrY" for="ch" forName="dot1" refType="h" fact="0.5911"/>
                  <dgm:constr type="w" for="ch" forName="dot1" refType="userD"/>
                  <dgm:constr type="h" for="ch" forName="dot1" refType="userD"/>
                  <dgm:constr type="ctrX" for="ch" forName="dot2" refType="w" fact="0.6944"/>
                  <dgm:constr type="ctrY" for="ch" forName="dot2" refType="h" fact="0.644"/>
                  <dgm:constr type="w" for="ch" forName="dot2" refType="userD"/>
                  <dgm:constr type="h" for="ch" forName="dot2" refType="userD"/>
                  <dgm:constr type="ctrX" for="ch" forName="dot3" refType="w" fact="0.7141"/>
                  <dgm:constr type="ctrY" for="ch" forName="dot3" refType="h" fact="0.6898"/>
                  <dgm:constr type="w" for="ch" forName="dot3" refType="userD"/>
                  <dgm:constr type="h" for="ch" forName="dot3" refType="userD"/>
                  <dgm:constr type="ctrX" for="ch" forName="dotArrow1" refType="w" fact="0.6905"/>
                  <dgm:constr type="ctrY" for="ch" forName="dotArrow1" refType="h" fact="0.0587"/>
                  <dgm:constr type="w" for="ch" forName="dotArrow1" refType="userD"/>
                  <dgm:constr type="h" for="ch" forName="dotArrow1" refType="userD"/>
                  <dgm:constr type="ctrX" for="ch" forName="dotArrow2" refType="w" fact="0.6654"/>
                  <dgm:constr type="ctrY" for="ch" forName="dotArrow2" refType="h" fact="0.0287"/>
                  <dgm:constr type="w" for="ch" forName="dotArrow2" refType="userD"/>
                  <dgm:constr type="h" for="ch" forName="dotArrow2" refType="userD"/>
                  <dgm:constr type="ctrX" for="ch" forName="dotArrow3" refType="w" fact="0.6403"/>
                  <dgm:constr type="ctrY" for="ch" forName="dotArrow3" refType="h" fact="-0.0013"/>
                  <dgm:constr type="w" for="ch" forName="dotArrow3" refType="userD"/>
                  <dgm:constr type="h" for="ch" forName="dotArrow3" refType="userD"/>
                  <dgm:constr type="ctrX" for="ch" forName="dotArrow4" refType="w" fact="0.6152"/>
                  <dgm:constr type="ctrY" for="ch" forName="dotArrow4" refType="h" fact="0.0287"/>
                  <dgm:constr type="w" for="ch" forName="dotArrow4" refType="userD"/>
                  <dgm:constr type="h" for="ch" forName="dotArrow4" refType="userD"/>
                  <dgm:constr type="ctrX" for="ch" forName="dotArrow5" refType="w" fact="0.59"/>
                  <dgm:constr type="ctrY" for="ch" forName="dotArrow5" refType="h" fact="0.0587"/>
                  <dgm:constr type="w" for="ch" forName="dotArrow5" refType="userD"/>
                  <dgm:constr type="h" for="ch" forName="dotArrow5" refType="userD"/>
                  <dgm:constr type="ctrX" for="ch" forName="dotArrow6" refType="w" fact="0.6403"/>
                  <dgm:constr type="ctrY" for="ch" forName="dotArrow6" refType="h" fact="0.062"/>
                  <dgm:constr type="w" for="ch" forName="dotArrow6" refType="userD"/>
                  <dgm:constr type="h" for="ch" forName="dotArrow6" refType="userD"/>
                  <dgm:constr type="ctrX" for="ch" forName="dotArrow7" refType="w" fact="0.6403"/>
                  <dgm:constr type="ctrY" for="ch" forName="dotArrow7" refType="h" fact="0.1253"/>
                  <dgm:constr type="w" for="ch" forName="dotArrow7" refType="userD"/>
                  <dgm:constr type="h" for="ch" forName="dotArrow7" refType="userD"/>
                  <dgm:constr type="r" for="ch" forName="parTx1" refType="w" fact="0.803"/>
                  <dgm:constr type="t" for="ch" forName="parTx1" refType="h" fact="0.8169"/>
                  <dgm:constr type="w" for="ch" forName="parTx1" refType="w" fact="0.4064"/>
                  <dgm:constr type="h" for="ch" forName="parTx1" refType="h" fact="0.218"/>
                  <dgm:constr type="ctrX" for="ch" forName="picture1" refType="w" fact="0.8215"/>
                  <dgm:constr type="ctrY" for="ch" forName="picture1" refType="h" fact="0.7834"/>
                  <dgm:constr type="w" for="ch" forName="picture1" refType="w" fact="0.1884"/>
                  <dgm:constr type="h" for="ch" forName="picture1" refType="h" fact="0.376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312"/>
                  <dgm:constr type="t" for="ch" forName="parTx2" refType="h" fact="0.3905"/>
                  <dgm:constr type="w" for="ch" forName="parTx2" refType="w" fact="0.4064"/>
                  <dgm:constr type="h" for="ch" forName="parTx2" refType="h" fact="0.218"/>
                  <dgm:constr type="ctrX" for="ch" forName="picture2" refType="w" fact="0.6497"/>
                  <dgm:constr type="ctrY" for="ch" forName="picture2" refType="h" fact="0.357"/>
                  <dgm:constr type="w" for="ch" forName="picture2" refType="w" fact="0.1884"/>
                  <dgm:constr type="h" for="ch" forName="picture2" refType="h" fact="0.3768"/>
                  <dgm:constr type="r" for="ch" forName="desTx2" refType="l" refFor="ch" refForName="parTx2"/>
                  <dgm:constr type="l" for="ch" forName="desTx2"/>
                  <dgm:constr type="t" for="ch" forName="desTx2" refType="t" refFor="ch" refForName="parTx2"/>
                  <dgm:constr type="h" for="ch" forName="desTx2" refType="h" refFor="ch" refForName="parTx2"/>
                </dgm:constrLst>
              </dgm:if>
              <dgm:else name="Name21">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5726"/>
                  <dgm:constr type="ctrY" for="ch" forName="dot1" refType="h" fact="0.5911"/>
                  <dgm:constr type="w" for="ch" forName="dot1" refType="userD"/>
                  <dgm:constr type="h" for="ch" forName="dot1" refType="userD"/>
                  <dgm:constr type="ctrX" for="ch" forName="dot2" refType="w" fact="0.5945"/>
                  <dgm:constr type="ctrY" for="ch" forName="dot2" refType="h" fact="0.644"/>
                  <dgm:constr type="w" for="ch" forName="dot2" refType="userD"/>
                  <dgm:constr type="h" for="ch" forName="dot2" refType="userD"/>
                  <dgm:constr type="ctrX" for="ch" forName="dot3" refType="w" fact="0.6206"/>
                  <dgm:constr type="ctrY" for="ch" forName="dot3" refType="h" fact="0.6898"/>
                  <dgm:constr type="w" for="ch" forName="dot3" refType="userD"/>
                  <dgm:constr type="h" for="ch" forName="dot3" refType="userD"/>
                  <dgm:constr type="ctrX" for="ch" forName="dotArrow1" refType="w" fact="0.5894"/>
                  <dgm:constr type="ctrY" for="ch" forName="dotArrow1" refType="h" fact="0.0587"/>
                  <dgm:constr type="w" for="ch" forName="dotArrow1" refType="userD"/>
                  <dgm:constr type="h" for="ch" forName="dotArrow1" refType="userD"/>
                  <dgm:constr type="ctrX" for="ch" forName="dotArrow2" refType="w" fact="0.556"/>
                  <dgm:constr type="ctrY" for="ch" forName="dotArrow2" refType="h" fact="0.0287"/>
                  <dgm:constr type="w" for="ch" forName="dotArrow2" refType="userD"/>
                  <dgm:constr type="h" for="ch" forName="dotArrow2" refType="userD"/>
                  <dgm:constr type="ctrX" for="ch" forName="dotArrow3" refType="w" fact="0.5227"/>
                  <dgm:constr type="ctrY" for="ch" forName="dotArrow3" refType="h" fact="-0.0013"/>
                  <dgm:constr type="w" for="ch" forName="dotArrow3" refType="userD"/>
                  <dgm:constr type="h" for="ch" forName="dotArrow3" refType="userD"/>
                  <dgm:constr type="ctrX" for="ch" forName="dotArrow4" refType="w" fact="0.4894"/>
                  <dgm:constr type="ctrY" for="ch" forName="dotArrow4" refType="h" fact="0.0287"/>
                  <dgm:constr type="w" for="ch" forName="dotArrow4" refType="userD"/>
                  <dgm:constr type="h" for="ch" forName="dotArrow4" refType="userD"/>
                  <dgm:constr type="ctrX" for="ch" forName="dotArrow5" refType="w" fact="0.456"/>
                  <dgm:constr type="ctrY" for="ch" forName="dotArrow5" refType="h" fact="0.0587"/>
                  <dgm:constr type="w" for="ch" forName="dotArrow5" refType="userD"/>
                  <dgm:constr type="h" for="ch" forName="dotArrow5" refType="userD"/>
                  <dgm:constr type="ctrX" for="ch" forName="dotArrow6" refType="w" fact="0.5227"/>
                  <dgm:constr type="ctrY" for="ch" forName="dotArrow6" refType="h" fact="0.062"/>
                  <dgm:constr type="w" for="ch" forName="dotArrow6" refType="userD"/>
                  <dgm:constr type="h" for="ch" forName="dotArrow6" refType="userD"/>
                  <dgm:constr type="ctrX" for="ch" forName="dotArrow7" refType="w" fact="0.5227"/>
                  <dgm:constr type="ctrY" for="ch" forName="dotArrow7" refType="h" fact="0.1253"/>
                  <dgm:constr type="w" for="ch" forName="dotArrow7" refType="userD"/>
                  <dgm:constr type="h" for="ch" forName="dotArrow7" refType="userD"/>
                  <dgm:constr type="r" for="ch" forName="parTx1" refType="w" fact="0.7386"/>
                  <dgm:constr type="t" for="ch" forName="parTx1" refType="h" fact="0.8086"/>
                  <dgm:constr type="w" for="ch" forName="parTx1" refType="w" fact="0.5392"/>
                  <dgm:constr type="h" for="ch" forName="parTx1" refType="h" fact="0.218"/>
                  <dgm:constr type="ctrX" for="ch" forName="picture1" refType="w" fact="0.7631"/>
                  <dgm:constr type="ctrY" for="ch" forName="picture1" refType="h" fact="0.7834"/>
                  <dgm:constr type="w" for="ch" forName="picture1" refType="w" fact="0.25"/>
                  <dgm:constr type="h" for="ch" forName="picture1" refType="h" fact="0.3768"/>
                  <dgm:constr type="r" for="ch" forName="parTx2" refType="w" fact="0.5107"/>
                  <dgm:constr type="t" for="ch" forName="parTx2" refType="h" fact="0.3822"/>
                  <dgm:constr type="w" for="ch" forName="parTx2" refType="w" fact="0.5392"/>
                  <dgm:constr type="h" for="ch" forName="parTx2" refType="h" fact="0.218"/>
                  <dgm:constr type="ctrX" for="ch" forName="picture2" refType="w" fact="0.5352"/>
                  <dgm:constr type="ctrY" for="ch" forName="picture2" refType="h" fact="0.357"/>
                  <dgm:constr type="w" for="ch" forName="picture2" refType="w" fact="0.25"/>
                  <dgm:constr type="h" for="ch" forName="picture2" refType="h" fact="0.3768"/>
                </dgm:constrLst>
              </dgm:else>
            </dgm:choose>
          </dgm:else>
        </dgm:choose>
      </dgm:if>
      <dgm:if name="Name22" axis="ch" ptType="node" func="cnt" op="equ" val="3">
        <dgm:choose name="Name23">
          <dgm:if name="Name24" func="var" arg="dir" op="equ" val="norm">
            <dgm:choose name="Name25">
              <dgm:if name="Name26"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2981"/>
                  <dgm:constr type="ctrY" for="ch" forName="dot1" refType="h" fact="0.763"/>
                  <dgm:constr type="w" for="ch" forName="dot1" refType="userD"/>
                  <dgm:constr type="h" for="ch" forName="dot1" refType="userD"/>
                  <dgm:constr type="ctrX" for="ch" forName="dot2" refType="w" fact="0.2676"/>
                  <dgm:constr type="ctrY" for="ch" forName="dot2" refType="h" fact="0.7887"/>
                  <dgm:constr type="w" for="ch" forName="dot2" refType="userD"/>
                  <dgm:constr type="h" for="ch" forName="dot2" refType="userD"/>
                  <dgm:constr type="ctrX" for="ch" forName="dot3" refType="w" fact="0.2357"/>
                  <dgm:constr type="ctrY" for="ch" forName="dot3" refType="h" fact="0.809"/>
                  <dgm:constr type="w" for="ch" forName="dot3" refType="userD"/>
                  <dgm:constr type="h" for="ch" forName="dot3" refType="userD"/>
                  <dgm:constr type="ctrX" for="ch" forName="dot4" refType="w" fact="0.4445"/>
                  <dgm:constr type="ctrY" for="ch" forName="dot4" refType="h" fact="0.4655"/>
                  <dgm:constr type="w" for="ch" forName="dot4" refType="userD"/>
                  <dgm:constr type="h" for="ch" forName="dot4" refType="userD"/>
                  <dgm:constr type="ctrX" for="ch" forName="dot5" refType="w" fact="0.4323"/>
                  <dgm:constr type="ctrY" for="ch" forName="dot5" refType="h" fact="0.5178"/>
                  <dgm:constr type="w" for="ch" forName="dot5" refType="userD"/>
                  <dgm:constr type="h" for="ch" forName="dot5" refType="userD"/>
                  <dgm:constr type="ctrX" for="ch" forName="dotArrow1" refType="w" fact="0.4236"/>
                  <dgm:constr type="ctrY" for="ch" forName="dotArrow1" refType="h" fact="0.0718"/>
                  <dgm:constr type="w" for="ch" forName="dotArrow1" refType="userD"/>
                  <dgm:constr type="h" for="ch" forName="dotArrow1" refType="userD"/>
                  <dgm:constr type="ctrX" for="ch" forName="dotArrow2" refType="w" fact="0.446"/>
                  <dgm:constr type="ctrY" for="ch" forName="dotArrow2" refType="h" fact="0.0468"/>
                  <dgm:constr type="w" for="ch" forName="dotArrow2" refType="userD"/>
                  <dgm:constr type="h" for="ch" forName="dotArrow2" refType="userD"/>
                  <dgm:constr type="ctrX" for="ch" forName="dotArrow3" refType="w" fact="0.4685"/>
                  <dgm:constr type="ctrY" for="ch" forName="dotArrow3" refType="h" fact="0.0218"/>
                  <dgm:constr type="w" for="ch" forName="dotArrow3" refType="userD"/>
                  <dgm:constr type="h" for="ch" forName="dotArrow3" refType="userD"/>
                  <dgm:constr type="ctrX" for="ch" forName="dotArrow4" refType="w" fact="0.491"/>
                  <dgm:constr type="ctrY" for="ch" forName="dotArrow4" refType="h" fact="0.0468"/>
                  <dgm:constr type="w" for="ch" forName="dotArrow4" refType="userD"/>
                  <dgm:constr type="h" for="ch" forName="dotArrow4" refType="userD"/>
                  <dgm:constr type="ctrX" for="ch" forName="dotArrow5" refType="w" fact="0.5135"/>
                  <dgm:constr type="ctrY" for="ch" forName="dotArrow5" refType="h" fact="0.0718"/>
                  <dgm:constr type="w" for="ch" forName="dotArrow5" refType="userD"/>
                  <dgm:constr type="h" for="ch" forName="dotArrow5" refType="userD"/>
                  <dgm:constr type="ctrX" for="ch" forName="dotArrow6" refType="w" fact="0.4685"/>
                  <dgm:constr type="ctrY" for="ch" forName="dotArrow6" refType="h" fact="0.0745"/>
                  <dgm:constr type="w" for="ch" forName="dotArrow6" refType="userD"/>
                  <dgm:constr type="h" for="ch" forName="dotArrow6" refType="userD"/>
                  <dgm:constr type="ctrX" for="ch" forName="dotArrow7" refType="w" fact="0.4685"/>
                  <dgm:constr type="ctrY" for="ch" forName="dotArrow7" refType="h" fact="0.1273"/>
                  <dgm:constr type="w" for="ch" forName="dotArrow7" refType="userD"/>
                  <dgm:constr type="h" for="ch" forName="dotArrow7" refType="userD"/>
                  <dgm:constr type="l" for="ch" forName="parTx1" refType="w" fact="0.1487"/>
                  <dgm:constr type="t" for="ch" forName="parTx1" refType="h" fact="0.8596"/>
                  <dgm:constr type="w" for="ch" forName="parTx1" refType="w" fact="0.3491"/>
                  <dgm:constr type="h" for="ch" forName="parTx1" refType="h" fact="0.1638"/>
                  <dgm:constr type="ctrX" for="ch" forName="picture1" refType="w" fact="0.1328"/>
                  <dgm:constr type="ctrY" for="ch" forName="picture1" refType="h" fact="0.8361"/>
                  <dgm:constr type="w" for="ch" forName="picture1" refType="w" fact="0.1618"/>
                  <dgm:constr type="h" for="ch" forName="picture1" refType="h" fact="0.2832"/>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732"/>
                  <dgm:constr type="t" for="ch" forName="parTx2" refType="h" fact="0.6469"/>
                  <dgm:constr type="w" for="ch" forName="parTx2" refType="w" fact="0.3491"/>
                  <dgm:constr type="h" for="ch" forName="parTx2" refType="h" fact="0.1638"/>
                  <dgm:constr type="ctrX" for="ch" forName="picture2" refType="w" fact="0.3573"/>
                  <dgm:constr type="ctrY" for="ch" forName="picture2" refType="h" fact="0.6234"/>
                  <dgm:constr type="w" for="ch" forName="picture2" refType="w" fact="0.1618"/>
                  <dgm:constr type="h" for="ch" forName="picture2" refType="h" fact="0.2832"/>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4763"/>
                  <dgm:constr type="t" for="ch" forName="parTx3" refType="h" fact="0.3243"/>
                  <dgm:constr type="w" for="ch" forName="parTx3" refType="w" fact="0.3491"/>
                  <dgm:constr type="h" for="ch" forName="parTx3" refType="h" fact="0.1638"/>
                  <dgm:constr type="ctrX" for="ch" forName="picture3" refType="w" fact="0.4604"/>
                  <dgm:constr type="ctrY" for="ch" forName="picture3" refType="h" fact="0.3008"/>
                  <dgm:constr type="w" for="ch" forName="picture3" refType="w" fact="0.1618"/>
                  <dgm:constr type="h" for="ch" forName="picture3" refType="h" fact="0.2832"/>
                  <dgm:constr type="l" for="ch" forName="desTx3" refType="r" refFor="ch" refForName="parTx3"/>
                  <dgm:constr type="r" for="ch" forName="desTx3" refType="w"/>
                  <dgm:constr type="t" for="ch" forName="desTx3" refType="t" refFor="ch" refForName="parTx3"/>
                  <dgm:constr type="h" for="ch" forName="desTx3" refType="h" refFor="ch" refForName="parTx3"/>
                </dgm:constrLst>
              </dgm:if>
              <dgm:else name="Name27">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3684"/>
                  <dgm:constr type="ctrY" for="ch" forName="dot1" refType="h" fact="0.763"/>
                  <dgm:constr type="w" for="ch" forName="dot1" refType="userD"/>
                  <dgm:constr type="h" for="ch" forName="dot1" refType="userD"/>
                  <dgm:constr type="ctrX" for="ch" forName="dot2" refType="w" fact="0.3307"/>
                  <dgm:constr type="ctrY" for="ch" forName="dot2" refType="h" fact="0.7887"/>
                  <dgm:constr type="w" for="ch" forName="dot2" refType="userD"/>
                  <dgm:constr type="h" for="ch" forName="dot2" refType="userD"/>
                  <dgm:constr type="ctrX" for="ch" forName="dot3" refType="w" fact="0.2912"/>
                  <dgm:constr type="ctrY" for="ch" forName="dot3" refType="h" fact="0.809"/>
                  <dgm:constr type="w" for="ch" forName="dot3" refType="userD"/>
                  <dgm:constr type="h" for="ch" forName="dot3" refType="userD"/>
                  <dgm:constr type="ctrX" for="ch" forName="dot4" refType="w" fact="0.5494"/>
                  <dgm:constr type="ctrY" for="ch" forName="dot4" refType="h" fact="0.4655"/>
                  <dgm:constr type="w" for="ch" forName="dot4" refType="userD"/>
                  <dgm:constr type="h" for="ch" forName="dot4" refType="userD"/>
                  <dgm:constr type="ctrX" for="ch" forName="dot5" refType="w" fact="0.5342"/>
                  <dgm:constr type="ctrY" for="ch" forName="dot5" refType="h" fact="0.5178"/>
                  <dgm:constr type="w" for="ch" forName="dot5" refType="userD"/>
                  <dgm:constr type="h" for="ch" forName="dot5" refType="userD"/>
                  <dgm:constr type="ctrX" for="ch" forName="dotArrow1" refType="w" fact="0.5234"/>
                  <dgm:constr type="ctrY" for="ch" forName="dotArrow1" refType="h" fact="0.0718"/>
                  <dgm:constr type="w" for="ch" forName="dotArrow1" refType="userD"/>
                  <dgm:constr type="h" for="ch" forName="dotArrow1" refType="userD"/>
                  <dgm:constr type="ctrX" for="ch" forName="dotArrow2" refType="w" fact="0.5512"/>
                  <dgm:constr type="ctrY" for="ch" forName="dotArrow2" refType="h" fact="0.0468"/>
                  <dgm:constr type="w" for="ch" forName="dotArrow2" refType="userD"/>
                  <dgm:constr type="h" for="ch" forName="dotArrow2" refType="userD"/>
                  <dgm:constr type="ctrX" for="ch" forName="dotArrow3" refType="w" fact="0.579"/>
                  <dgm:constr type="ctrY" for="ch" forName="dotArrow3" refType="h" fact="0.0218"/>
                  <dgm:constr type="w" for="ch" forName="dotArrow3" refType="userD"/>
                  <dgm:constr type="h" for="ch" forName="dotArrow3" refType="userD"/>
                  <dgm:constr type="ctrX" for="ch" forName="dotArrow4" refType="w" fact="0.6068"/>
                  <dgm:constr type="ctrY" for="ch" forName="dotArrow4" refType="h" fact="0.0468"/>
                  <dgm:constr type="w" for="ch" forName="dotArrow4" refType="userD"/>
                  <dgm:constr type="h" for="ch" forName="dotArrow4" refType="userD"/>
                  <dgm:constr type="ctrX" for="ch" forName="dotArrow5" refType="w" fact="0.6346"/>
                  <dgm:constr type="ctrY" for="ch" forName="dotArrow5" refType="h" fact="0.0718"/>
                  <dgm:constr type="w" for="ch" forName="dotArrow5" refType="userD"/>
                  <dgm:constr type="h" for="ch" forName="dotArrow5" refType="userD"/>
                  <dgm:constr type="ctrX" for="ch" forName="dotArrow6" refType="w" fact="0.579"/>
                  <dgm:constr type="ctrY" for="ch" forName="dotArrow6" refType="h" fact="0.0745"/>
                  <dgm:constr type="w" for="ch" forName="dotArrow6" refType="userD"/>
                  <dgm:constr type="h" for="ch" forName="dotArrow6" refType="userD"/>
                  <dgm:constr type="ctrX" for="ch" forName="dotArrow7" refType="w" fact="0.579"/>
                  <dgm:constr type="ctrY" for="ch" forName="dotArrow7" refType="h" fact="0.1273"/>
                  <dgm:constr type="w" for="ch" forName="dotArrow7" refType="userD"/>
                  <dgm:constr type="h" for="ch" forName="dotArrow7" refType="userD"/>
                  <dgm:constr type="l" for="ch" forName="parTx1" refType="w" fact="0.1837"/>
                  <dgm:constr type="t" for="ch" forName="parTx1" refType="h" fact="0.8551"/>
                  <dgm:constr type="w" for="ch" forName="parTx1" refType="w" fact="0.4314"/>
                  <dgm:constr type="h" for="ch" forName="parTx1" refType="h" fact="0.1638"/>
                  <dgm:constr type="ctrX" for="ch" forName="picture1" refType="w" fact="0.1641"/>
                  <dgm:constr type="ctrY" for="ch" forName="picture1" refType="h" fact="0.8361"/>
                  <dgm:constr type="w" for="ch" forName="picture1" refType="w" fact="0.2"/>
                  <dgm:constr type="h" for="ch" forName="picture1" refType="h" fact="0.2832"/>
                  <dgm:constr type="l" for="ch" forName="parTx2" refType="w" fact="0.4612"/>
                  <dgm:constr type="t" for="ch" forName="parTx2" refType="h" fact="0.6424"/>
                  <dgm:constr type="w" for="ch" forName="parTx2" refType="w" fact="0.4314"/>
                  <dgm:constr type="h" for="ch" forName="parTx2" refType="h" fact="0.1638"/>
                  <dgm:constr type="ctrX" for="ch" forName="picture2" refType="w" fact="0.4416"/>
                  <dgm:constr type="ctrY" for="ch" forName="picture2" refType="h" fact="0.6234"/>
                  <dgm:constr type="w" for="ch" forName="picture2" refType="w" fact="0.2"/>
                  <dgm:constr type="h" for="ch" forName="picture2" refType="h" fact="0.2832"/>
                  <dgm:constr type="l" for="ch" forName="parTx3" refType="w" fact="0.5886"/>
                  <dgm:constr type="t" for="ch" forName="parTx3" refType="h" fact="0.3198"/>
                  <dgm:constr type="w" for="ch" forName="parTx3" refType="w" fact="0.4314"/>
                  <dgm:constr type="h" for="ch" forName="parTx3" refType="h" fact="0.1638"/>
                  <dgm:constr type="ctrX" for="ch" forName="picture3" refType="w" fact="0.569"/>
                  <dgm:constr type="ctrY" for="ch" forName="picture3" refType="h" fact="0.3008"/>
                  <dgm:constr type="w" for="ch" forName="picture3" refType="w" fact="0.2"/>
                  <dgm:constr type="h" for="ch" forName="picture3" refType="h" fact="0.2832"/>
                </dgm:constrLst>
              </dgm:else>
            </dgm:choose>
          </dgm:if>
          <dgm:else name="Name28">
            <dgm:choose name="Name29">
              <dgm:if name="Name30"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7019"/>
                  <dgm:constr type="ctrY" for="ch" forName="dot1" refType="h" fact="0.763"/>
                  <dgm:constr type="w" for="ch" forName="dot1" refType="userD"/>
                  <dgm:constr type="h" for="ch" forName="dot1" refType="userD"/>
                  <dgm:constr type="ctrX" for="ch" forName="dot2" refType="w" fact="0.7324"/>
                  <dgm:constr type="ctrY" for="ch" forName="dot2" refType="h" fact="0.7887"/>
                  <dgm:constr type="w" for="ch" forName="dot2" refType="userD"/>
                  <dgm:constr type="h" for="ch" forName="dot2" refType="userD"/>
                  <dgm:constr type="ctrX" for="ch" forName="dot3" refType="w" fact="0.7643"/>
                  <dgm:constr type="ctrY" for="ch" forName="dot3" refType="h" fact="0.809"/>
                  <dgm:constr type="w" for="ch" forName="dot3" refType="userD"/>
                  <dgm:constr type="h" for="ch" forName="dot3" refType="userD"/>
                  <dgm:constr type="ctrX" for="ch" forName="dot4" refType="w" fact="0.5555"/>
                  <dgm:constr type="ctrY" for="ch" forName="dot4" refType="h" fact="0.4655"/>
                  <dgm:constr type="w" for="ch" forName="dot4" refType="userD"/>
                  <dgm:constr type="h" for="ch" forName="dot4" refType="userD"/>
                  <dgm:constr type="ctrX" for="ch" forName="dot5" refType="w" fact="0.5677"/>
                  <dgm:constr type="ctrY" for="ch" forName="dot5" refType="h" fact="0.5178"/>
                  <dgm:constr type="w" for="ch" forName="dot5" refType="userD"/>
                  <dgm:constr type="h" for="ch" forName="dot5" refType="userD"/>
                  <dgm:constr type="ctrX" for="ch" forName="dotArrow1" refType="w" fact="0.5764"/>
                  <dgm:constr type="ctrY" for="ch" forName="dotArrow1" refType="h" fact="0.0718"/>
                  <dgm:constr type="w" for="ch" forName="dotArrow1" refType="userD"/>
                  <dgm:constr type="h" for="ch" forName="dotArrow1" refType="userD"/>
                  <dgm:constr type="ctrX" for="ch" forName="dotArrow2" refType="w" fact="0.554"/>
                  <dgm:constr type="ctrY" for="ch" forName="dotArrow2" refType="h" fact="0.0468"/>
                  <dgm:constr type="w" for="ch" forName="dotArrow2" refType="userD"/>
                  <dgm:constr type="h" for="ch" forName="dotArrow2" refType="userD"/>
                  <dgm:constr type="ctrX" for="ch" forName="dotArrow3" refType="w" fact="0.5315"/>
                  <dgm:constr type="ctrY" for="ch" forName="dotArrow3" refType="h" fact="0.0218"/>
                  <dgm:constr type="w" for="ch" forName="dotArrow3" refType="userD"/>
                  <dgm:constr type="h" for="ch" forName="dotArrow3" refType="userD"/>
                  <dgm:constr type="ctrX" for="ch" forName="dotArrow4" refType="w" fact="0.509"/>
                  <dgm:constr type="ctrY" for="ch" forName="dotArrow4" refType="h" fact="0.0468"/>
                  <dgm:constr type="w" for="ch" forName="dotArrow4" refType="userD"/>
                  <dgm:constr type="h" for="ch" forName="dotArrow4" refType="userD"/>
                  <dgm:constr type="ctrX" for="ch" forName="dotArrow5" refType="w" fact="0.4865"/>
                  <dgm:constr type="ctrY" for="ch" forName="dotArrow5" refType="h" fact="0.0718"/>
                  <dgm:constr type="w" for="ch" forName="dotArrow5" refType="userD"/>
                  <dgm:constr type="h" for="ch" forName="dotArrow5" refType="userD"/>
                  <dgm:constr type="ctrX" for="ch" forName="dotArrow6" refType="w" fact="0.5315"/>
                  <dgm:constr type="ctrY" for="ch" forName="dotArrow6" refType="h" fact="0.0745"/>
                  <dgm:constr type="w" for="ch" forName="dotArrow6" refType="userD"/>
                  <dgm:constr type="h" for="ch" forName="dotArrow6" refType="userD"/>
                  <dgm:constr type="ctrX" for="ch" forName="dotArrow7" refType="w" fact="0.5315"/>
                  <dgm:constr type="ctrY" for="ch" forName="dotArrow7" refType="h" fact="0.1273"/>
                  <dgm:constr type="w" for="ch" forName="dotArrow7" refType="userD"/>
                  <dgm:constr type="h" for="ch" forName="dotArrow7" refType="userD"/>
                  <dgm:constr type="r" for="ch" forName="parTx1" refType="w" fact="0.8513"/>
                  <dgm:constr type="t" for="ch" forName="parTx1" refType="h" fact="0.8596"/>
                  <dgm:constr type="w" for="ch" forName="parTx1" refType="w" fact="0.3491"/>
                  <dgm:constr type="h" for="ch" forName="parTx1" refType="h" fact="0.1638"/>
                  <dgm:constr type="ctrX" for="ch" forName="picture1" refType="w" fact="0.8672"/>
                  <dgm:constr type="ctrY" for="ch" forName="picture1" refType="h" fact="0.8361"/>
                  <dgm:constr type="w" for="ch" forName="picture1" refType="w" fact="0.1618"/>
                  <dgm:constr type="h" for="ch" forName="picture1" refType="h" fact="0.2832"/>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268"/>
                  <dgm:constr type="t" for="ch" forName="parTx2" refType="h" fact="0.6469"/>
                  <dgm:constr type="w" for="ch" forName="parTx2" refType="w" fact="0.3491"/>
                  <dgm:constr type="h" for="ch" forName="parTx2" refType="h" fact="0.1638"/>
                  <dgm:constr type="ctrX" for="ch" forName="picture2" refType="w" fact="0.6427"/>
                  <dgm:constr type="ctrY" for="ch" forName="picture2" refType="h" fact="0.6234"/>
                  <dgm:constr type="w" for="ch" forName="picture2" refType="w" fact="0.1618"/>
                  <dgm:constr type="h" for="ch" forName="picture2" refType="h" fact="0.2832"/>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5237"/>
                  <dgm:constr type="t" for="ch" forName="parTx3" refType="h" fact="0.3243"/>
                  <dgm:constr type="w" for="ch" forName="parTx3" refType="w" fact="0.3491"/>
                  <dgm:constr type="h" for="ch" forName="parTx3" refType="h" fact="0.1638"/>
                  <dgm:constr type="ctrX" for="ch" forName="picture3" refType="w" fact="0.5396"/>
                  <dgm:constr type="ctrY" for="ch" forName="picture3" refType="h" fact="0.3008"/>
                  <dgm:constr type="w" for="ch" forName="picture3" refType="w" fact="0.1618"/>
                  <dgm:constr type="h" for="ch" forName="picture3" refType="h" fact="0.2832"/>
                  <dgm:constr type="r" for="ch" forName="desTx3" refType="l" refFor="ch" refForName="parTx3"/>
                  <dgm:constr type="l" for="ch" forName="desTx3"/>
                  <dgm:constr type="t" for="ch" forName="desTx3" refType="t" refFor="ch" refForName="parTx3"/>
                  <dgm:constr type="h" for="ch" forName="desTx3" refType="h" refFor="ch" refForName="parTx3"/>
                </dgm:constrLst>
              </dgm:if>
              <dgm:else name="Name31">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6316"/>
                  <dgm:constr type="ctrY" for="ch" forName="dot1" refType="h" fact="0.763"/>
                  <dgm:constr type="w" for="ch" forName="dot1" refType="userD"/>
                  <dgm:constr type="h" for="ch" forName="dot1" refType="userD"/>
                  <dgm:constr type="ctrX" for="ch" forName="dot2" refType="w" fact="0.6693"/>
                  <dgm:constr type="ctrY" for="ch" forName="dot2" refType="h" fact="0.7887"/>
                  <dgm:constr type="w" for="ch" forName="dot2" refType="userD"/>
                  <dgm:constr type="h" for="ch" forName="dot2" refType="userD"/>
                  <dgm:constr type="ctrX" for="ch" forName="dot3" refType="w" fact="0.7088"/>
                  <dgm:constr type="ctrY" for="ch" forName="dot3" refType="h" fact="0.809"/>
                  <dgm:constr type="w" for="ch" forName="dot3" refType="userD"/>
                  <dgm:constr type="h" for="ch" forName="dot3" refType="userD"/>
                  <dgm:constr type="ctrX" for="ch" forName="dot4" refType="w" fact="0.4506"/>
                  <dgm:constr type="ctrY" for="ch" forName="dot4" refType="h" fact="0.4655"/>
                  <dgm:constr type="w" for="ch" forName="dot4" refType="userD"/>
                  <dgm:constr type="h" for="ch" forName="dot4" refType="userD"/>
                  <dgm:constr type="ctrX" for="ch" forName="dot5" refType="w" fact="0.4658"/>
                  <dgm:constr type="ctrY" for="ch" forName="dot5" refType="h" fact="0.5178"/>
                  <dgm:constr type="w" for="ch" forName="dot5" refType="userD"/>
                  <dgm:constr type="h" for="ch" forName="dot5" refType="userD"/>
                  <dgm:constr type="ctrX" for="ch" forName="dotArrow1" refType="w" fact="0.4766"/>
                  <dgm:constr type="ctrY" for="ch" forName="dotArrow1" refType="h" fact="0.0718"/>
                  <dgm:constr type="w" for="ch" forName="dotArrow1" refType="userD"/>
                  <dgm:constr type="h" for="ch" forName="dotArrow1" refType="userD"/>
                  <dgm:constr type="ctrX" for="ch" forName="dotArrow2" refType="w" fact="0.4488"/>
                  <dgm:constr type="ctrY" for="ch" forName="dotArrow2" refType="h" fact="0.0468"/>
                  <dgm:constr type="w" for="ch" forName="dotArrow2" refType="userD"/>
                  <dgm:constr type="h" for="ch" forName="dotArrow2" refType="userD"/>
                  <dgm:constr type="ctrX" for="ch" forName="dotArrow3" refType="w" fact="0.421"/>
                  <dgm:constr type="ctrY" for="ch" forName="dotArrow3" refType="h" fact="0.0218"/>
                  <dgm:constr type="w" for="ch" forName="dotArrow3" refType="userD"/>
                  <dgm:constr type="h" for="ch" forName="dotArrow3" refType="userD"/>
                  <dgm:constr type="ctrX" for="ch" forName="dotArrow4" refType="w" fact="0.3932"/>
                  <dgm:constr type="ctrY" for="ch" forName="dotArrow4" refType="h" fact="0.0468"/>
                  <dgm:constr type="w" for="ch" forName="dotArrow4" refType="userD"/>
                  <dgm:constr type="h" for="ch" forName="dotArrow4" refType="userD"/>
                  <dgm:constr type="ctrX" for="ch" forName="dotArrow5" refType="w" fact="0.3654"/>
                  <dgm:constr type="ctrY" for="ch" forName="dotArrow5" refType="h" fact="0.0718"/>
                  <dgm:constr type="w" for="ch" forName="dotArrow5" refType="userD"/>
                  <dgm:constr type="h" for="ch" forName="dotArrow5" refType="userD"/>
                  <dgm:constr type="ctrX" for="ch" forName="dotArrow6" refType="w" fact="0.421"/>
                  <dgm:constr type="ctrY" for="ch" forName="dotArrow6" refType="h" fact="0.0745"/>
                  <dgm:constr type="w" for="ch" forName="dotArrow6" refType="userD"/>
                  <dgm:constr type="h" for="ch" forName="dotArrow6" refType="userD"/>
                  <dgm:constr type="ctrX" for="ch" forName="dotArrow7" refType="w" fact="0.421"/>
                  <dgm:constr type="ctrY" for="ch" forName="dotArrow7" refType="h" fact="0.1273"/>
                  <dgm:constr type="w" for="ch" forName="dotArrow7" refType="userD"/>
                  <dgm:constr type="h" for="ch" forName="dotArrow7" refType="userD"/>
                  <dgm:constr type="r" for="ch" forName="parTx1" refType="w" fact="0.8163"/>
                  <dgm:constr type="t" for="ch" forName="parTx1" refType="h" fact="0.8551"/>
                  <dgm:constr type="w" for="ch" forName="parTx1" refType="w" fact="0.4314"/>
                  <dgm:constr type="h" for="ch" forName="parTx1" refType="h" fact="0.1638"/>
                  <dgm:constr type="ctrX" for="ch" forName="picture1" refType="w" fact="0.8359"/>
                  <dgm:constr type="ctrY" for="ch" forName="picture1" refType="h" fact="0.8361"/>
                  <dgm:constr type="w" for="ch" forName="picture1" refType="w" fact="0.2"/>
                  <dgm:constr type="h" for="ch" forName="picture1" refType="h" fact="0.2832"/>
                  <dgm:constr type="r" for="ch" forName="parTx2" refType="w" fact="0.5388"/>
                  <dgm:constr type="t" for="ch" forName="parTx2" refType="h" fact="0.6424"/>
                  <dgm:constr type="w" for="ch" forName="parTx2" refType="w" fact="0.4314"/>
                  <dgm:constr type="h" for="ch" forName="parTx2" refType="h" fact="0.1638"/>
                  <dgm:constr type="ctrX" for="ch" forName="picture2" refType="w" fact="0.5584"/>
                  <dgm:constr type="ctrY" for="ch" forName="picture2" refType="h" fact="0.6234"/>
                  <dgm:constr type="w" for="ch" forName="picture2" refType="w" fact="0.2"/>
                  <dgm:constr type="h" for="ch" forName="picture2" refType="h" fact="0.2832"/>
                  <dgm:constr type="r" for="ch" forName="parTx3" refType="w" fact="0.4114"/>
                  <dgm:constr type="t" for="ch" forName="parTx3" refType="h" fact="0.3198"/>
                  <dgm:constr type="w" for="ch" forName="parTx3" refType="w" fact="0.4314"/>
                  <dgm:constr type="h" for="ch" forName="parTx3" refType="h" fact="0.1638"/>
                  <dgm:constr type="ctrX" for="ch" forName="picture3" refType="w" fact="0.431"/>
                  <dgm:constr type="ctrY" for="ch" forName="picture3" refType="h" fact="0.3008"/>
                  <dgm:constr type="w" for="ch" forName="picture3" refType="w" fact="0.2"/>
                  <dgm:constr type="h" for="ch" forName="picture3" refType="h" fact="0.2832"/>
                </dgm:constrLst>
              </dgm:else>
            </dgm:choose>
          </dgm:else>
        </dgm:choose>
      </dgm:if>
      <dgm:if name="Name32" axis="ch" ptType="node" func="cnt" op="equ" val="4">
        <dgm:choose name="Name33">
          <dgm:if name="Name34" func="var" arg="dir" op="equ" val="norm">
            <dgm:choose name="Name35">
              <dgm:if name="Name36"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3253"/>
                  <dgm:constr type="ctrY" for="ch" forName="dot1" refType="h" fact="0.8215"/>
                  <dgm:constr type="w" for="ch" forName="dot1" refType="userD"/>
                  <dgm:constr type="h" for="ch" forName="dot1" refType="userD"/>
                  <dgm:constr type="ctrX" for="ch" forName="dot2" refType="w" fact="0.2949"/>
                  <dgm:constr type="ctrY" for="ch" forName="dot2" refType="h" fact="0.843"/>
                  <dgm:constr type="w" for="ch" forName="dot2" refType="userD"/>
                  <dgm:constr type="h" for="ch" forName="dot2" refType="userD"/>
                  <dgm:constr type="ctrX" for="ch" forName="dot3" refType="w" fact="0.2635"/>
                  <dgm:constr type="ctrY" for="ch" forName="dot3" refType="h" fact="0.8607"/>
                  <dgm:constr type="w" for="ch" forName="dot3" refType="userD"/>
                  <dgm:constr type="h" for="ch" forName="dot3" refType="userD"/>
                  <dgm:constr type="ctrX" for="ch" forName="dot4" refType="w" fact="0.2313"/>
                  <dgm:constr type="ctrY" for="ch" forName="dot4" refType="h" fact="0.8745"/>
                  <dgm:constr type="w" for="ch" forName="dot4" refType="userD"/>
                  <dgm:constr type="h" for="ch" forName="dot4" refType="userD"/>
                  <dgm:constr type="ctrX" for="ch" forName="dot5" refType="w" fact="0.4675"/>
                  <dgm:constr type="ctrY" for="ch" forName="dot5" refType="h" fact="0.6419"/>
                  <dgm:constr type="w" for="ch" forName="dot5" refType="userD"/>
                  <dgm:constr type="h" for="ch" forName="dot5" refType="userD"/>
                  <dgm:constr type="ctrX" for="ch" forName="dot6" refType="w" fact="0.5486"/>
                  <dgm:constr type="ctrY" for="ch" forName="dot6" refType="h" fact="0.3784"/>
                  <dgm:constr type="w" for="ch" forName="dot6" refType="userD"/>
                  <dgm:constr type="h" for="ch" forName="dot6" refType="userD"/>
                  <dgm:constr type="ctrX" for="ch" forName="dotArrow1" refType="w" fact="0.5267"/>
                  <dgm:constr type="ctrY" for="ch" forName="dotArrow1" refType="h" fact="0.0496"/>
                  <dgm:constr type="w" for="ch" forName="dotArrow1" refType="userD"/>
                  <dgm:constr type="h" for="ch" forName="dotArrow1" refType="userD"/>
                  <dgm:constr type="ctrX" for="ch" forName="dotArrow2" refType="w" fact="0.5462"/>
                  <dgm:constr type="ctrY" for="ch" forName="dotArrow2" refType="h" fact="0.0282"/>
                  <dgm:constr type="w" for="ch" forName="dotArrow2" refType="userD"/>
                  <dgm:constr type="h" for="ch" forName="dotArrow2" refType="userD"/>
                  <dgm:constr type="ctrX" for="ch" forName="dotArrow3" refType="w" fact="0.5657"/>
                  <dgm:constr type="ctrY" for="ch" forName="dotArrow3" refType="h" fact="0.0068"/>
                  <dgm:constr type="w" for="ch" forName="dotArrow3" refType="userD"/>
                  <dgm:constr type="h" for="ch" forName="dotArrow3" refType="userD"/>
                  <dgm:constr type="ctrX" for="ch" forName="dotArrow4" refType="w" fact="0.5851"/>
                  <dgm:constr type="ctrY" for="ch" forName="dotArrow4" refType="h" fact="0.0282"/>
                  <dgm:constr type="w" for="ch" forName="dotArrow4" refType="userD"/>
                  <dgm:constr type="h" for="ch" forName="dotArrow4" refType="userD"/>
                  <dgm:constr type="ctrX" for="ch" forName="dotArrow5" refType="w" fact="0.6046"/>
                  <dgm:constr type="ctrY" for="ch" forName="dotArrow5" refType="h" fact="0.0496"/>
                  <dgm:constr type="w" for="ch" forName="dotArrow5" refType="userD"/>
                  <dgm:constr type="h" for="ch" forName="dotArrow5" refType="userD"/>
                  <dgm:constr type="ctrX" for="ch" forName="dotArrow6" refType="w" fact="0.5657"/>
                  <dgm:constr type="ctrY" for="ch" forName="dotArrow6" refType="h" fact="0.052"/>
                  <dgm:constr type="w" for="ch" forName="dotArrow6" refType="userD"/>
                  <dgm:constr type="h" for="ch" forName="dotArrow6" refType="userD"/>
                  <dgm:constr type="ctrX" for="ch" forName="dotArrow7" refType="w" fact="0.5657"/>
                  <dgm:constr type="ctrY" for="ch" forName="dotArrow7" refType="h" fact="0.0972"/>
                  <dgm:constr type="w" for="ch" forName="dotArrow7" refType="userD"/>
                  <dgm:constr type="h" for="ch" forName="dotArrow7" refType="userD"/>
                  <dgm:constr type="l" for="ch" forName="parTx1" refType="w" fact="0.1466"/>
                  <dgm:constr type="t" for="ch" forName="parTx1" refType="h" fact="0.9095"/>
                  <dgm:constr type="w" for="ch" forName="parTx1" refType="w" fact="0.294"/>
                  <dgm:constr type="h" for="ch" forName="parTx1" refType="h" fact="0.1222"/>
                  <dgm:constr type="ctrX" for="ch" forName="picture1" refType="w" fact="0.1333"/>
                  <dgm:constr type="ctrY" for="ch" forName="picture1" refType="h" fact="0.8922"/>
                  <dgm:constr type="w" for="ch" forName="picture1" refType="w" fact="0.1363"/>
                  <dgm:constr type="h" for="ch" forName="picture1" refType="h" fact="0.211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105"/>
                  <dgm:constr type="t" for="ch" forName="parTx2" refType="h" fact="0.762"/>
                  <dgm:constr type="w" for="ch" forName="parTx2" refType="w" fact="0.294"/>
                  <dgm:constr type="h" for="ch" forName="parTx2" refType="h" fact="0.1222"/>
                  <dgm:constr type="ctrX" for="ch" forName="picture2" refType="w" fact="0.3972"/>
                  <dgm:constr type="ctrY" for="ch" forName="picture2" refType="h" fact="0.7447"/>
                  <dgm:constr type="w" for="ch" forName="picture2" refType="w" fact="0.1363"/>
                  <dgm:constr type="h" for="ch" forName="picture2" refType="h" fact="0.211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229"/>
                  <dgm:constr type="t" for="ch" forName="parTx3" refType="h" fact="0.5294"/>
                  <dgm:constr type="w" for="ch" forName="parTx3" refType="w" fact="0.294"/>
                  <dgm:constr type="h" for="ch" forName="parTx3" refType="h" fact="0.1222"/>
                  <dgm:constr type="ctrX" for="ch" forName="picture3" refType="w" fact="0.5095"/>
                  <dgm:constr type="ctrY" for="ch" forName="picture3" refType="h" fact="0.5121"/>
                  <dgm:constr type="w" for="ch" forName="picture3" refType="w" fact="0.1363"/>
                  <dgm:constr type="h" for="ch" forName="picture3" refType="h" fact="0.211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722"/>
                  <dgm:constr type="t" for="ch" forName="parTx4" refType="h" fact="0.2523"/>
                  <dgm:constr type="w" for="ch" forName="parTx4" refType="w" fact="0.294"/>
                  <dgm:constr type="h" for="ch" forName="parTx4" refType="h" fact="0.1222"/>
                  <dgm:constr type="ctrX" for="ch" forName="picture4" refType="w" fact="0.5588"/>
                  <dgm:constr type="ctrY" for="ch" forName="picture4" refType="h" fact="0.235"/>
                  <dgm:constr type="w" for="ch" forName="picture4" refType="w" fact="0.1363"/>
                  <dgm:constr type="h" for="ch" forName="picture4" refType="h" fact="0.2113"/>
                  <dgm:constr type="l" for="ch" forName="desTx4" refType="r" refFor="ch" refForName="parTx4"/>
                  <dgm:constr type="r" for="ch" forName="desTx4" refType="w"/>
                  <dgm:constr type="t" for="ch" forName="desTx4" refType="t" refFor="ch" refForName="parTx4"/>
                  <dgm:constr type="h" for="ch" forName="desTx4" refType="h" refFor="ch" refForName="parTx4"/>
                </dgm:constrLst>
              </dgm:if>
              <dgm:else name="Name37">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3978"/>
                  <dgm:constr type="ctrY" for="ch" forName="dot1" refType="h" fact="0.8215"/>
                  <dgm:constr type="w" for="ch" forName="dot1" refType="userD"/>
                  <dgm:constr type="h" for="ch" forName="dot1" refType="userD"/>
                  <dgm:constr type="ctrX" for="ch" forName="dot2" refType="w" fact="0.3606"/>
                  <dgm:constr type="ctrY" for="ch" forName="dot2" refType="h" fact="0.843"/>
                  <dgm:constr type="w" for="ch" forName="dot2" refType="userD"/>
                  <dgm:constr type="h" for="ch" forName="dot2" refType="userD"/>
                  <dgm:constr type="ctrX" for="ch" forName="dot3" refType="w" fact="0.3223"/>
                  <dgm:constr type="ctrY" for="ch" forName="dot3" refType="h" fact="0.8607"/>
                  <dgm:constr type="w" for="ch" forName="dot3" refType="userD"/>
                  <dgm:constr type="h" for="ch" forName="dot3" refType="userD"/>
                  <dgm:constr type="ctrX" for="ch" forName="dot4" refType="w" fact="0.2829"/>
                  <dgm:constr type="ctrY" for="ch" forName="dot4" refType="h" fact="0.8745"/>
                  <dgm:constr type="w" for="ch" forName="dot4" refType="userD"/>
                  <dgm:constr type="h" for="ch" forName="dot4" refType="userD"/>
                  <dgm:constr type="ctrX" for="ch" forName="dot5" refType="w" fact="0.5717"/>
                  <dgm:constr type="ctrY" for="ch" forName="dot5" refType="h" fact="0.6419"/>
                  <dgm:constr type="w" for="ch" forName="dot5" refType="userD"/>
                  <dgm:constr type="h" for="ch" forName="dot5" refType="userD"/>
                  <dgm:constr type="ctrX" for="ch" forName="dot6" refType="w" fact="0.6709"/>
                  <dgm:constr type="ctrY" for="ch" forName="dot6" refType="h" fact="0.3784"/>
                  <dgm:constr type="w" for="ch" forName="dot6" refType="userD"/>
                  <dgm:constr type="h" for="ch" forName="dot6" refType="userD"/>
                  <dgm:constr type="ctrX" for="ch" forName="dotArrow1" refType="w" fact="0.6441"/>
                  <dgm:constr type="ctrY" for="ch" forName="dotArrow1" refType="h" fact="0.0496"/>
                  <dgm:constr type="w" for="ch" forName="dotArrow1" refType="userD"/>
                  <dgm:constr type="h" for="ch" forName="dotArrow1" refType="userD"/>
                  <dgm:constr type="ctrX" for="ch" forName="dotArrow2" refType="w" fact="0.6679"/>
                  <dgm:constr type="ctrY" for="ch" forName="dotArrow2" refType="h" fact="0.0282"/>
                  <dgm:constr type="w" for="ch" forName="dotArrow2" refType="userD"/>
                  <dgm:constr type="h" for="ch" forName="dotArrow2" refType="userD"/>
                  <dgm:constr type="ctrX" for="ch" forName="dotArrow3" refType="w" fact="0.6917"/>
                  <dgm:constr type="ctrY" for="ch" forName="dotArrow3" refType="h" fact="0.0068"/>
                  <dgm:constr type="w" for="ch" forName="dotArrow3" refType="userD"/>
                  <dgm:constr type="h" for="ch" forName="dotArrow3" refType="userD"/>
                  <dgm:constr type="ctrX" for="ch" forName="dotArrow4" refType="w" fact="0.7155"/>
                  <dgm:constr type="ctrY" for="ch" forName="dotArrow4" refType="h" fact="0.0282"/>
                  <dgm:constr type="w" for="ch" forName="dotArrow4" refType="userD"/>
                  <dgm:constr type="h" for="ch" forName="dotArrow4" refType="userD"/>
                  <dgm:constr type="ctrX" for="ch" forName="dotArrow5" refType="w" fact="0.7394"/>
                  <dgm:constr type="ctrY" for="ch" forName="dotArrow5" refType="h" fact="0.0496"/>
                  <dgm:constr type="w" for="ch" forName="dotArrow5" refType="userD"/>
                  <dgm:constr type="h" for="ch" forName="dotArrow5" refType="userD"/>
                  <dgm:constr type="ctrX" for="ch" forName="dotArrow6" refType="w" fact="0.6917"/>
                  <dgm:constr type="ctrY" for="ch" forName="dotArrow6" refType="h" fact="0.052"/>
                  <dgm:constr type="w" for="ch" forName="dotArrow6" refType="userD"/>
                  <dgm:constr type="h" for="ch" forName="dotArrow6" refType="userD"/>
                  <dgm:constr type="ctrX" for="ch" forName="dotArrow7" refType="w" fact="0.6917"/>
                  <dgm:constr type="ctrY" for="ch" forName="dotArrow7" refType="h" fact="0.0972"/>
                  <dgm:constr type="w" for="ch" forName="dotArrow7" refType="userD"/>
                  <dgm:constr type="h" for="ch" forName="dotArrow7" refType="userD"/>
                  <dgm:constr type="l" for="ch" forName="parTx1" refType="w" fact="0.1793"/>
                  <dgm:constr type="t" for="ch" forName="parTx1" refType="h" fact="0.9064"/>
                  <dgm:constr type="w" for="ch" forName="parTx1" refType="w" fact="0.3595"/>
                  <dgm:constr type="h" for="ch" forName="parTx1" refType="h" fact="0.1222"/>
                  <dgm:constr type="ctrX" for="ch" forName="picture1" refType="w" fact="0.163"/>
                  <dgm:constr type="ctrY" for="ch" forName="picture1" refType="h" fact="0.8922"/>
                  <dgm:constr type="w" for="ch" forName="picture1" refType="w" fact="0.1667"/>
                  <dgm:constr type="h" for="ch" forName="picture1" refType="h" fact="0.2113"/>
                  <dgm:constr type="l" for="ch" forName="parTx2" refType="w" fact="0.502"/>
                  <dgm:constr type="t" for="ch" forName="parTx2" refType="h" fact="0.7589"/>
                  <dgm:constr type="w" for="ch" forName="parTx2" refType="w" fact="0.3595"/>
                  <dgm:constr type="h" for="ch" forName="parTx2" refType="h" fact="0.1222"/>
                  <dgm:constr type="ctrX" for="ch" forName="picture2" refType="w" fact="0.4857"/>
                  <dgm:constr type="ctrY" for="ch" forName="picture2" refType="h" fact="0.7447"/>
                  <dgm:constr type="w" for="ch" forName="picture2" refType="w" fact="0.1667"/>
                  <dgm:constr type="h" for="ch" forName="picture2" refType="h" fact="0.2113"/>
                  <dgm:constr type="l" for="ch" forName="parTx3" refType="w" fact="0.6394"/>
                  <dgm:constr type="t" for="ch" forName="parTx3" refType="h" fact="0.5263"/>
                  <dgm:constr type="w" for="ch" forName="parTx3" refType="w" fact="0.3595"/>
                  <dgm:constr type="h" for="ch" forName="parTx3" refType="h" fact="0.1222"/>
                  <dgm:constr type="ctrX" for="ch" forName="picture3" refType="w" fact="0.6231"/>
                  <dgm:constr type="ctrY" for="ch" forName="picture3" refType="h" fact="0.5121"/>
                  <dgm:constr type="w" for="ch" forName="picture3" refType="w" fact="0.1667"/>
                  <dgm:constr type="h" for="ch" forName="picture3" refType="h" fact="0.2113"/>
                  <dgm:constr type="l" for="ch" forName="parTx4" refType="w" fact="0.6997"/>
                  <dgm:constr type="t" for="ch" forName="parTx4" refType="h" fact="0.2492"/>
                  <dgm:constr type="w" for="ch" forName="parTx4" refType="w" fact="0.3595"/>
                  <dgm:constr type="h" for="ch" forName="parTx4" refType="h" fact="0.1222"/>
                  <dgm:constr type="ctrX" for="ch" forName="picture4" refType="w" fact="0.6834"/>
                  <dgm:constr type="ctrY" for="ch" forName="picture4" refType="h" fact="0.235"/>
                  <dgm:constr type="w" for="ch" forName="picture4" refType="w" fact="0.1667"/>
                  <dgm:constr type="h" for="ch" forName="picture4" refType="h" fact="0.2113"/>
                </dgm:constrLst>
              </dgm:else>
            </dgm:choose>
          </dgm:if>
          <dgm:else name="Name38">
            <dgm:choose name="Name39">
              <dgm:if name="Name40"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6747"/>
                  <dgm:constr type="ctrY" for="ch" forName="dot1" refType="h" fact="0.8215"/>
                  <dgm:constr type="w" for="ch" forName="dot1" refType="userD"/>
                  <dgm:constr type="h" for="ch" forName="dot1" refType="userD"/>
                  <dgm:constr type="ctrX" for="ch" forName="dot2" refType="w" fact="0.7051"/>
                  <dgm:constr type="ctrY" for="ch" forName="dot2" refType="h" fact="0.843"/>
                  <dgm:constr type="w" for="ch" forName="dot2" refType="userD"/>
                  <dgm:constr type="h" for="ch" forName="dot2" refType="userD"/>
                  <dgm:constr type="ctrX" for="ch" forName="dot3" refType="w" fact="0.7365"/>
                  <dgm:constr type="ctrY" for="ch" forName="dot3" refType="h" fact="0.8607"/>
                  <dgm:constr type="w" for="ch" forName="dot3" refType="userD"/>
                  <dgm:constr type="h" for="ch" forName="dot3" refType="userD"/>
                  <dgm:constr type="ctrX" for="ch" forName="dot4" refType="w" fact="0.7687"/>
                  <dgm:constr type="ctrY" for="ch" forName="dot4" refType="h" fact="0.8745"/>
                  <dgm:constr type="w" for="ch" forName="dot4" refType="userD"/>
                  <dgm:constr type="h" for="ch" forName="dot4" refType="userD"/>
                  <dgm:constr type="ctrX" for="ch" forName="dot5" refType="w" fact="0.5325"/>
                  <dgm:constr type="ctrY" for="ch" forName="dot5" refType="h" fact="0.6419"/>
                  <dgm:constr type="w" for="ch" forName="dot5" refType="userD"/>
                  <dgm:constr type="h" for="ch" forName="dot5" refType="userD"/>
                  <dgm:constr type="ctrX" for="ch" forName="dot6" refType="w" fact="0.4514"/>
                  <dgm:constr type="ctrY" for="ch" forName="dot6" refType="h" fact="0.3784"/>
                  <dgm:constr type="w" for="ch" forName="dot6" refType="userD"/>
                  <dgm:constr type="h" for="ch" forName="dot6" refType="userD"/>
                  <dgm:constr type="ctrX" for="ch" forName="dotArrow1" refType="w" fact="0.4733"/>
                  <dgm:constr type="ctrY" for="ch" forName="dotArrow1" refType="h" fact="0.0496"/>
                  <dgm:constr type="w" for="ch" forName="dotArrow1" refType="userD"/>
                  <dgm:constr type="h" for="ch" forName="dotArrow1" refType="userD"/>
                  <dgm:constr type="ctrX" for="ch" forName="dotArrow2" refType="w" fact="0.4538"/>
                  <dgm:constr type="ctrY" for="ch" forName="dotArrow2" refType="h" fact="0.0282"/>
                  <dgm:constr type="w" for="ch" forName="dotArrow2" refType="userD"/>
                  <dgm:constr type="h" for="ch" forName="dotArrow2" refType="userD"/>
                  <dgm:constr type="ctrX" for="ch" forName="dotArrow3" refType="w" fact="0.4343"/>
                  <dgm:constr type="ctrY" for="ch" forName="dotArrow3" refType="h" fact="0.0068"/>
                  <dgm:constr type="w" for="ch" forName="dotArrow3" refType="userD"/>
                  <dgm:constr type="h" for="ch" forName="dotArrow3" refType="userD"/>
                  <dgm:constr type="ctrX" for="ch" forName="dotArrow4" refType="w" fact="0.4149"/>
                  <dgm:constr type="ctrY" for="ch" forName="dotArrow4" refType="h" fact="0.0282"/>
                  <dgm:constr type="w" for="ch" forName="dotArrow4" refType="userD"/>
                  <dgm:constr type="h" for="ch" forName="dotArrow4" refType="userD"/>
                  <dgm:constr type="ctrX" for="ch" forName="dotArrow5" refType="w" fact="0.3954"/>
                  <dgm:constr type="ctrY" for="ch" forName="dotArrow5" refType="h" fact="0.0496"/>
                  <dgm:constr type="w" for="ch" forName="dotArrow5" refType="userD"/>
                  <dgm:constr type="h" for="ch" forName="dotArrow5" refType="userD"/>
                  <dgm:constr type="ctrX" for="ch" forName="dotArrow6" refType="w" fact="0.4343"/>
                  <dgm:constr type="ctrY" for="ch" forName="dotArrow6" refType="h" fact="0.052"/>
                  <dgm:constr type="w" for="ch" forName="dotArrow6" refType="userD"/>
                  <dgm:constr type="h" for="ch" forName="dotArrow6" refType="userD"/>
                  <dgm:constr type="ctrX" for="ch" forName="dotArrow7" refType="w" fact="0.4343"/>
                  <dgm:constr type="ctrY" for="ch" forName="dotArrow7" refType="h" fact="0.0972"/>
                  <dgm:constr type="w" for="ch" forName="dotArrow7" refType="userD"/>
                  <dgm:constr type="h" for="ch" forName="dotArrow7" refType="userD"/>
                  <dgm:constr type="r" for="ch" forName="parTx1" refType="w" fact="0.8534"/>
                  <dgm:constr type="t" for="ch" forName="parTx1" refType="h" fact="0.9095"/>
                  <dgm:constr type="w" for="ch" forName="parTx1" refType="w" fact="0.294"/>
                  <dgm:constr type="h" for="ch" forName="parTx1" refType="h" fact="0.1222"/>
                  <dgm:constr type="ctrX" for="ch" forName="picture1" refType="w" fact="0.8667"/>
                  <dgm:constr type="ctrY" for="ch" forName="picture1" refType="h" fact="0.8922"/>
                  <dgm:constr type="w" for="ch" forName="picture1" refType="w" fact="0.1363"/>
                  <dgm:constr type="h" for="ch" forName="picture1" refType="h" fact="0.211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895"/>
                  <dgm:constr type="t" for="ch" forName="parTx2" refType="h" fact="0.762"/>
                  <dgm:constr type="w" for="ch" forName="parTx2" refType="w" fact="0.294"/>
                  <dgm:constr type="h" for="ch" forName="parTx2" refType="h" fact="0.1222"/>
                  <dgm:constr type="ctrX" for="ch" forName="picture2" refType="w" fact="0.6028"/>
                  <dgm:constr type="ctrY" for="ch" forName="picture2" refType="h" fact="0.7447"/>
                  <dgm:constr type="w" for="ch" forName="picture2" refType="w" fact="0.1363"/>
                  <dgm:constr type="h" for="ch" forName="picture2" refType="h" fact="0.211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771"/>
                  <dgm:constr type="t" for="ch" forName="parTx3" refType="h" fact="0.5294"/>
                  <dgm:constr type="w" for="ch" forName="parTx3" refType="w" fact="0.294"/>
                  <dgm:constr type="h" for="ch" forName="parTx3" refType="h" fact="0.1222"/>
                  <dgm:constr type="ctrX" for="ch" forName="picture3" refType="w" fact="0.4905"/>
                  <dgm:constr type="ctrY" for="ch" forName="picture3" refType="h" fact="0.5121"/>
                  <dgm:constr type="w" for="ch" forName="picture3" refType="w" fact="0.1363"/>
                  <dgm:constr type="h" for="ch" forName="picture3" refType="h" fact="0.211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278"/>
                  <dgm:constr type="t" for="ch" forName="parTx4" refType="h" fact="0.2523"/>
                  <dgm:constr type="w" for="ch" forName="parTx4" refType="w" fact="0.294"/>
                  <dgm:constr type="h" for="ch" forName="parTx4" refType="h" fact="0.1222"/>
                  <dgm:constr type="ctrX" for="ch" forName="picture4" refType="w" fact="0.4412"/>
                  <dgm:constr type="ctrY" for="ch" forName="picture4" refType="h" fact="0.235"/>
                  <dgm:constr type="w" for="ch" forName="picture4" refType="w" fact="0.1363"/>
                  <dgm:constr type="h" for="ch" forName="picture4" refType="h" fact="0.2113"/>
                  <dgm:constr type="r" for="ch" forName="desTx4" refType="l" refFor="ch" refForName="parTx4"/>
                  <dgm:constr type="l" for="ch" forName="desTx4"/>
                  <dgm:constr type="t" for="ch" forName="desTx4" refType="t" refFor="ch" refForName="parTx4"/>
                  <dgm:constr type="h" for="ch" forName="desTx4" refType="h" refFor="ch" refForName="parTx4"/>
                </dgm:constrLst>
              </dgm:if>
              <dgm:else name="Name41">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6022"/>
                  <dgm:constr type="ctrY" for="ch" forName="dot1" refType="h" fact="0.8215"/>
                  <dgm:constr type="w" for="ch" forName="dot1" refType="userD"/>
                  <dgm:constr type="h" for="ch" forName="dot1" refType="userD"/>
                  <dgm:constr type="ctrX" for="ch" forName="dot2" refType="w" fact="0.6394"/>
                  <dgm:constr type="ctrY" for="ch" forName="dot2" refType="h" fact="0.843"/>
                  <dgm:constr type="w" for="ch" forName="dot2" refType="userD"/>
                  <dgm:constr type="h" for="ch" forName="dot2" refType="userD"/>
                  <dgm:constr type="ctrX" for="ch" forName="dot3" refType="w" fact="0.6777"/>
                  <dgm:constr type="ctrY" for="ch" forName="dot3" refType="h" fact="0.8607"/>
                  <dgm:constr type="w" for="ch" forName="dot3" refType="userD"/>
                  <dgm:constr type="h" for="ch" forName="dot3" refType="userD"/>
                  <dgm:constr type="ctrX" for="ch" forName="dot4" refType="w" fact="0.7171"/>
                  <dgm:constr type="ctrY" for="ch" forName="dot4" refType="h" fact="0.8745"/>
                  <dgm:constr type="w" for="ch" forName="dot4" refType="userD"/>
                  <dgm:constr type="h" for="ch" forName="dot4" refType="userD"/>
                  <dgm:constr type="ctrX" for="ch" forName="dot5" refType="w" fact="0.4283"/>
                  <dgm:constr type="ctrY" for="ch" forName="dot5" refType="h" fact="0.6419"/>
                  <dgm:constr type="w" for="ch" forName="dot5" refType="userD"/>
                  <dgm:constr type="h" for="ch" forName="dot5" refType="userD"/>
                  <dgm:constr type="ctrX" for="ch" forName="dot6" refType="w" fact="0.3291"/>
                  <dgm:constr type="ctrY" for="ch" forName="dot6" refType="h" fact="0.3784"/>
                  <dgm:constr type="w" for="ch" forName="dot6" refType="userD"/>
                  <dgm:constr type="h" for="ch" forName="dot6" refType="userD"/>
                  <dgm:constr type="ctrX" for="ch" forName="dotArrow1" refType="w" fact="0.3559"/>
                  <dgm:constr type="ctrY" for="ch" forName="dotArrow1" refType="h" fact="0.0496"/>
                  <dgm:constr type="w" for="ch" forName="dotArrow1" refType="userD"/>
                  <dgm:constr type="h" for="ch" forName="dotArrow1" refType="userD"/>
                  <dgm:constr type="ctrX" for="ch" forName="dotArrow2" refType="w" fact="0.3321"/>
                  <dgm:constr type="ctrY" for="ch" forName="dotArrow2" refType="h" fact="0.0282"/>
                  <dgm:constr type="w" for="ch" forName="dotArrow2" refType="userD"/>
                  <dgm:constr type="h" for="ch" forName="dotArrow2" refType="userD"/>
                  <dgm:constr type="ctrX" for="ch" forName="dotArrow3" refType="w" fact="0.3083"/>
                  <dgm:constr type="ctrY" for="ch" forName="dotArrow3" refType="h" fact="0.0068"/>
                  <dgm:constr type="w" for="ch" forName="dotArrow3" refType="userD"/>
                  <dgm:constr type="h" for="ch" forName="dotArrow3" refType="userD"/>
                  <dgm:constr type="ctrX" for="ch" forName="dotArrow4" refType="w" fact="0.2845"/>
                  <dgm:constr type="ctrY" for="ch" forName="dotArrow4" refType="h" fact="0.0282"/>
                  <dgm:constr type="w" for="ch" forName="dotArrow4" refType="userD"/>
                  <dgm:constr type="h" for="ch" forName="dotArrow4" refType="userD"/>
                  <dgm:constr type="ctrX" for="ch" forName="dotArrow5" refType="w" fact="0.2606"/>
                  <dgm:constr type="ctrY" for="ch" forName="dotArrow5" refType="h" fact="0.0496"/>
                  <dgm:constr type="w" for="ch" forName="dotArrow5" refType="userD"/>
                  <dgm:constr type="h" for="ch" forName="dotArrow5" refType="userD"/>
                  <dgm:constr type="ctrX" for="ch" forName="dotArrow6" refType="w" fact="0.3083"/>
                  <dgm:constr type="ctrY" for="ch" forName="dotArrow6" refType="h" fact="0.052"/>
                  <dgm:constr type="w" for="ch" forName="dotArrow6" refType="userD"/>
                  <dgm:constr type="h" for="ch" forName="dotArrow6" refType="userD"/>
                  <dgm:constr type="ctrX" for="ch" forName="dotArrow7" refType="w" fact="0.3083"/>
                  <dgm:constr type="ctrY" for="ch" forName="dotArrow7" refType="h" fact="0.0972"/>
                  <dgm:constr type="w" for="ch" forName="dotArrow7" refType="userD"/>
                  <dgm:constr type="h" for="ch" forName="dotArrow7" refType="userD"/>
                  <dgm:constr type="r" for="ch" forName="parTx1" refType="w" fact="0.8207"/>
                  <dgm:constr type="t" for="ch" forName="parTx1" refType="h" fact="0.9064"/>
                  <dgm:constr type="w" for="ch" forName="parTx1" refType="w" fact="0.3595"/>
                  <dgm:constr type="h" for="ch" forName="parTx1" refType="h" fact="0.1222"/>
                  <dgm:constr type="ctrX" for="ch" forName="picture1" refType="w" fact="0.837"/>
                  <dgm:constr type="ctrY" for="ch" forName="picture1" refType="h" fact="0.8922"/>
                  <dgm:constr type="w" for="ch" forName="picture1" refType="w" fact="0.1667"/>
                  <dgm:constr type="h" for="ch" forName="picture1" refType="h" fact="0.2113"/>
                  <dgm:constr type="r" for="ch" forName="parTx2" refType="w" fact="0.498"/>
                  <dgm:constr type="t" for="ch" forName="parTx2" refType="h" fact="0.7589"/>
                  <dgm:constr type="w" for="ch" forName="parTx2" refType="w" fact="0.3595"/>
                  <dgm:constr type="h" for="ch" forName="parTx2" refType="h" fact="0.1222"/>
                  <dgm:constr type="ctrX" for="ch" forName="picture2" refType="w" fact="0.5143"/>
                  <dgm:constr type="ctrY" for="ch" forName="picture2" refType="h" fact="0.7447"/>
                  <dgm:constr type="w" for="ch" forName="picture2" refType="w" fact="0.1667"/>
                  <dgm:constr type="h" for="ch" forName="picture2" refType="h" fact="0.2113"/>
                  <dgm:constr type="r" for="ch" forName="parTx3" refType="w" fact="0.3606"/>
                  <dgm:constr type="t" for="ch" forName="parTx3" refType="h" fact="0.5263"/>
                  <dgm:constr type="w" for="ch" forName="parTx3" refType="w" fact="0.3595"/>
                  <dgm:constr type="h" for="ch" forName="parTx3" refType="h" fact="0.1222"/>
                  <dgm:constr type="ctrX" for="ch" forName="picture3" refType="w" fact="0.3769"/>
                  <dgm:constr type="ctrY" for="ch" forName="picture3" refType="h" fact="0.5121"/>
                  <dgm:constr type="w" for="ch" forName="picture3" refType="w" fact="0.1667"/>
                  <dgm:constr type="h" for="ch" forName="picture3" refType="h" fact="0.2113"/>
                  <dgm:constr type="r" for="ch" forName="parTx4" refType="w" fact="0.3003"/>
                  <dgm:constr type="t" for="ch" forName="parTx4" refType="h" fact="0.2492"/>
                  <dgm:constr type="w" for="ch" forName="parTx4" refType="w" fact="0.3595"/>
                  <dgm:constr type="h" for="ch" forName="parTx4" refType="h" fact="0.1222"/>
                  <dgm:constr type="ctrX" for="ch" forName="picture4" refType="w" fact="0.3166"/>
                  <dgm:constr type="ctrY" for="ch" forName="picture4" refType="h" fact="0.235"/>
                  <dgm:constr type="w" for="ch" forName="picture4" refType="w" fact="0.1667"/>
                  <dgm:constr type="h" for="ch" forName="picture4" refType="h" fact="0.2113"/>
                </dgm:constrLst>
              </dgm:else>
            </dgm:choose>
          </dgm:else>
        </dgm:choose>
      </dgm:if>
      <dgm:if name="Name42" axis="ch" ptType="node" func="cnt" op="equ" val="5">
        <dgm:choose name="Name43">
          <dgm:if name="Name44" func="var" arg="dir" op="equ" val="norm">
            <dgm:choose name="Name45">
              <dgm:if name="Name46"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3263"/>
                  <dgm:constr type="ctrY" for="ch" forName="dot1" refType="h" fact="0.8674"/>
                  <dgm:constr type="w" for="ch" forName="dot1" refType="userD"/>
                  <dgm:constr type="h" for="ch" forName="dot1" refType="userD"/>
                  <dgm:constr type="ctrX" for="ch" forName="dot2" refType="w" fact="0.3001"/>
                  <dgm:constr type="ctrY" for="ch" forName="dot2" refType="h" fact="0.8824"/>
                  <dgm:constr type="w" for="ch" forName="dot2" refType="userD"/>
                  <dgm:constr type="h" for="ch" forName="dot2" refType="userD"/>
                  <dgm:constr type="ctrX" for="ch" forName="dot3" refType="w" fact="0.2733"/>
                  <dgm:constr type="ctrY" for="ch" forName="dot3" refType="h" fact="0.8948"/>
                  <dgm:constr type="w" for="ch" forName="dot3" refType="userD"/>
                  <dgm:constr type="h" for="ch" forName="dot3" refType="userD"/>
                  <dgm:constr type="ctrX" for="ch" forName="dot4" refType="w" fact="0.2462"/>
                  <dgm:constr type="ctrY" for="ch" forName="dot4" refType="h" fact="0.9044"/>
                  <dgm:constr type="w" for="ch" forName="dot4" refType="userD"/>
                  <dgm:constr type="h" for="ch" forName="dot4" refType="userD"/>
                  <dgm:constr type="ctrX" for="ch" forName="dot5" refType="w" fact="0.4691"/>
                  <dgm:constr type="ctrY" for="ch" forName="dot5" refType="h" fact="0.7222"/>
                  <dgm:constr type="w" for="ch" forName="dot5" refType="userD"/>
                  <dgm:constr type="h" for="ch" forName="dot5" refType="userD"/>
                  <dgm:constr type="ctrX" for="ch" forName="dot6" refType="w" fact="0.4484"/>
                  <dgm:constr type="ctrY" for="ch" forName="dot6" refType="h" fact="0.7518"/>
                  <dgm:constr type="w" for="ch" forName="dot6" refType="userD"/>
                  <dgm:constr type="h" for="ch" forName="dot6" refType="userD"/>
                  <dgm:constr type="ctrX" for="ch" forName="dot7" refType="w" fact="0.5549"/>
                  <dgm:constr type="ctrY" for="ch" forName="dot7" refType="h" fact="0.5422"/>
                  <dgm:constr type="w" for="ch" forName="dot7" refType="userD"/>
                  <dgm:constr type="h" for="ch" forName="dot7" refType="userD"/>
                  <dgm:constr type="ctrX" for="ch" forName="dot8" refType="w" fact="0.601"/>
                  <dgm:constr type="ctrY" for="ch" forName="dot8" refType="h" fact="0.3229"/>
                  <dgm:constr type="w" for="ch" forName="dot8" refType="userD"/>
                  <dgm:constr type="h" for="ch" forName="dot8" refType="userD"/>
                  <dgm:constr type="ctrX" for="ch" forName="dotArrow1" refType="w" fact="0.5779"/>
                  <dgm:constr type="ctrY" for="ch" forName="dotArrow1" refType="h" fact="0.0635"/>
                  <dgm:constr type="w" for="ch" forName="dotArrow1" refType="userD"/>
                  <dgm:constr type="h" for="ch" forName="dotArrow1" refType="userD"/>
                  <dgm:constr type="ctrX" for="ch" forName="dotArrow2" refType="w" fact="0.5951"/>
                  <dgm:constr type="ctrY" for="ch" forName="dotArrow2" refType="h" fact="0.0448"/>
                  <dgm:constr type="w" for="ch" forName="dotArrow2" refType="userD"/>
                  <dgm:constr type="h" for="ch" forName="dotArrow2" refType="userD"/>
                  <dgm:constr type="ctrX" for="ch" forName="dotArrow3" refType="w" fact="0.6123"/>
                  <dgm:constr type="ctrY" for="ch" forName="dotArrow3" refType="h" fact="0.026"/>
                  <dgm:constr type="w" for="ch" forName="dotArrow3" refType="userD"/>
                  <dgm:constr type="h" for="ch" forName="dotArrow3" refType="userD"/>
                  <dgm:constr type="ctrX" for="ch" forName="dotArrow4" refType="w" fact="0.6295"/>
                  <dgm:constr type="ctrY" for="ch" forName="dotArrow4" refType="h" fact="0.0448"/>
                  <dgm:constr type="w" for="ch" forName="dotArrow4" refType="userD"/>
                  <dgm:constr type="h" for="ch" forName="dotArrow4" refType="userD"/>
                  <dgm:constr type="ctrX" for="ch" forName="dotArrow5" refType="w" fact="0.6467"/>
                  <dgm:constr type="ctrY" for="ch" forName="dotArrow5" refType="h" fact="0.0635"/>
                  <dgm:constr type="w" for="ch" forName="dotArrow5" refType="userD"/>
                  <dgm:constr type="h" for="ch" forName="dotArrow5" refType="userD"/>
                  <dgm:constr type="ctrX" for="ch" forName="dotArrow6" refType="w" fact="0.6123"/>
                  <dgm:constr type="ctrY" for="ch" forName="dotArrow6" refType="h" fact="0.0656"/>
                  <dgm:constr type="w" for="ch" forName="dotArrow6" refType="userD"/>
                  <dgm:constr type="h" for="ch" forName="dotArrow6" refType="userD"/>
                  <dgm:constr type="ctrX" for="ch" forName="dotArrow7" refType="w" fact="0.6123"/>
                  <dgm:constr type="ctrY" for="ch" forName="dotArrow7" refType="h" fact="0.1052"/>
                  <dgm:constr type="w" for="ch" forName="dotArrow7" refType="userD"/>
                  <dgm:constr type="h" for="ch" forName="dotArrow7" refType="userD"/>
                  <dgm:constr type="l" for="ch" forName="parTx1" refType="w" fact="0.1746"/>
                  <dgm:constr type="t" for="ch" forName="parTx1" refType="h" fact="0.9304"/>
                  <dgm:constr type="w" for="ch" forName="parTx1" refType="w" fact="0.2544"/>
                  <dgm:constr type="h" for="ch" forName="parTx1" refType="h" fact="0.0962"/>
                  <dgm:constr type="ctrX" for="ch" forName="picture1" refType="w" fact="0.1631"/>
                  <dgm:constr type="ctrY" for="ch" forName="picture1" refType="h" fact="0.9169"/>
                  <dgm:constr type="w" for="ch" forName="picture1" refType="w" fact="0.118"/>
                  <dgm:constr type="h" for="ch" forName="picture1" refType="h" fact="0.166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982"/>
                  <dgm:constr type="t" for="ch" forName="parTx2" refType="h" fact="0.8167"/>
                  <dgm:constr type="w" for="ch" forName="parTx2" refType="w" fact="0.2544"/>
                  <dgm:constr type="h" for="ch" forName="parTx2" refType="h" fact="0.0962"/>
                  <dgm:constr type="ctrX" for="ch" forName="picture2" refType="w" fact="0.3866"/>
                  <dgm:constr type="ctrY" for="ch" forName="picture2" refType="h" fact="0.8032"/>
                  <dgm:constr type="w" for="ch" forName="picture2" refType="w" fact="0.118"/>
                  <dgm:constr type="h" for="ch" forName="picture2" refType="h" fact="0.166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194"/>
                  <dgm:constr type="t" for="ch" forName="parTx3" refType="h" fact="0.6524"/>
                  <dgm:constr type="w" for="ch" forName="parTx3" refType="w" fact="0.2544"/>
                  <dgm:constr type="h" for="ch" forName="parTx3" refType="h" fact="0.0962"/>
                  <dgm:constr type="ctrX" for="ch" forName="picture3" refType="w" fact="0.5078"/>
                  <dgm:constr type="ctrY" for="ch" forName="picture3" refType="h" fact="0.6389"/>
                  <dgm:constr type="w" for="ch" forName="picture3" refType="w" fact="0.118"/>
                  <dgm:constr type="h" for="ch" forName="picture3" refType="h" fact="0.166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827"/>
                  <dgm:constr type="t" for="ch" forName="parTx4" refType="h" fact="0.4412"/>
                  <dgm:constr type="w" for="ch" forName="parTx4" refType="w" fact="0.2544"/>
                  <dgm:constr type="h" for="ch" forName="parTx4" refType="h" fact="0.0962"/>
                  <dgm:constr type="ctrX" for="ch" forName="picture4" refType="w" fact="0.5712"/>
                  <dgm:constr type="ctrY" for="ch" forName="picture4" refType="h" fact="0.4277"/>
                  <dgm:constr type="w" for="ch" forName="picture4" refType="w" fact="0.118"/>
                  <dgm:constr type="h" for="ch" forName="picture4" refType="h" fact="0.166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18"/>
                  <dgm:constr type="t" for="ch" forName="parTx5" refType="h" fact="0.2262"/>
                  <dgm:constr type="w" for="ch" forName="parTx5" refType="w" fact="0.2544"/>
                  <dgm:constr type="h" for="ch" forName="parTx5" refType="h" fact="0.0962"/>
                  <dgm:constr type="ctrX" for="ch" forName="picture5" refType="w" fact="0.6064"/>
                  <dgm:constr type="ctrY" for="ch" forName="picture5" refType="h" fact="0.2127"/>
                  <dgm:constr type="w" for="ch" forName="picture5" refType="w" fact="0.118"/>
                  <dgm:constr type="h" for="ch" forName="picture5" refType="h" fact="0.1663"/>
                  <dgm:constr type="l" for="ch" forName="desTx5" refType="r" refFor="ch" refForName="parTx5"/>
                  <dgm:constr type="r" for="ch" forName="desTx5" refType="w"/>
                  <dgm:constr type="t" for="ch" forName="desTx5" refType="t" refFor="ch" refForName="parTx5"/>
                  <dgm:constr type="h" for="ch" forName="desTx5" refType="h" refFor="ch" refForName="parTx5"/>
                </dgm:constrLst>
              </dgm:if>
              <dgm:else name="Name47">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3951"/>
                  <dgm:constr type="ctrY" for="ch" forName="dot1" refType="h" fact="0.8674"/>
                  <dgm:constr type="w" for="ch" forName="dot1" refType="userD"/>
                  <dgm:constr type="h" for="ch" forName="dot1" refType="userD"/>
                  <dgm:constr type="ctrX" for="ch" forName="dot2" refType="w" fact="0.3634"/>
                  <dgm:constr type="ctrY" for="ch" forName="dot2" refType="h" fact="0.8824"/>
                  <dgm:constr type="w" for="ch" forName="dot2" refType="userD"/>
                  <dgm:constr type="h" for="ch" forName="dot2" refType="userD"/>
                  <dgm:constr type="ctrX" for="ch" forName="dot3" refType="w" fact="0.331"/>
                  <dgm:constr type="ctrY" for="ch" forName="dot3" refType="h" fact="0.8948"/>
                  <dgm:constr type="w" for="ch" forName="dot3" refType="userD"/>
                  <dgm:constr type="h" for="ch" forName="dot3" refType="userD"/>
                  <dgm:constr type="ctrX" for="ch" forName="dot4" refType="w" fact="0.2981"/>
                  <dgm:constr type="ctrY" for="ch" forName="dot4" refType="h" fact="0.9044"/>
                  <dgm:constr type="w" for="ch" forName="dot4" refType="userD"/>
                  <dgm:constr type="h" for="ch" forName="dot4" refType="userD"/>
                  <dgm:constr type="ctrX" for="ch" forName="dot5" refType="w" fact="0.5681"/>
                  <dgm:constr type="ctrY" for="ch" forName="dot5" refType="h" fact="0.7222"/>
                  <dgm:constr type="w" for="ch" forName="dot5" refType="userD"/>
                  <dgm:constr type="h" for="ch" forName="dot5" refType="userD"/>
                  <dgm:constr type="ctrX" for="ch" forName="dot6" refType="w" fact="0.543"/>
                  <dgm:constr type="ctrY" for="ch" forName="dot6" refType="h" fact="0.7518"/>
                  <dgm:constr type="w" for="ch" forName="dot6" refType="userD"/>
                  <dgm:constr type="h" for="ch" forName="dot6" refType="userD"/>
                  <dgm:constr type="ctrX" for="ch" forName="dot7" refType="w" fact="0.672"/>
                  <dgm:constr type="ctrY" for="ch" forName="dot7" refType="h" fact="0.5422"/>
                  <dgm:constr type="w" for="ch" forName="dot7" refType="userD"/>
                  <dgm:constr type="h" for="ch" forName="dot7" refType="userD"/>
                  <dgm:constr type="ctrX" for="ch" forName="dot8" refType="w" fact="0.7278"/>
                  <dgm:constr type="ctrY" for="ch" forName="dot8" refType="h" fact="0.3229"/>
                  <dgm:constr type="w" for="ch" forName="dot8" refType="userD"/>
                  <dgm:constr type="h" for="ch" forName="dot8" refType="userD"/>
                  <dgm:constr type="ctrX" for="ch" forName="dotArrow1" refType="w" fact="0.6999"/>
                  <dgm:constr type="ctrY" for="ch" forName="dotArrow1" refType="h" fact="0.0635"/>
                  <dgm:constr type="w" for="ch" forName="dotArrow1" refType="userD"/>
                  <dgm:constr type="h" for="ch" forName="dotArrow1" refType="userD"/>
                  <dgm:constr type="ctrX" for="ch" forName="dotArrow2" refType="w" fact="0.7207"/>
                  <dgm:constr type="ctrY" for="ch" forName="dotArrow2" refType="h" fact="0.0448"/>
                  <dgm:constr type="w" for="ch" forName="dotArrow2" refType="userD"/>
                  <dgm:constr type="h" for="ch" forName="dotArrow2" refType="userD"/>
                  <dgm:constr type="ctrX" for="ch" forName="dotArrow3" refType="w" fact="0.7415"/>
                  <dgm:constr type="ctrY" for="ch" forName="dotArrow3" refType="h" fact="0.026"/>
                  <dgm:constr type="w" for="ch" forName="dotArrow3" refType="userD"/>
                  <dgm:constr type="h" for="ch" forName="dotArrow3" refType="userD"/>
                  <dgm:constr type="ctrX" for="ch" forName="dotArrow4" refType="w" fact="0.7624"/>
                  <dgm:constr type="ctrY" for="ch" forName="dotArrow4" refType="h" fact="0.0448"/>
                  <dgm:constr type="w" for="ch" forName="dotArrow4" refType="userD"/>
                  <dgm:constr type="h" for="ch" forName="dotArrow4" refType="userD"/>
                  <dgm:constr type="ctrX" for="ch" forName="dotArrow5" refType="w" fact="0.7832"/>
                  <dgm:constr type="ctrY" for="ch" forName="dotArrow5" refType="h" fact="0.0635"/>
                  <dgm:constr type="w" for="ch" forName="dotArrow5" refType="userD"/>
                  <dgm:constr type="h" for="ch" forName="dotArrow5" refType="userD"/>
                  <dgm:constr type="ctrX" for="ch" forName="dotArrow6" refType="w" fact="0.7415"/>
                  <dgm:constr type="ctrY" for="ch" forName="dotArrow6" refType="h" fact="0.0656"/>
                  <dgm:constr type="w" for="ch" forName="dotArrow6" refType="userD"/>
                  <dgm:constr type="h" for="ch" forName="dotArrow6" refType="userD"/>
                  <dgm:constr type="ctrX" for="ch" forName="dotArrow7" refType="w" fact="0.7415"/>
                  <dgm:constr type="ctrY" for="ch" forName="dotArrow7" refType="h" fact="0.1052"/>
                  <dgm:constr type="w" for="ch" forName="dotArrow7" refType="userD"/>
                  <dgm:constr type="h" for="ch" forName="dotArrow7" refType="userD"/>
                  <dgm:constr type="l" for="ch" forName="parTx1" refType="w" fact="0.2115"/>
                  <dgm:constr type="t" for="ch" forName="parTx1" refType="h" fact="0.928"/>
                  <dgm:constr type="w" for="ch" forName="parTx1" refType="w" fact="0.3081"/>
                  <dgm:constr type="h" for="ch" forName="parTx1" refType="h" fact="0.0962"/>
                  <dgm:constr type="ctrX" for="ch" forName="picture1" refType="w" fact="0.1975"/>
                  <dgm:constr type="ctrY" for="ch" forName="picture1" refType="h" fact="0.9169"/>
                  <dgm:constr type="w" for="ch" forName="picture1" refType="w" fact="0.1429"/>
                  <dgm:constr type="h" for="ch" forName="picture1" refType="h" fact="0.1663"/>
                  <dgm:constr type="l" for="ch" forName="parTx2" refType="w" fact="0.4822"/>
                  <dgm:constr type="t" for="ch" forName="parTx2" refType="h" fact="0.8143"/>
                  <dgm:constr type="w" for="ch" forName="parTx2" refType="w" fact="0.3081"/>
                  <dgm:constr type="h" for="ch" forName="parTx2" refType="h" fact="0.0962"/>
                  <dgm:constr type="ctrX" for="ch" forName="picture2" refType="w" fact="0.4682"/>
                  <dgm:constr type="ctrY" for="ch" forName="picture2" refType="h" fact="0.8032"/>
                  <dgm:constr type="w" for="ch" forName="picture2" refType="w" fact="0.1429"/>
                  <dgm:constr type="h" for="ch" forName="picture2" refType="h" fact="0.1663"/>
                  <dgm:constr type="l" for="ch" forName="parTx3" refType="w" fact="0.629"/>
                  <dgm:constr type="t" for="ch" forName="parTx3" refType="h" fact="0.65"/>
                  <dgm:constr type="w" for="ch" forName="parTx3" refType="w" fact="0.3081"/>
                  <dgm:constr type="h" for="ch" forName="parTx3" refType="h" fact="0.0962"/>
                  <dgm:constr type="ctrX" for="ch" forName="picture3" refType="w" fact="0.615"/>
                  <dgm:constr type="ctrY" for="ch" forName="picture3" refType="h" fact="0.6389"/>
                  <dgm:constr type="w" for="ch" forName="picture3" refType="w" fact="0.1429"/>
                  <dgm:constr type="h" for="ch" forName="picture3" refType="h" fact="0.1663"/>
                  <dgm:constr type="l" for="ch" forName="parTx4" refType="w" fact="0.7057"/>
                  <dgm:constr type="t" for="ch" forName="parTx4" refType="h" fact="0.4388"/>
                  <dgm:constr type="w" for="ch" forName="parTx4" refType="w" fact="0.3081"/>
                  <dgm:constr type="h" for="ch" forName="parTx4" refType="h" fact="0.0962"/>
                  <dgm:constr type="ctrX" for="ch" forName="picture4" refType="w" fact="0.6917"/>
                  <dgm:constr type="ctrY" for="ch" forName="picture4" refType="h" fact="0.4277"/>
                  <dgm:constr type="w" for="ch" forName="picture4" refType="w" fact="0.1429"/>
                  <dgm:constr type="h" for="ch" forName="picture4" refType="h" fact="0.1663"/>
                  <dgm:constr type="l" for="ch" forName="parTx5" refType="w" fact="0.7484"/>
                  <dgm:constr type="t" for="ch" forName="parTx5" refType="h" fact="0.2238"/>
                  <dgm:constr type="w" for="ch" forName="parTx5" refType="w" fact="0.3081"/>
                  <dgm:constr type="h" for="ch" forName="parTx5" refType="h" fact="0.0962"/>
                  <dgm:constr type="ctrX" for="ch" forName="picture5" refType="w" fact="0.7344"/>
                  <dgm:constr type="ctrY" for="ch" forName="picture5" refType="h" fact="0.2127"/>
                  <dgm:constr type="w" for="ch" forName="picture5" refType="w" fact="0.1429"/>
                  <dgm:constr type="h" for="ch" forName="picture5" refType="h" fact="0.1663"/>
                </dgm:constrLst>
              </dgm:else>
            </dgm:choose>
          </dgm:if>
          <dgm:else name="Name48">
            <dgm:choose name="Name49">
              <dgm:if name="Name50"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6737"/>
                  <dgm:constr type="ctrY" for="ch" forName="dot1" refType="h" fact="0.8674"/>
                  <dgm:constr type="w" for="ch" forName="dot1" refType="userD"/>
                  <dgm:constr type="h" for="ch" forName="dot1" refType="userD"/>
                  <dgm:constr type="ctrX" for="ch" forName="dot2" refType="w" fact="0.6999"/>
                  <dgm:constr type="ctrY" for="ch" forName="dot2" refType="h" fact="0.8824"/>
                  <dgm:constr type="w" for="ch" forName="dot2" refType="userD"/>
                  <dgm:constr type="h" for="ch" forName="dot2" refType="userD"/>
                  <dgm:constr type="ctrX" for="ch" forName="dot3" refType="w" fact="0.7267"/>
                  <dgm:constr type="ctrY" for="ch" forName="dot3" refType="h" fact="0.8948"/>
                  <dgm:constr type="w" for="ch" forName="dot3" refType="userD"/>
                  <dgm:constr type="h" for="ch" forName="dot3" refType="userD"/>
                  <dgm:constr type="ctrX" for="ch" forName="dot4" refType="w" fact="0.7538"/>
                  <dgm:constr type="ctrY" for="ch" forName="dot4" refType="h" fact="0.9044"/>
                  <dgm:constr type="w" for="ch" forName="dot4" refType="userD"/>
                  <dgm:constr type="h" for="ch" forName="dot4" refType="userD"/>
                  <dgm:constr type="ctrX" for="ch" forName="dot5" refType="w" fact="0.5309"/>
                  <dgm:constr type="ctrY" for="ch" forName="dot5" refType="h" fact="0.7222"/>
                  <dgm:constr type="w" for="ch" forName="dot5" refType="userD"/>
                  <dgm:constr type="h" for="ch" forName="dot5" refType="userD"/>
                  <dgm:constr type="ctrX" for="ch" forName="dot6" refType="w" fact="0.5516"/>
                  <dgm:constr type="ctrY" for="ch" forName="dot6" refType="h" fact="0.7518"/>
                  <dgm:constr type="w" for="ch" forName="dot6" refType="userD"/>
                  <dgm:constr type="h" for="ch" forName="dot6" refType="userD"/>
                  <dgm:constr type="ctrX" for="ch" forName="dot7" refType="w" fact="0.4451"/>
                  <dgm:constr type="ctrY" for="ch" forName="dot7" refType="h" fact="0.5422"/>
                  <dgm:constr type="w" for="ch" forName="dot7" refType="userD"/>
                  <dgm:constr type="h" for="ch" forName="dot7" refType="userD"/>
                  <dgm:constr type="ctrX" for="ch" forName="dot8" refType="w" fact="0.399"/>
                  <dgm:constr type="ctrY" for="ch" forName="dot8" refType="h" fact="0.3229"/>
                  <dgm:constr type="w" for="ch" forName="dot8" refType="userD"/>
                  <dgm:constr type="h" for="ch" forName="dot8" refType="userD"/>
                  <dgm:constr type="ctrX" for="ch" forName="dotArrow1" refType="w" fact="0.4221"/>
                  <dgm:constr type="ctrY" for="ch" forName="dotArrow1" refType="h" fact="0.0635"/>
                  <dgm:constr type="w" for="ch" forName="dotArrow1" refType="userD"/>
                  <dgm:constr type="h" for="ch" forName="dotArrow1" refType="userD"/>
                  <dgm:constr type="ctrX" for="ch" forName="dotArrow2" refType="w" fact="0.4049"/>
                  <dgm:constr type="ctrY" for="ch" forName="dotArrow2" refType="h" fact="0.0448"/>
                  <dgm:constr type="w" for="ch" forName="dotArrow2" refType="userD"/>
                  <dgm:constr type="h" for="ch" forName="dotArrow2" refType="userD"/>
                  <dgm:constr type="ctrX" for="ch" forName="dotArrow3" refType="w" fact="0.3877"/>
                  <dgm:constr type="ctrY" for="ch" forName="dotArrow3" refType="h" fact="0.026"/>
                  <dgm:constr type="w" for="ch" forName="dotArrow3" refType="userD"/>
                  <dgm:constr type="h" for="ch" forName="dotArrow3" refType="userD"/>
                  <dgm:constr type="ctrX" for="ch" forName="dotArrow4" refType="w" fact="0.3705"/>
                  <dgm:constr type="ctrY" for="ch" forName="dotArrow4" refType="h" fact="0.0448"/>
                  <dgm:constr type="w" for="ch" forName="dotArrow4" refType="userD"/>
                  <dgm:constr type="h" for="ch" forName="dotArrow4" refType="userD"/>
                  <dgm:constr type="ctrX" for="ch" forName="dotArrow5" refType="w" fact="0.3533"/>
                  <dgm:constr type="ctrY" for="ch" forName="dotArrow5" refType="h" fact="0.0635"/>
                  <dgm:constr type="w" for="ch" forName="dotArrow5" refType="userD"/>
                  <dgm:constr type="h" for="ch" forName="dotArrow5" refType="userD"/>
                  <dgm:constr type="ctrX" for="ch" forName="dotArrow6" refType="w" fact="0.3877"/>
                  <dgm:constr type="ctrY" for="ch" forName="dotArrow6" refType="h" fact="0.0656"/>
                  <dgm:constr type="w" for="ch" forName="dotArrow6" refType="userD"/>
                  <dgm:constr type="h" for="ch" forName="dotArrow6" refType="userD"/>
                  <dgm:constr type="ctrX" for="ch" forName="dotArrow7" refType="w" fact="0.3877"/>
                  <dgm:constr type="ctrY" for="ch" forName="dotArrow7" refType="h" fact="0.1052"/>
                  <dgm:constr type="w" for="ch" forName="dotArrow7" refType="userD"/>
                  <dgm:constr type="h" for="ch" forName="dotArrow7" refType="userD"/>
                  <dgm:constr type="r" for="ch" forName="parTx1" refType="w" fact="0.8254"/>
                  <dgm:constr type="t" for="ch" forName="parTx1" refType="h" fact="0.9304"/>
                  <dgm:constr type="w" for="ch" forName="parTx1" refType="w" fact="0.2544"/>
                  <dgm:constr type="h" for="ch" forName="parTx1" refType="h" fact="0.0962"/>
                  <dgm:constr type="ctrX" for="ch" forName="picture1" refType="w" fact="0.8369"/>
                  <dgm:constr type="ctrY" for="ch" forName="picture1" refType="h" fact="0.9169"/>
                  <dgm:constr type="w" for="ch" forName="picture1" refType="w" fact="0.118"/>
                  <dgm:constr type="h" for="ch" forName="picture1" refType="h" fact="0.166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018"/>
                  <dgm:constr type="t" for="ch" forName="parTx2" refType="h" fact="0.8167"/>
                  <dgm:constr type="w" for="ch" forName="parTx2" refType="w" fact="0.2544"/>
                  <dgm:constr type="h" for="ch" forName="parTx2" refType="h" fact="0.0962"/>
                  <dgm:constr type="ctrX" for="ch" forName="picture2" refType="w" fact="0.6134"/>
                  <dgm:constr type="ctrY" for="ch" forName="picture2" refType="h" fact="0.8032"/>
                  <dgm:constr type="w" for="ch" forName="picture2" refType="w" fact="0.118"/>
                  <dgm:constr type="h" for="ch" forName="picture2" refType="h" fact="0.166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806"/>
                  <dgm:constr type="t" for="ch" forName="parTx3" refType="h" fact="0.6524"/>
                  <dgm:constr type="w" for="ch" forName="parTx3" refType="w" fact="0.2544"/>
                  <dgm:constr type="h" for="ch" forName="parTx3" refType="h" fact="0.0962"/>
                  <dgm:constr type="ctrX" for="ch" forName="picture3" refType="w" fact="0.4922"/>
                  <dgm:constr type="ctrY" for="ch" forName="picture3" refType="h" fact="0.6389"/>
                  <dgm:constr type="w" for="ch" forName="picture3" refType="w" fact="0.118"/>
                  <dgm:constr type="h" for="ch" forName="picture3" refType="h" fact="0.166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173"/>
                  <dgm:constr type="t" for="ch" forName="parTx4" refType="h" fact="0.4412"/>
                  <dgm:constr type="w" for="ch" forName="parTx4" refType="w" fact="0.2544"/>
                  <dgm:constr type="h" for="ch" forName="parTx4" refType="h" fact="0.0962"/>
                  <dgm:constr type="ctrX" for="ch" forName="picture4" refType="w" fact="0.4288"/>
                  <dgm:constr type="ctrY" for="ch" forName="picture4" refType="h" fact="0.4277"/>
                  <dgm:constr type="w" for="ch" forName="picture4" refType="w" fact="0.118"/>
                  <dgm:constr type="h" for="ch" forName="picture4" refType="h" fact="0.166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82"/>
                  <dgm:constr type="t" for="ch" forName="parTx5" refType="h" fact="0.2262"/>
                  <dgm:constr type="w" for="ch" forName="parTx5" refType="w" fact="0.2544"/>
                  <dgm:constr type="h" for="ch" forName="parTx5" refType="h" fact="0.0962"/>
                  <dgm:constr type="ctrX" for="ch" forName="picture5" refType="w" fact="0.3936"/>
                  <dgm:constr type="ctrY" for="ch" forName="picture5" refType="h" fact="0.2127"/>
                  <dgm:constr type="w" for="ch" forName="picture5" refType="w" fact="0.118"/>
                  <dgm:constr type="h" for="ch" forName="picture5" refType="h" fact="0.1663"/>
                  <dgm:constr type="r" for="ch" forName="desTx5" refType="l" refFor="ch" refForName="parTx5"/>
                  <dgm:constr type="l" for="ch" forName="desTx5"/>
                  <dgm:constr type="t" for="ch" forName="desTx5" refType="t" refFor="ch" refForName="parTx5"/>
                  <dgm:constr type="h" for="ch" forName="desTx5" refType="h" refFor="ch" refForName="parTx5"/>
                </dgm:constrLst>
              </dgm:if>
              <dgm:else name="Name51">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6049"/>
                  <dgm:constr type="ctrY" for="ch" forName="dot1" refType="h" fact="0.8674"/>
                  <dgm:constr type="w" for="ch" forName="dot1" refType="userD"/>
                  <dgm:constr type="h" for="ch" forName="dot1" refType="userD"/>
                  <dgm:constr type="ctrX" for="ch" forName="dot2" refType="w" fact="0.6366"/>
                  <dgm:constr type="ctrY" for="ch" forName="dot2" refType="h" fact="0.8824"/>
                  <dgm:constr type="w" for="ch" forName="dot2" refType="userD"/>
                  <dgm:constr type="h" for="ch" forName="dot2" refType="userD"/>
                  <dgm:constr type="ctrX" for="ch" forName="dot3" refType="w" fact="0.669"/>
                  <dgm:constr type="ctrY" for="ch" forName="dot3" refType="h" fact="0.8948"/>
                  <dgm:constr type="w" for="ch" forName="dot3" refType="userD"/>
                  <dgm:constr type="h" for="ch" forName="dot3" refType="userD"/>
                  <dgm:constr type="ctrX" for="ch" forName="dot4" refType="w" fact="0.7019"/>
                  <dgm:constr type="ctrY" for="ch" forName="dot4" refType="h" fact="0.9044"/>
                  <dgm:constr type="w" for="ch" forName="dot4" refType="userD"/>
                  <dgm:constr type="h" for="ch" forName="dot4" refType="userD"/>
                  <dgm:constr type="ctrX" for="ch" forName="dot5" refType="w" fact="0.4319"/>
                  <dgm:constr type="ctrY" for="ch" forName="dot5" refType="h" fact="0.7222"/>
                  <dgm:constr type="w" for="ch" forName="dot5" refType="userD"/>
                  <dgm:constr type="h" for="ch" forName="dot5" refType="userD"/>
                  <dgm:constr type="ctrX" for="ch" forName="dot6" refType="w" fact="0.457"/>
                  <dgm:constr type="ctrY" for="ch" forName="dot6" refType="h" fact="0.7518"/>
                  <dgm:constr type="w" for="ch" forName="dot6" refType="userD"/>
                  <dgm:constr type="h" for="ch" forName="dot6" refType="userD"/>
                  <dgm:constr type="ctrX" for="ch" forName="dot7" refType="w" fact="0.328"/>
                  <dgm:constr type="ctrY" for="ch" forName="dot7" refType="h" fact="0.5422"/>
                  <dgm:constr type="w" for="ch" forName="dot7" refType="userD"/>
                  <dgm:constr type="h" for="ch" forName="dot7" refType="userD"/>
                  <dgm:constr type="ctrX" for="ch" forName="dot8" refType="w" fact="0.2722"/>
                  <dgm:constr type="ctrY" for="ch" forName="dot8" refType="h" fact="0.3229"/>
                  <dgm:constr type="w" for="ch" forName="dot8" refType="userD"/>
                  <dgm:constr type="h" for="ch" forName="dot8" refType="userD"/>
                  <dgm:constr type="ctrX" for="ch" forName="dotArrow1" refType="w" fact="0.3001"/>
                  <dgm:constr type="ctrY" for="ch" forName="dotArrow1" refType="h" fact="0.0635"/>
                  <dgm:constr type="w" for="ch" forName="dotArrow1" refType="userD"/>
                  <dgm:constr type="h" for="ch" forName="dotArrow1" refType="userD"/>
                  <dgm:constr type="ctrX" for="ch" forName="dotArrow2" refType="w" fact="0.2793"/>
                  <dgm:constr type="ctrY" for="ch" forName="dotArrow2" refType="h" fact="0.0448"/>
                  <dgm:constr type="w" for="ch" forName="dotArrow2" refType="userD"/>
                  <dgm:constr type="h" for="ch" forName="dotArrow2" refType="userD"/>
                  <dgm:constr type="ctrX" for="ch" forName="dotArrow3" refType="w" fact="0.2585"/>
                  <dgm:constr type="ctrY" for="ch" forName="dotArrow3" refType="h" fact="0.026"/>
                  <dgm:constr type="w" for="ch" forName="dotArrow3" refType="userD"/>
                  <dgm:constr type="h" for="ch" forName="dotArrow3" refType="userD"/>
                  <dgm:constr type="ctrX" for="ch" forName="dotArrow4" refType="w" fact="0.2376"/>
                  <dgm:constr type="ctrY" for="ch" forName="dotArrow4" refType="h" fact="0.0448"/>
                  <dgm:constr type="w" for="ch" forName="dotArrow4" refType="userD"/>
                  <dgm:constr type="h" for="ch" forName="dotArrow4" refType="userD"/>
                  <dgm:constr type="ctrX" for="ch" forName="dotArrow5" refType="w" fact="0.2168"/>
                  <dgm:constr type="ctrY" for="ch" forName="dotArrow5" refType="h" fact="0.0635"/>
                  <dgm:constr type="w" for="ch" forName="dotArrow5" refType="userD"/>
                  <dgm:constr type="h" for="ch" forName="dotArrow5" refType="userD"/>
                  <dgm:constr type="ctrX" for="ch" forName="dotArrow6" refType="w" fact="0.2585"/>
                  <dgm:constr type="ctrY" for="ch" forName="dotArrow6" refType="h" fact="0.0656"/>
                  <dgm:constr type="w" for="ch" forName="dotArrow6" refType="userD"/>
                  <dgm:constr type="h" for="ch" forName="dotArrow6" refType="userD"/>
                  <dgm:constr type="ctrX" for="ch" forName="dotArrow7" refType="w" fact="0.2585"/>
                  <dgm:constr type="ctrY" for="ch" forName="dotArrow7" refType="h" fact="0.1052"/>
                  <dgm:constr type="w" for="ch" forName="dotArrow7" refType="userD"/>
                  <dgm:constr type="h" for="ch" forName="dotArrow7" refType="userD"/>
                  <dgm:constr type="r" for="ch" forName="parTx1" refType="w" fact="0.7885"/>
                  <dgm:constr type="t" for="ch" forName="parTx1" refType="h" fact="0.928"/>
                  <dgm:constr type="w" for="ch" forName="parTx1" refType="w" fact="0.3081"/>
                  <dgm:constr type="h" for="ch" forName="parTx1" refType="h" fact="0.0962"/>
                  <dgm:constr type="ctrX" for="ch" forName="picture1" refType="w" fact="0.8025"/>
                  <dgm:constr type="ctrY" for="ch" forName="picture1" refType="h" fact="0.9169"/>
                  <dgm:constr type="w" for="ch" forName="picture1" refType="w" fact="0.1429"/>
                  <dgm:constr type="h" for="ch" forName="picture1" refType="h" fact="0.1663"/>
                  <dgm:constr type="r" for="ch" forName="parTx2" refType="w" fact="0.5178"/>
                  <dgm:constr type="t" for="ch" forName="parTx2" refType="h" fact="0.8143"/>
                  <dgm:constr type="w" for="ch" forName="parTx2" refType="w" fact="0.3081"/>
                  <dgm:constr type="h" for="ch" forName="parTx2" refType="h" fact="0.0962"/>
                  <dgm:constr type="ctrX" for="ch" forName="picture2" refType="w" fact="0.5318"/>
                  <dgm:constr type="ctrY" for="ch" forName="picture2" refType="h" fact="0.8032"/>
                  <dgm:constr type="w" for="ch" forName="picture2" refType="w" fact="0.1429"/>
                  <dgm:constr type="h" for="ch" forName="picture2" refType="h" fact="0.1663"/>
                  <dgm:constr type="r" for="ch" forName="parTx3" refType="w" fact="0.371"/>
                  <dgm:constr type="t" for="ch" forName="parTx3" refType="h" fact="0.65"/>
                  <dgm:constr type="w" for="ch" forName="parTx3" refType="w" fact="0.3081"/>
                  <dgm:constr type="h" for="ch" forName="parTx3" refType="h" fact="0.0962"/>
                  <dgm:constr type="ctrX" for="ch" forName="picture3" refType="w" fact="0.385"/>
                  <dgm:constr type="ctrY" for="ch" forName="picture3" refType="h" fact="0.6389"/>
                  <dgm:constr type="w" for="ch" forName="picture3" refType="w" fact="0.1429"/>
                  <dgm:constr type="h" for="ch" forName="picture3" refType="h" fact="0.1663"/>
                  <dgm:constr type="r" for="ch" forName="parTx4" refType="w" fact="0.2943"/>
                  <dgm:constr type="t" for="ch" forName="parTx4" refType="h" fact="0.4388"/>
                  <dgm:constr type="w" for="ch" forName="parTx4" refType="w" fact="0.3081"/>
                  <dgm:constr type="h" for="ch" forName="parTx4" refType="h" fact="0.0962"/>
                  <dgm:constr type="ctrX" for="ch" forName="picture4" refType="w" fact="0.3083"/>
                  <dgm:constr type="ctrY" for="ch" forName="picture4" refType="h" fact="0.4277"/>
                  <dgm:constr type="w" for="ch" forName="picture4" refType="w" fact="0.1429"/>
                  <dgm:constr type="h" for="ch" forName="picture4" refType="h" fact="0.1663"/>
                  <dgm:constr type="r" for="ch" forName="parTx5" refType="w" fact="0.2516"/>
                  <dgm:constr type="t" for="ch" forName="parTx5" refType="h" fact="0.2238"/>
                  <dgm:constr type="w" for="ch" forName="parTx5" refType="w" fact="0.3081"/>
                  <dgm:constr type="h" for="ch" forName="parTx5" refType="h" fact="0.0962"/>
                  <dgm:constr type="ctrX" for="ch" forName="picture5" refType="w" fact="0.2656"/>
                  <dgm:constr type="ctrY" for="ch" forName="picture5" refType="h" fact="0.2127"/>
                  <dgm:constr type="w" for="ch" forName="picture5" refType="w" fact="0.1429"/>
                  <dgm:constr type="h" for="ch" forName="picture5" refType="h" fact="0.1663"/>
                </dgm:constrLst>
              </dgm:else>
            </dgm:choose>
          </dgm:else>
        </dgm:choose>
      </dgm:if>
      <dgm:if name="Name52" axis="ch" ptType="node" func="cnt" op="equ" val="6">
        <dgm:choose name="Name53">
          <dgm:if name="Name54" func="var" arg="dir" op="equ" val="norm">
            <dgm:choose name="Name55">
              <dgm:if name="Name56"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3608"/>
                  <dgm:constr type="ctrY" for="ch" forName="dot1" refType="h" fact="0.8839"/>
                  <dgm:constr type="w" for="ch" forName="dot1" refType="userD"/>
                  <dgm:constr type="h" for="ch" forName="dot1" refType="userD"/>
                  <dgm:constr type="ctrX" for="ch" forName="dot2" refType="w" fact="0.3384"/>
                  <dgm:constr type="ctrY" for="ch" forName="dot2" refType="h" fact="0.8967"/>
                  <dgm:constr type="w" for="ch" forName="dot2" refType="userD"/>
                  <dgm:constr type="h" for="ch" forName="dot2" refType="userD"/>
                  <dgm:constr type="ctrX" for="ch" forName="dot3" refType="w" fact="0.3155"/>
                  <dgm:constr type="ctrY" for="ch" forName="dot3" refType="h" fact="0.9076"/>
                  <dgm:constr type="w" for="ch" forName="dot3" refType="userD"/>
                  <dgm:constr type="h" for="ch" forName="dot3" refType="userD"/>
                  <dgm:constr type="ctrX" for="ch" forName="dot4" refType="w" fact="0.2923"/>
                  <dgm:constr type="ctrY" for="ch" forName="dot4" refType="h" fact="0.9165"/>
                  <dgm:constr type="w" for="ch" forName="dot4" refType="userD"/>
                  <dgm:constr type="h" for="ch" forName="dot4" refType="userD"/>
                  <dgm:constr type="ctrX" for="ch" forName="dot5" refType="w" fact="0.2688"/>
                  <dgm:constr type="ctrY" for="ch" forName="dot5" refType="h" fact="0.9234"/>
                  <dgm:constr type="w" for="ch" forName="dot5" refType="userD"/>
                  <dgm:constr type="h" for="ch" forName="dot5" refType="userD"/>
                  <dgm:constr type="ctrX" for="ch" forName="dot6" refType="w" fact="0.4883"/>
                  <dgm:constr type="ctrY" for="ch" forName="dot6" refType="h" fact="0.764"/>
                  <dgm:constr type="w" for="ch" forName="dot6" refType="userD"/>
                  <dgm:constr type="h" for="ch" forName="dot6" refType="userD"/>
                  <dgm:constr type="ctrX" for="ch" forName="dot7" refType="w" fact="0.4695"/>
                  <dgm:constr type="ctrY" for="ch" forName="dot7" refType="h" fact="0.7878"/>
                  <dgm:constr type="w" for="ch" forName="dot7" refType="userD"/>
                  <dgm:constr type="h" for="ch" forName="dot7" refType="userD"/>
                  <dgm:constr type="ctrX" for="ch" forName="dot8" refType="w" fact="0.5696"/>
                  <dgm:constr type="ctrY" for="ch" forName="dot8" refType="h" fact="0.6227"/>
                  <dgm:constr type="w" for="ch" forName="dot8" refType="userD"/>
                  <dgm:constr type="h" for="ch" forName="dot8" refType="userD"/>
                  <dgm:constr type="ctrX" for="ch" forName="dot9" refType="w" fact="0.6247"/>
                  <dgm:constr type="ctrY" for="ch" forName="dot9" refType="h" fact="0.4556"/>
                  <dgm:constr type="w" for="ch" forName="dot9" refType="userD"/>
                  <dgm:constr type="h" for="ch" forName="dot9" refType="userD"/>
                  <dgm:constr type="ctrX" for="ch" forName="dot10" refType="w" fact="0.6509"/>
                  <dgm:constr type="ctrY" for="ch" forName="dot10" refType="h" fact="0.2816"/>
                  <dgm:constr type="w" for="ch" forName="dot10" refType="userD"/>
                  <dgm:constr type="h" for="ch" forName="dot10" refType="userD"/>
                  <dgm:constr type="ctrX" for="ch" forName="dotArrow1" refType="w" fact="0.6281"/>
                  <dgm:constr type="ctrY" for="ch" forName="dotArrow1" refType="h" fact="0.0748"/>
                  <dgm:constr type="w" for="ch" forName="dotArrow1" refType="userD"/>
                  <dgm:constr type="h" for="ch" forName="dotArrow1" refType="userD"/>
                  <dgm:constr type="ctrX" for="ch" forName="dotArrow2" refType="w" fact="0.6437"/>
                  <dgm:constr type="ctrY" for="ch" forName="dotArrow2" refType="h" fact="0.0581"/>
                  <dgm:constr type="w" for="ch" forName="dotArrow2" refType="userD"/>
                  <dgm:constr type="h" for="ch" forName="dotArrow2" refType="userD"/>
                  <dgm:constr type="ctrX" for="ch" forName="dotArrow3" refType="w" fact="0.6593"/>
                  <dgm:constr type="ctrY" for="ch" forName="dotArrow3" refType="h" fact="0.0414"/>
                  <dgm:constr type="w" for="ch" forName="dotArrow3" refType="userD"/>
                  <dgm:constr type="h" for="ch" forName="dotArrow3" refType="userD"/>
                  <dgm:constr type="ctrX" for="ch" forName="dotArrow4" refType="w" fact="0.675"/>
                  <dgm:constr type="ctrY" for="ch" forName="dotArrow4" refType="h" fact="0.0581"/>
                  <dgm:constr type="w" for="ch" forName="dotArrow4" refType="userD"/>
                  <dgm:constr type="h" for="ch" forName="dotArrow4" refType="userD"/>
                  <dgm:constr type="ctrX" for="ch" forName="dotArrow5" refType="w" fact="0.6906"/>
                  <dgm:constr type="ctrY" for="ch" forName="dotArrow5" refType="h" fact="0.0748"/>
                  <dgm:constr type="w" for="ch" forName="dotArrow5" refType="userD"/>
                  <dgm:constr type="h" for="ch" forName="dotArrow5" refType="userD"/>
                  <dgm:constr type="ctrX" for="ch" forName="dotArrow6" refType="w" fact="0.6593"/>
                  <dgm:constr type="ctrY" for="ch" forName="dotArrow6" refType="h" fact="0.0766"/>
                  <dgm:constr type="w" for="ch" forName="dotArrow6" refType="userD"/>
                  <dgm:constr type="h" for="ch" forName="dotArrow6" refType="userD"/>
                  <dgm:constr type="ctrX" for="ch" forName="dotArrow7" refType="w" fact="0.6593"/>
                  <dgm:constr type="ctrY" for="ch" forName="dotArrow7" refType="h" fact="0.1118"/>
                  <dgm:constr type="w" for="ch" forName="dotArrow7" refType="userD"/>
                  <dgm:constr type="h" for="ch" forName="dotArrow7" refType="userD"/>
                  <dgm:constr type="l" for="ch" forName="parTx1" refType="w" fact="0.2091"/>
                  <dgm:constr type="t" for="ch" forName="parTx1" refType="h" fact="0.9433"/>
                  <dgm:constr type="w" for="ch" forName="parTx1" refType="w" fact="0.2275"/>
                  <dgm:constr type="h" for="ch" forName="parTx1" refType="h" fact="0.0811"/>
                  <dgm:constr type="ctrX" for="ch" forName="picture1" refType="w" fact="0.1988"/>
                  <dgm:constr type="ctrY" for="ch" forName="picture1" refType="h" fact="0.9322"/>
                  <dgm:constr type="w" for="ch" forName="picture1" refType="w" fact="0.1055"/>
                  <dgm:constr type="h" for="ch" forName="picture1" refType="h" fact="0.140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273"/>
                  <dgm:constr type="t" for="ch" forName="parTx2" refType="h" fact="0.8468"/>
                  <dgm:constr type="w" for="ch" forName="parTx2" refType="w" fact="0.2275"/>
                  <dgm:constr type="h" for="ch" forName="parTx2" refType="h" fact="0.0811"/>
                  <dgm:constr type="ctrX" for="ch" forName="picture2" refType="w" fact="0.4169"/>
                  <dgm:constr type="ctrY" for="ch" forName="picture2" refType="h" fact="0.8357"/>
                  <dgm:constr type="w" for="ch" forName="picture2" refType="w" fact="0.1055"/>
                  <dgm:constr type="h" for="ch" forName="picture2" refType="h" fact="0.140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349"/>
                  <dgm:constr type="t" for="ch" forName="parTx3" refType="h" fact="0.7023"/>
                  <dgm:constr type="w" for="ch" forName="parTx3" refType="w" fact="0.2275"/>
                  <dgm:constr type="h" for="ch" forName="parTx3" refType="h" fact="0.0811"/>
                  <dgm:constr type="ctrX" for="ch" forName="picture3" refType="w" fact="0.5245"/>
                  <dgm:constr type="ctrY" for="ch" forName="picture3" refType="h" fact="0.6912"/>
                  <dgm:constr type="w" for="ch" forName="picture3" refType="w" fact="0.1055"/>
                  <dgm:constr type="h" for="ch" forName="picture3" refType="h" fact="0.140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998"/>
                  <dgm:constr type="t" for="ch" forName="parTx4" refType="h" fact="0.5441"/>
                  <dgm:constr type="w" for="ch" forName="parTx4" refType="w" fact="0.2275"/>
                  <dgm:constr type="h" for="ch" forName="parTx4" refType="h" fact="0.0811"/>
                  <dgm:constr type="ctrX" for="ch" forName="picture4" refType="w" fact="0.5894"/>
                  <dgm:constr type="ctrY" for="ch" forName="picture4" refType="h" fact="0.533"/>
                  <dgm:constr type="w" for="ch" forName="picture4" refType="w" fact="0.1055"/>
                  <dgm:constr type="h" for="ch" forName="picture4" refType="h" fact="0.140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416"/>
                  <dgm:constr type="t" for="ch" forName="parTx5" refType="h" fact="0.3737"/>
                  <dgm:constr type="w" for="ch" forName="parTx5" refType="w" fact="0.2275"/>
                  <dgm:constr type="h" for="ch" forName="parTx5" refType="h" fact="0.0811"/>
                  <dgm:constr type="ctrX" for="ch" forName="picture5" refType="w" fact="0.6313"/>
                  <dgm:constr type="ctrY" for="ch" forName="picture5" refType="h" fact="0.3626"/>
                  <dgm:constr type="w" for="ch" forName="picture5" refType="w" fact="0.1055"/>
                  <dgm:constr type="h" for="ch" forName="picture5" refType="h" fact="0.1403"/>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644"/>
                  <dgm:constr type="t" for="ch" forName="parTx6" refType="h" fact="0.2061"/>
                  <dgm:constr type="w" for="ch" forName="parTx6" refType="w" fact="0.2275"/>
                  <dgm:constr type="h" for="ch" forName="parTx6" refType="h" fact="0.0811"/>
                  <dgm:constr type="ctrX" for="ch" forName="picture6" refType="w" fact="0.6541"/>
                  <dgm:constr type="ctrY" for="ch" forName="picture6" refType="h" fact="0.195"/>
                  <dgm:constr type="w" for="ch" forName="picture6" refType="w" fact="0.1055"/>
                  <dgm:constr type="h" for="ch" forName="picture6" refType="h" fact="0.1403"/>
                  <dgm:constr type="l" for="ch" forName="desTx6" refType="r" refFor="ch" refForName="parTx6"/>
                  <dgm:constr type="r" for="ch" forName="desTx6" refType="w"/>
                  <dgm:constr type="t" for="ch" forName="desTx6" refType="t" refFor="ch" refForName="parTx6"/>
                  <dgm:constr type="h" for="ch" forName="desTx6" refType="h" refFor="ch" refForName="parTx6"/>
                </dgm:constrLst>
              </dgm:if>
              <dgm:else name="Name57">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4276"/>
                  <dgm:constr type="ctrY" for="ch" forName="dot1" refType="h" fact="0.8839"/>
                  <dgm:constr type="w" for="ch" forName="dot1" refType="userD"/>
                  <dgm:constr type="h" for="ch" forName="dot1" refType="userD"/>
                  <dgm:constr type="ctrX" for="ch" forName="dot2" refType="w" fact="0.401"/>
                  <dgm:constr type="ctrY" for="ch" forName="dot2" refType="h" fact="0.8967"/>
                  <dgm:constr type="w" for="ch" forName="dot2" refType="userD"/>
                  <dgm:constr type="h" for="ch" forName="dot2" refType="userD"/>
                  <dgm:constr type="ctrX" for="ch" forName="dot3" refType="w" fact="0.3739"/>
                  <dgm:constr type="ctrY" for="ch" forName="dot3" refType="h" fact="0.9076"/>
                  <dgm:constr type="w" for="ch" forName="dot3" refType="userD"/>
                  <dgm:constr type="h" for="ch" forName="dot3" refType="userD"/>
                  <dgm:constr type="ctrX" for="ch" forName="dot4" refType="w" fact="0.3464"/>
                  <dgm:constr type="ctrY" for="ch" forName="dot4" refType="h" fact="0.9165"/>
                  <dgm:constr type="w" for="ch" forName="dot4" refType="userD"/>
                  <dgm:constr type="h" for="ch" forName="dot4" refType="userD"/>
                  <dgm:constr type="ctrX" for="ch" forName="dot5" refType="w" fact="0.3186"/>
                  <dgm:constr type="ctrY" for="ch" forName="dot5" refType="h" fact="0.9234"/>
                  <dgm:constr type="w" for="ch" forName="dot5" refType="userD"/>
                  <dgm:constr type="h" for="ch" forName="dot5" refType="userD"/>
                  <dgm:constr type="ctrX" for="ch" forName="dot6" refType="w" fact="0.5786"/>
                  <dgm:constr type="ctrY" for="ch" forName="dot6" refType="h" fact="0.764"/>
                  <dgm:constr type="w" for="ch" forName="dot6" refType="userD"/>
                  <dgm:constr type="h" for="ch" forName="dot6" refType="userD"/>
                  <dgm:constr type="ctrX" for="ch" forName="dot7" refType="w" fact="0.5564"/>
                  <dgm:constr type="ctrY" for="ch" forName="dot7" refType="h" fact="0.7878"/>
                  <dgm:constr type="w" for="ch" forName="dot7" refType="userD"/>
                  <dgm:constr type="h" for="ch" forName="dot7" refType="userD"/>
                  <dgm:constr type="ctrX" for="ch" forName="dot8" refType="w" fact="0.675"/>
                  <dgm:constr type="ctrY" for="ch" forName="dot8" refType="h" fact="0.6227"/>
                  <dgm:constr type="w" for="ch" forName="dot8" refType="userD"/>
                  <dgm:constr type="h" for="ch" forName="dot8" refType="userD"/>
                  <dgm:constr type="ctrX" for="ch" forName="dot9" refType="w" fact="0.7403"/>
                  <dgm:constr type="ctrY" for="ch" forName="dot9" refType="h" fact="0.4556"/>
                  <dgm:constr type="w" for="ch" forName="dot9" refType="userD"/>
                  <dgm:constr type="h" for="ch" forName="dot9" refType="userD"/>
                  <dgm:constr type="ctrX" for="ch" forName="dot10" refType="w" fact="0.7714"/>
                  <dgm:constr type="ctrY" for="ch" forName="dot10" refType="h" fact="0.2816"/>
                  <dgm:constr type="w" for="ch" forName="dot10" refType="userD"/>
                  <dgm:constr type="h" for="ch" forName="dot10" refType="userD"/>
                  <dgm:constr type="ctrX" for="ch" forName="dotArrow1" refType="w" fact="0.7443"/>
                  <dgm:constr type="ctrY" for="ch" forName="dotArrow1" refType="h" fact="0.0748"/>
                  <dgm:constr type="w" for="ch" forName="dotArrow1" refType="userD"/>
                  <dgm:constr type="h" for="ch" forName="dotArrow1" refType="userD"/>
                  <dgm:constr type="ctrX" for="ch" forName="dotArrow2" refType="w" fact="0.7628"/>
                  <dgm:constr type="ctrY" for="ch" forName="dotArrow2" refType="h" fact="0.0581"/>
                  <dgm:constr type="w" for="ch" forName="dotArrow2" refType="userD"/>
                  <dgm:constr type="h" for="ch" forName="dotArrow2" refType="userD"/>
                  <dgm:constr type="ctrX" for="ch" forName="dotArrow3" refType="w" fact="0.7814"/>
                  <dgm:constr type="ctrY" for="ch" forName="dotArrow3" refType="h" fact="0.0414"/>
                  <dgm:constr type="w" for="ch" forName="dotArrow3" refType="userD"/>
                  <dgm:constr type="h" for="ch" forName="dotArrow3" refType="userD"/>
                  <dgm:constr type="ctrX" for="ch" forName="dotArrow4" refType="w" fact="0.7999"/>
                  <dgm:constr type="ctrY" for="ch" forName="dotArrow4" refType="h" fact="0.0581"/>
                  <dgm:constr type="w" for="ch" forName="dotArrow4" refType="userD"/>
                  <dgm:constr type="h" for="ch" forName="dotArrow4" refType="userD"/>
                  <dgm:constr type="ctrX" for="ch" forName="dotArrow5" refType="w" fact="0.8184"/>
                  <dgm:constr type="ctrY" for="ch" forName="dotArrow5" refType="h" fact="0.0748"/>
                  <dgm:constr type="w" for="ch" forName="dotArrow5" refType="userD"/>
                  <dgm:constr type="h" for="ch" forName="dotArrow5" refType="userD"/>
                  <dgm:constr type="ctrX" for="ch" forName="dotArrow6" refType="w" fact="0.7814"/>
                  <dgm:constr type="ctrY" for="ch" forName="dotArrow6" refType="h" fact="0.0766"/>
                  <dgm:constr type="w" for="ch" forName="dotArrow6" refType="userD"/>
                  <dgm:constr type="h" for="ch" forName="dotArrow6" refType="userD"/>
                  <dgm:constr type="ctrX" for="ch" forName="dotArrow7" refType="w" fact="0.7814"/>
                  <dgm:constr type="ctrY" for="ch" forName="dotArrow7" refType="h" fact="0.1118"/>
                  <dgm:constr type="w" for="ch" forName="dotArrow7" refType="userD"/>
                  <dgm:constr type="h" for="ch" forName="dotArrow7" refType="userD"/>
                  <dgm:constr type="l" for="ch" forName="parTx1" refType="w" fact="0.2479"/>
                  <dgm:constr type="t" for="ch" forName="parTx1" refType="h" fact="0.9416"/>
                  <dgm:constr type="w" for="ch" forName="parTx1" refType="w" fact="0.2696"/>
                  <dgm:constr type="h" for="ch" forName="parTx1" refType="h" fact="0.0811"/>
                  <dgm:constr type="ctrX" for="ch" forName="picture1" refType="w" fact="0.2356"/>
                  <dgm:constr type="ctrY" for="ch" forName="picture1" refType="h" fact="0.9322"/>
                  <dgm:constr type="w" for="ch" forName="picture1" refType="w" fact="0.125"/>
                  <dgm:constr type="h" for="ch" forName="picture1" refType="h" fact="0.1403"/>
                  <dgm:constr type="l" for="ch" forName="parTx2" refType="w" fact="0.5064"/>
                  <dgm:constr type="t" for="ch" forName="parTx2" refType="h" fact="0.8451"/>
                  <dgm:constr type="w" for="ch" forName="parTx2" refType="w" fact="0.2696"/>
                  <dgm:constr type="h" for="ch" forName="parTx2" refType="h" fact="0.0811"/>
                  <dgm:constr type="ctrX" for="ch" forName="picture2" refType="w" fact="0.4941"/>
                  <dgm:constr type="ctrY" for="ch" forName="picture2" refType="h" fact="0.8357"/>
                  <dgm:constr type="w" for="ch" forName="picture2" refType="w" fact="0.125"/>
                  <dgm:constr type="h" for="ch" forName="picture2" refType="h" fact="0.1403"/>
                  <dgm:constr type="l" for="ch" forName="parTx3" refType="w" fact="0.6339"/>
                  <dgm:constr type="t" for="ch" forName="parTx3" refType="h" fact="0.7006"/>
                  <dgm:constr type="w" for="ch" forName="parTx3" refType="w" fact="0.2696"/>
                  <dgm:constr type="h" for="ch" forName="parTx3" refType="h" fact="0.0811"/>
                  <dgm:constr type="ctrX" for="ch" forName="picture3" refType="w" fact="0.6216"/>
                  <dgm:constr type="ctrY" for="ch" forName="picture3" refType="h" fact="0.6912"/>
                  <dgm:constr type="w" for="ch" forName="picture3" refType="w" fact="0.125"/>
                  <dgm:constr type="h" for="ch" forName="picture3" refType="h" fact="0.1403"/>
                  <dgm:constr type="l" for="ch" forName="parTx4" refType="w" fact="0.7108"/>
                  <dgm:constr type="t" for="ch" forName="parTx4" refType="h" fact="0.5424"/>
                  <dgm:constr type="w" for="ch" forName="parTx4" refType="w" fact="0.2696"/>
                  <dgm:constr type="h" for="ch" forName="parTx4" refType="h" fact="0.0811"/>
                  <dgm:constr type="ctrX" for="ch" forName="picture4" refType="w" fact="0.6985"/>
                  <dgm:constr type="ctrY" for="ch" forName="picture4" refType="h" fact="0.533"/>
                  <dgm:constr type="w" for="ch" forName="picture4" refType="w" fact="0.125"/>
                  <dgm:constr type="h" for="ch" forName="picture4" refType="h" fact="0.1403"/>
                  <dgm:constr type="l" for="ch" forName="parTx5" refType="w" fact="0.7604"/>
                  <dgm:constr type="t" for="ch" forName="parTx5" refType="h" fact="0.372"/>
                  <dgm:constr type="w" for="ch" forName="parTx5" refType="w" fact="0.2696"/>
                  <dgm:constr type="h" for="ch" forName="parTx5" refType="h" fact="0.0811"/>
                  <dgm:constr type="ctrX" for="ch" forName="picture5" refType="w" fact="0.7481"/>
                  <dgm:constr type="ctrY" for="ch" forName="picture5" refType="h" fact="0.3626"/>
                  <dgm:constr type="w" for="ch" forName="picture5" refType="w" fact="0.125"/>
                  <dgm:constr type="h" for="ch" forName="picture5" refType="h" fact="0.1403"/>
                  <dgm:constr type="l" for="ch" forName="parTx6" refType="w" fact="0.7874"/>
                  <dgm:constr type="t" for="ch" forName="parTx6" refType="h" fact="0.2044"/>
                  <dgm:constr type="w" for="ch" forName="parTx6" refType="w" fact="0.2696"/>
                  <dgm:constr type="h" for="ch" forName="parTx6" refType="h" fact="0.0811"/>
                  <dgm:constr type="ctrX" for="ch" forName="picture6" refType="w" fact="0.7751"/>
                  <dgm:constr type="ctrY" for="ch" forName="picture6" refType="h" fact="0.195"/>
                  <dgm:constr type="w" for="ch" forName="picture6" refType="w" fact="0.125"/>
                  <dgm:constr type="h" for="ch" forName="picture6" refType="h" fact="0.1403"/>
                </dgm:constrLst>
              </dgm:else>
            </dgm:choose>
          </dgm:if>
          <dgm:else name="Name58">
            <dgm:choose name="Name59">
              <dgm:if name="Name60"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6392"/>
                  <dgm:constr type="ctrY" for="ch" forName="dot1" refType="h" fact="0.8839"/>
                  <dgm:constr type="w" for="ch" forName="dot1" refType="userD"/>
                  <dgm:constr type="h" for="ch" forName="dot1" refType="userD"/>
                  <dgm:constr type="ctrX" for="ch" forName="dot2" refType="w" fact="0.6616"/>
                  <dgm:constr type="ctrY" for="ch" forName="dot2" refType="h" fact="0.8967"/>
                  <dgm:constr type="w" for="ch" forName="dot2" refType="userD"/>
                  <dgm:constr type="h" for="ch" forName="dot2" refType="userD"/>
                  <dgm:constr type="ctrX" for="ch" forName="dot3" refType="w" fact="0.6845"/>
                  <dgm:constr type="ctrY" for="ch" forName="dot3" refType="h" fact="0.9076"/>
                  <dgm:constr type="w" for="ch" forName="dot3" refType="userD"/>
                  <dgm:constr type="h" for="ch" forName="dot3" refType="userD"/>
                  <dgm:constr type="ctrX" for="ch" forName="dot4" refType="w" fact="0.7077"/>
                  <dgm:constr type="ctrY" for="ch" forName="dot4" refType="h" fact="0.9165"/>
                  <dgm:constr type="w" for="ch" forName="dot4" refType="userD"/>
                  <dgm:constr type="h" for="ch" forName="dot4" refType="userD"/>
                  <dgm:constr type="ctrX" for="ch" forName="dot5" refType="w" fact="0.7312"/>
                  <dgm:constr type="ctrY" for="ch" forName="dot5" refType="h" fact="0.9234"/>
                  <dgm:constr type="w" for="ch" forName="dot5" refType="userD"/>
                  <dgm:constr type="h" for="ch" forName="dot5" refType="userD"/>
                  <dgm:constr type="ctrX" for="ch" forName="dot6" refType="w" fact="0.5117"/>
                  <dgm:constr type="ctrY" for="ch" forName="dot6" refType="h" fact="0.764"/>
                  <dgm:constr type="w" for="ch" forName="dot6" refType="userD"/>
                  <dgm:constr type="h" for="ch" forName="dot6" refType="userD"/>
                  <dgm:constr type="ctrX" for="ch" forName="dot7" refType="w" fact="0.5305"/>
                  <dgm:constr type="ctrY" for="ch" forName="dot7" refType="h" fact="0.7878"/>
                  <dgm:constr type="w" for="ch" forName="dot7" refType="userD"/>
                  <dgm:constr type="h" for="ch" forName="dot7" refType="userD"/>
                  <dgm:constr type="ctrX" for="ch" forName="dot8" refType="w" fact="0.4304"/>
                  <dgm:constr type="ctrY" for="ch" forName="dot8" refType="h" fact="0.6227"/>
                  <dgm:constr type="w" for="ch" forName="dot8" refType="userD"/>
                  <dgm:constr type="h" for="ch" forName="dot8" refType="userD"/>
                  <dgm:constr type="ctrX" for="ch" forName="dot9" refType="w" fact="0.3753"/>
                  <dgm:constr type="ctrY" for="ch" forName="dot9" refType="h" fact="0.4556"/>
                  <dgm:constr type="w" for="ch" forName="dot9" refType="userD"/>
                  <dgm:constr type="h" for="ch" forName="dot9" refType="userD"/>
                  <dgm:constr type="ctrX" for="ch" forName="dot10" refType="w" fact="0.3491"/>
                  <dgm:constr type="ctrY" for="ch" forName="dot10" refType="h" fact="0.2816"/>
                  <dgm:constr type="w" for="ch" forName="dot10" refType="userD"/>
                  <dgm:constr type="h" for="ch" forName="dot10" refType="userD"/>
                  <dgm:constr type="ctrX" for="ch" forName="dotArrow1" refType="w" fact="0.3719"/>
                  <dgm:constr type="ctrY" for="ch" forName="dotArrow1" refType="h" fact="0.0748"/>
                  <dgm:constr type="w" for="ch" forName="dotArrow1" refType="userD"/>
                  <dgm:constr type="h" for="ch" forName="dotArrow1" refType="userD"/>
                  <dgm:constr type="ctrX" for="ch" forName="dotArrow2" refType="w" fact="0.3563"/>
                  <dgm:constr type="ctrY" for="ch" forName="dotArrow2" refType="h" fact="0.0581"/>
                  <dgm:constr type="w" for="ch" forName="dotArrow2" refType="userD"/>
                  <dgm:constr type="h" for="ch" forName="dotArrow2" refType="userD"/>
                  <dgm:constr type="ctrX" for="ch" forName="dotArrow3" refType="w" fact="0.3407"/>
                  <dgm:constr type="ctrY" for="ch" forName="dotArrow3" refType="h" fact="0.0414"/>
                  <dgm:constr type="w" for="ch" forName="dotArrow3" refType="userD"/>
                  <dgm:constr type="h" for="ch" forName="dotArrow3" refType="userD"/>
                  <dgm:constr type="ctrX" for="ch" forName="dotArrow4" refType="w" fact="0.325"/>
                  <dgm:constr type="ctrY" for="ch" forName="dotArrow4" refType="h" fact="0.0581"/>
                  <dgm:constr type="w" for="ch" forName="dotArrow4" refType="userD"/>
                  <dgm:constr type="h" for="ch" forName="dotArrow4" refType="userD"/>
                  <dgm:constr type="ctrX" for="ch" forName="dotArrow5" refType="w" fact="0.3094"/>
                  <dgm:constr type="ctrY" for="ch" forName="dotArrow5" refType="h" fact="0.0748"/>
                  <dgm:constr type="w" for="ch" forName="dotArrow5" refType="userD"/>
                  <dgm:constr type="h" for="ch" forName="dotArrow5" refType="userD"/>
                  <dgm:constr type="ctrX" for="ch" forName="dotArrow6" refType="w" fact="0.3407"/>
                  <dgm:constr type="ctrY" for="ch" forName="dotArrow6" refType="h" fact="0.0766"/>
                  <dgm:constr type="w" for="ch" forName="dotArrow6" refType="userD"/>
                  <dgm:constr type="h" for="ch" forName="dotArrow6" refType="userD"/>
                  <dgm:constr type="ctrX" for="ch" forName="dotArrow7" refType="w" fact="0.3407"/>
                  <dgm:constr type="ctrY" for="ch" forName="dotArrow7" refType="h" fact="0.1118"/>
                  <dgm:constr type="w" for="ch" forName="dotArrow7" refType="userD"/>
                  <dgm:constr type="h" for="ch" forName="dotArrow7" refType="userD"/>
                  <dgm:constr type="r" for="ch" forName="parTx1" refType="w" fact="0.7909"/>
                  <dgm:constr type="t" for="ch" forName="parTx1" refType="h" fact="0.9433"/>
                  <dgm:constr type="w" for="ch" forName="parTx1" refType="w" fact="0.2275"/>
                  <dgm:constr type="h" for="ch" forName="parTx1" refType="h" fact="0.0811"/>
                  <dgm:constr type="ctrX" for="ch" forName="picture1" refType="w" fact="0.8012"/>
                  <dgm:constr type="ctrY" for="ch" forName="picture1" refType="h" fact="0.9322"/>
                  <dgm:constr type="w" for="ch" forName="picture1" refType="w" fact="0.1055"/>
                  <dgm:constr type="h" for="ch" forName="picture1" refType="h" fact="0.140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727"/>
                  <dgm:constr type="t" for="ch" forName="parTx2" refType="h" fact="0.8468"/>
                  <dgm:constr type="w" for="ch" forName="parTx2" refType="w" fact="0.2275"/>
                  <dgm:constr type="h" for="ch" forName="parTx2" refType="h" fact="0.0811"/>
                  <dgm:constr type="ctrX" for="ch" forName="picture2" refType="w" fact="0.5831"/>
                  <dgm:constr type="ctrY" for="ch" forName="picture2" refType="h" fact="0.8357"/>
                  <dgm:constr type="w" for="ch" forName="picture2" refType="w" fact="0.1055"/>
                  <dgm:constr type="h" for="ch" forName="picture2" refType="h" fact="0.140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651"/>
                  <dgm:constr type="t" for="ch" forName="parTx3" refType="h" fact="0.7023"/>
                  <dgm:constr type="w" for="ch" forName="parTx3" refType="w" fact="0.2275"/>
                  <dgm:constr type="h" for="ch" forName="parTx3" refType="h" fact="0.0811"/>
                  <dgm:constr type="ctrX" for="ch" forName="picture3" refType="w" fact="0.4755"/>
                  <dgm:constr type="ctrY" for="ch" forName="picture3" refType="h" fact="0.6912"/>
                  <dgm:constr type="w" for="ch" forName="picture3" refType="w" fact="0.1055"/>
                  <dgm:constr type="h" for="ch" forName="picture3" refType="h" fact="0.140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002"/>
                  <dgm:constr type="t" for="ch" forName="parTx4" refType="h" fact="0.5441"/>
                  <dgm:constr type="w" for="ch" forName="parTx4" refType="w" fact="0.2275"/>
                  <dgm:constr type="h" for="ch" forName="parTx4" refType="h" fact="0.0811"/>
                  <dgm:constr type="ctrX" for="ch" forName="picture4" refType="w" fact="0.4106"/>
                  <dgm:constr type="ctrY" for="ch" forName="picture4" refType="h" fact="0.533"/>
                  <dgm:constr type="w" for="ch" forName="picture4" refType="w" fact="0.1055"/>
                  <dgm:constr type="h" for="ch" forName="picture4" refType="h" fact="0.140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584"/>
                  <dgm:constr type="t" for="ch" forName="parTx5" refType="h" fact="0.3737"/>
                  <dgm:constr type="w" for="ch" forName="parTx5" refType="w" fact="0.2275"/>
                  <dgm:constr type="h" for="ch" forName="parTx5" refType="h" fact="0.0811"/>
                  <dgm:constr type="ctrX" for="ch" forName="picture5" refType="w" fact="0.3687"/>
                  <dgm:constr type="ctrY" for="ch" forName="picture5" refType="h" fact="0.3626"/>
                  <dgm:constr type="w" for="ch" forName="picture5" refType="w" fact="0.1055"/>
                  <dgm:constr type="h" for="ch" forName="picture5" refType="h" fact="0.1403"/>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356"/>
                  <dgm:constr type="t" for="ch" forName="parTx6" refType="h" fact="0.2061"/>
                  <dgm:constr type="w" for="ch" forName="parTx6" refType="w" fact="0.2275"/>
                  <dgm:constr type="h" for="ch" forName="parTx6" refType="h" fact="0.0811"/>
                  <dgm:constr type="ctrX" for="ch" forName="picture6" refType="w" fact="0.3459"/>
                  <dgm:constr type="ctrY" for="ch" forName="picture6" refType="h" fact="0.195"/>
                  <dgm:constr type="w" for="ch" forName="picture6" refType="w" fact="0.1055"/>
                  <dgm:constr type="h" for="ch" forName="picture6" refType="h" fact="0.1403"/>
                  <dgm:constr type="r" for="ch" forName="desTx6" refType="l" refFor="ch" refForName="parTx6"/>
                  <dgm:constr type="l" for="ch" forName="desTx6"/>
                  <dgm:constr type="t" for="ch" forName="desTx6" refType="t" refFor="ch" refForName="parTx6"/>
                  <dgm:constr type="h" for="ch" forName="desTx6" refType="h" refFor="ch" refForName="parTx6"/>
                </dgm:constrLst>
              </dgm:if>
              <dgm:else name="Name61">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5724"/>
                  <dgm:constr type="ctrY" for="ch" forName="dot1" refType="h" fact="0.8839"/>
                  <dgm:constr type="w" for="ch" forName="dot1" refType="userD"/>
                  <dgm:constr type="h" for="ch" forName="dot1" refType="userD"/>
                  <dgm:constr type="ctrX" for="ch" forName="dot2" refType="w" fact="0.599"/>
                  <dgm:constr type="ctrY" for="ch" forName="dot2" refType="h" fact="0.8967"/>
                  <dgm:constr type="w" for="ch" forName="dot2" refType="userD"/>
                  <dgm:constr type="h" for="ch" forName="dot2" refType="userD"/>
                  <dgm:constr type="ctrX" for="ch" forName="dot3" refType="w" fact="0.6261"/>
                  <dgm:constr type="ctrY" for="ch" forName="dot3" refType="h" fact="0.9076"/>
                  <dgm:constr type="w" for="ch" forName="dot3" refType="userD"/>
                  <dgm:constr type="h" for="ch" forName="dot3" refType="userD"/>
                  <dgm:constr type="ctrX" for="ch" forName="dot4" refType="w" fact="0.6536"/>
                  <dgm:constr type="ctrY" for="ch" forName="dot4" refType="h" fact="0.9165"/>
                  <dgm:constr type="w" for="ch" forName="dot4" refType="userD"/>
                  <dgm:constr type="h" for="ch" forName="dot4" refType="userD"/>
                  <dgm:constr type="ctrX" for="ch" forName="dot5" refType="w" fact="0.6814"/>
                  <dgm:constr type="ctrY" for="ch" forName="dot5" refType="h" fact="0.9234"/>
                  <dgm:constr type="w" for="ch" forName="dot5" refType="userD"/>
                  <dgm:constr type="h" for="ch" forName="dot5" refType="userD"/>
                  <dgm:constr type="ctrX" for="ch" forName="dot6" refType="w" fact="0.4214"/>
                  <dgm:constr type="ctrY" for="ch" forName="dot6" refType="h" fact="0.764"/>
                  <dgm:constr type="w" for="ch" forName="dot6" refType="userD"/>
                  <dgm:constr type="h" for="ch" forName="dot6" refType="userD"/>
                  <dgm:constr type="ctrX" for="ch" forName="dot7" refType="w" fact="0.4436"/>
                  <dgm:constr type="ctrY" for="ch" forName="dot7" refType="h" fact="0.7878"/>
                  <dgm:constr type="w" for="ch" forName="dot7" refType="userD"/>
                  <dgm:constr type="h" for="ch" forName="dot7" refType="userD"/>
                  <dgm:constr type="ctrX" for="ch" forName="dot8" refType="w" fact="0.325"/>
                  <dgm:constr type="ctrY" for="ch" forName="dot8" refType="h" fact="0.6227"/>
                  <dgm:constr type="w" for="ch" forName="dot8" refType="userD"/>
                  <dgm:constr type="h" for="ch" forName="dot8" refType="userD"/>
                  <dgm:constr type="ctrX" for="ch" forName="dot9" refType="w" fact="0.2597"/>
                  <dgm:constr type="ctrY" for="ch" forName="dot9" refType="h" fact="0.4556"/>
                  <dgm:constr type="w" for="ch" forName="dot9" refType="userD"/>
                  <dgm:constr type="h" for="ch" forName="dot9" refType="userD"/>
                  <dgm:constr type="ctrX" for="ch" forName="dot10" refType="w" fact="0.2286"/>
                  <dgm:constr type="ctrY" for="ch" forName="dot10" refType="h" fact="0.2816"/>
                  <dgm:constr type="w" for="ch" forName="dot10" refType="userD"/>
                  <dgm:constr type="h" for="ch" forName="dot10" refType="userD"/>
                  <dgm:constr type="ctrX" for="ch" forName="dotArrow1" refType="w" fact="0.2557"/>
                  <dgm:constr type="ctrY" for="ch" forName="dotArrow1" refType="h" fact="0.0748"/>
                  <dgm:constr type="w" for="ch" forName="dotArrow1" refType="userD"/>
                  <dgm:constr type="h" for="ch" forName="dotArrow1" refType="userD"/>
                  <dgm:constr type="ctrX" for="ch" forName="dotArrow2" refType="w" fact="0.2372"/>
                  <dgm:constr type="ctrY" for="ch" forName="dotArrow2" refType="h" fact="0.0581"/>
                  <dgm:constr type="w" for="ch" forName="dotArrow2" refType="userD"/>
                  <dgm:constr type="h" for="ch" forName="dotArrow2" refType="userD"/>
                  <dgm:constr type="ctrX" for="ch" forName="dotArrow3" refType="w" fact="0.2187"/>
                  <dgm:constr type="ctrY" for="ch" forName="dotArrow3" refType="h" fact="0.0414"/>
                  <dgm:constr type="w" for="ch" forName="dotArrow3" refType="userD"/>
                  <dgm:constr type="h" for="ch" forName="dotArrow3" refType="userD"/>
                  <dgm:constr type="ctrX" for="ch" forName="dotArrow4" refType="w" fact="0.2001"/>
                  <dgm:constr type="ctrY" for="ch" forName="dotArrow4" refType="h" fact="0.0581"/>
                  <dgm:constr type="w" for="ch" forName="dotArrow4" refType="userD"/>
                  <dgm:constr type="h" for="ch" forName="dotArrow4" refType="userD"/>
                  <dgm:constr type="ctrX" for="ch" forName="dotArrow5" refType="w" fact="0.1816"/>
                  <dgm:constr type="ctrY" for="ch" forName="dotArrow5" refType="h" fact="0.0748"/>
                  <dgm:constr type="w" for="ch" forName="dotArrow5" refType="userD"/>
                  <dgm:constr type="h" for="ch" forName="dotArrow5" refType="userD"/>
                  <dgm:constr type="ctrX" for="ch" forName="dotArrow6" refType="w" fact="0.2187"/>
                  <dgm:constr type="ctrY" for="ch" forName="dotArrow6" refType="h" fact="0.0766"/>
                  <dgm:constr type="w" for="ch" forName="dotArrow6" refType="userD"/>
                  <dgm:constr type="h" for="ch" forName="dotArrow6" refType="userD"/>
                  <dgm:constr type="ctrX" for="ch" forName="dotArrow7" refType="w" fact="0.2187"/>
                  <dgm:constr type="ctrY" for="ch" forName="dotArrow7" refType="h" fact="0.1118"/>
                  <dgm:constr type="w" for="ch" forName="dotArrow7" refType="userD"/>
                  <dgm:constr type="h" for="ch" forName="dotArrow7" refType="userD"/>
                  <dgm:constr type="r" for="ch" forName="parTx1" refType="w" fact="0.7522"/>
                  <dgm:constr type="t" for="ch" forName="parTx1" refType="h" fact="0.9416"/>
                  <dgm:constr type="w" for="ch" forName="parTx1" refType="w" fact="0.2696"/>
                  <dgm:constr type="h" for="ch" forName="parTx1" refType="h" fact="0.0811"/>
                  <dgm:constr type="ctrX" for="ch" forName="picture1" refType="w" fact="0.7644"/>
                  <dgm:constr type="ctrY" for="ch" forName="picture1" refType="h" fact="0.9322"/>
                  <dgm:constr type="w" for="ch" forName="picture1" refType="w" fact="0.125"/>
                  <dgm:constr type="h" for="ch" forName="picture1" refType="h" fact="0.1403"/>
                  <dgm:constr type="r" for="ch" forName="parTx2" refType="w" fact="0.4937"/>
                  <dgm:constr type="t" for="ch" forName="parTx2" refType="h" fact="0.8451"/>
                  <dgm:constr type="w" for="ch" forName="parTx2" refType="w" fact="0.2696"/>
                  <dgm:constr type="h" for="ch" forName="parTx2" refType="h" fact="0.0811"/>
                  <dgm:constr type="ctrX" for="ch" forName="picture2" refType="w" fact="0.5059"/>
                  <dgm:constr type="ctrY" for="ch" forName="picture2" refType="h" fact="0.8357"/>
                  <dgm:constr type="w" for="ch" forName="picture2" refType="w" fact="0.125"/>
                  <dgm:constr type="h" for="ch" forName="picture2" refType="h" fact="0.1403"/>
                  <dgm:constr type="r" for="ch" forName="parTx3" refType="w" fact="0.3662"/>
                  <dgm:constr type="t" for="ch" forName="parTx3" refType="h" fact="0.7006"/>
                  <dgm:constr type="w" for="ch" forName="parTx3" refType="w" fact="0.2696"/>
                  <dgm:constr type="h" for="ch" forName="parTx3" refType="h" fact="0.0811"/>
                  <dgm:constr type="ctrX" for="ch" forName="picture3" refType="w" fact="0.3784"/>
                  <dgm:constr type="ctrY" for="ch" forName="picture3" refType="h" fact="0.6912"/>
                  <dgm:constr type="w" for="ch" forName="picture3" refType="w" fact="0.125"/>
                  <dgm:constr type="h" for="ch" forName="picture3" refType="h" fact="0.1403"/>
                  <dgm:constr type="r" for="ch" forName="parTx4" refType="w" fact="0.2893"/>
                  <dgm:constr type="t" for="ch" forName="parTx4" refType="h" fact="0.5424"/>
                  <dgm:constr type="w" for="ch" forName="parTx4" refType="w" fact="0.2696"/>
                  <dgm:constr type="h" for="ch" forName="parTx4" refType="h" fact="0.0811"/>
                  <dgm:constr type="ctrX" for="ch" forName="picture4" refType="w" fact="0.3015"/>
                  <dgm:constr type="ctrY" for="ch" forName="picture4" refType="h" fact="0.533"/>
                  <dgm:constr type="w" for="ch" forName="picture4" refType="w" fact="0.125"/>
                  <dgm:constr type="h" for="ch" forName="picture4" refType="h" fact="0.1403"/>
                  <dgm:constr type="r" for="ch" forName="parTx5" refType="w" fact="0.2397"/>
                  <dgm:constr type="t" for="ch" forName="parTx5" refType="h" fact="0.372"/>
                  <dgm:constr type="w" for="ch" forName="parTx5" refType="w" fact="0.2696"/>
                  <dgm:constr type="h" for="ch" forName="parTx5" refType="h" fact="0.0811"/>
                  <dgm:constr type="ctrX" for="ch" forName="picture5" refType="w" fact="0.2519"/>
                  <dgm:constr type="ctrY" for="ch" forName="picture5" refType="h" fact="0.3626"/>
                  <dgm:constr type="w" for="ch" forName="picture5" refType="w" fact="0.125"/>
                  <dgm:constr type="h" for="ch" forName="picture5" refType="h" fact="0.1403"/>
                  <dgm:constr type="r" for="ch" forName="parTx6" refType="w" fact="0.2127"/>
                  <dgm:constr type="t" for="ch" forName="parTx6" refType="h" fact="0.2044"/>
                  <dgm:constr type="w" for="ch" forName="parTx6" refType="w" fact="0.2696"/>
                  <dgm:constr type="h" for="ch" forName="parTx6" refType="h" fact="0.0811"/>
                  <dgm:constr type="ctrX" for="ch" forName="picture6" refType="w" fact="0.2249"/>
                  <dgm:constr type="ctrY" for="ch" forName="picture6" refType="h" fact="0.195"/>
                  <dgm:constr type="w" for="ch" forName="picture6" refType="w" fact="0.125"/>
                  <dgm:constr type="h" for="ch" forName="picture6" refType="h" fact="0.1403"/>
                </dgm:constrLst>
              </dgm:else>
            </dgm:choose>
          </dgm:else>
        </dgm:choose>
      </dgm:if>
      <dgm:else name="Name62">
        <dgm:choose name="Name63">
          <dgm:if name="Name64" func="var" arg="dir" op="equ" val="norm">
            <dgm:choose name="Name65">
              <dgm:if name="Name66"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3909"/>
                  <dgm:constr type="ctrY" for="ch" forName="dot1" refType="h" fact="0.8342"/>
                  <dgm:constr type="w" for="ch" forName="dot1" refType="userD"/>
                  <dgm:constr type="h" for="ch" forName="dot1" refType="userD"/>
                  <dgm:constr type="ctrX" for="ch" forName="dot2" refType="w" fact="0.3721"/>
                  <dgm:constr type="ctrY" for="ch" forName="dot2" refType="h" fact="0.8448"/>
                  <dgm:constr type="w" for="ch" forName="dot2" refType="userD"/>
                  <dgm:constr type="h" for="ch" forName="dot2" refType="userD"/>
                  <dgm:constr type="ctrX" for="ch" forName="dot3" refType="w" fact="0.353"/>
                  <dgm:constr type="ctrY" for="ch" forName="dot3" refType="h" fact="0.8539"/>
                  <dgm:constr type="w" for="ch" forName="dot3" refType="userD"/>
                  <dgm:constr type="h" for="ch" forName="dot3" refType="userD"/>
                  <dgm:constr type="ctrX" for="ch" forName="dot4" refType="w" fact="0.3337"/>
                  <dgm:constr type="ctrY" for="ch" forName="dot4" refType="h" fact="0.8615"/>
                  <dgm:constr type="w" for="ch" forName="dot4" refType="userD"/>
                  <dgm:constr type="h" for="ch" forName="dot4" refType="userD"/>
                  <dgm:constr type="ctrX" for="ch" forName="dot5" refType="w" fact="0.3142"/>
                  <dgm:constr type="ctrY" for="ch" forName="dot5" refType="h" fact="0.8676"/>
                  <dgm:constr type="w" for="ch" forName="dot5" refType="userD"/>
                  <dgm:constr type="h" for="ch" forName="dot5" refType="userD"/>
                  <dgm:constr type="ctrX" for="ch" forName="dot6" refType="w" fact="0.5088"/>
                  <dgm:constr type="ctrY" for="ch" forName="dot6" refType="h" fact="0.7255"/>
                  <dgm:constr type="w" for="ch" forName="dot6" refType="userD"/>
                  <dgm:constr type="h" for="ch" forName="dot6" refType="userD"/>
                  <dgm:constr type="ctrX" for="ch" forName="dot7" refType="w" fact="0.4926"/>
                  <dgm:constr type="ctrY" for="ch" forName="dot7" refType="h" fact="0.7454"/>
                  <dgm:constr type="w" for="ch" forName="dot7" refType="userD"/>
                  <dgm:constr type="h" for="ch" forName="dot7" refType="userD"/>
                  <dgm:constr type="ctrX" for="ch" forName="dot8" refType="w" fact="0.5836"/>
                  <dgm:constr type="ctrY" for="ch" forName="dot8" refType="h" fact="0.6026"/>
                  <dgm:constr type="w" for="ch" forName="dot8" refType="userD"/>
                  <dgm:constr type="h" for="ch" forName="dot8" refType="userD"/>
                  <dgm:constr type="ctrX" for="ch" forName="dot9" refType="w" fact="0.6371"/>
                  <dgm:constr type="ctrY" for="ch" forName="dot9" refType="h" fact="0.4632"/>
                  <dgm:constr type="w" for="ch" forName="dot9" refType="userD"/>
                  <dgm:constr type="h" for="ch" forName="dot9" refType="userD"/>
                  <dgm:constr type="ctrX" for="ch" forName="dot10" refType="w" fact="0.6701"/>
                  <dgm:constr type="ctrY" for="ch" forName="dot10" refType="h" fact="0.3187"/>
                  <dgm:constr type="w" for="ch" forName="dot10" refType="userD"/>
                  <dgm:constr type="h" for="ch" forName="dot10" refType="userD"/>
                  <dgm:constr type="ctrX" for="ch" forName="dot11" refType="w" fact="0.6853"/>
                  <dgm:constr type="ctrY" for="ch" forName="dot11" refType="h" fact="0.1763"/>
                  <dgm:constr type="w" for="ch" forName="dot11" refType="userD"/>
                  <dgm:constr type="h" for="ch" forName="dot11" refType="userD"/>
                  <dgm:constr type="ctrX" for="ch" forName="dotArrow1" refType="w" fact="0.6627"/>
                  <dgm:constr type="ctrY" for="ch" forName="dotArrow1" refType="h" fact="-0.0099"/>
                  <dgm:constr type="w" for="ch" forName="dotArrow1" refType="userD"/>
                  <dgm:constr type="h" for="ch" forName="dotArrow1" refType="userD"/>
                  <dgm:constr type="ctrX" for="ch" forName="dotArrow2" refType="w" fact="0.6773"/>
                  <dgm:constr type="ctrY" for="ch" forName="dotArrow2" refType="h" fact="-0.0239"/>
                  <dgm:constr type="w" for="ch" forName="dotArrow2" refType="userD"/>
                  <dgm:constr type="h" for="ch" forName="dotArrow2" refType="userD"/>
                  <dgm:constr type="ctrX" for="ch" forName="dotArrow3" refType="w" fact="0.6919"/>
                  <dgm:constr type="ctrY" for="ch" forName="dotArrow3" refType="h" fact="-0.0378"/>
                  <dgm:constr type="w" for="ch" forName="dotArrow3" refType="userD"/>
                  <dgm:constr type="h" for="ch" forName="dotArrow3" refType="userD"/>
                  <dgm:constr type="ctrX" for="ch" forName="dotArrow4" refType="w" fact="0.7065"/>
                  <dgm:constr type="ctrY" for="ch" forName="dotArrow4" refType="h" fact="-0.0239"/>
                  <dgm:constr type="w" for="ch" forName="dotArrow4" refType="userD"/>
                  <dgm:constr type="h" for="ch" forName="dotArrow4" refType="userD"/>
                  <dgm:constr type="ctrX" for="ch" forName="dotArrow5" refType="w" fact="0.7212"/>
                  <dgm:constr type="ctrY" for="ch" forName="dotArrow5" refType="h" fact="-0.0099"/>
                  <dgm:constr type="w" for="ch" forName="dotArrow5" refType="userD"/>
                  <dgm:constr type="h" for="ch" forName="dotArrow5" refType="userD"/>
                  <dgm:constr type="ctrX" for="ch" forName="dotArrow6" refType="w" fact="0.6919"/>
                  <dgm:constr type="ctrY" for="ch" forName="dotArrow6" refType="h" fact="-0.0084"/>
                  <dgm:constr type="w" for="ch" forName="dotArrow6" refType="userD"/>
                  <dgm:constr type="h" for="ch" forName="dotArrow6" refType="userD"/>
                  <dgm:constr type="ctrX" for="ch" forName="dotArrow7" refType="w" fact="0.6919"/>
                  <dgm:constr type="ctrY" for="ch" forName="dotArrow7" refType="h" fact="0.0211"/>
                  <dgm:constr type="w" for="ch" forName="dotArrow7" refType="userD"/>
                  <dgm:constr type="h" for="ch" forName="dotArrow7" refType="userD"/>
                  <dgm:constr type="l" for="ch" forName="parTx1" refType="w" fact="0.2556"/>
                  <dgm:constr type="t" for="ch" forName="parTx1" refType="h" fact="0.8856"/>
                  <dgm:constr type="w" for="ch" forName="parTx1" refType="w" fact="0.2101"/>
                  <dgm:constr type="h" for="ch" forName="parTx1" refType="h" fact="0.0704"/>
                  <dgm:constr type="ctrX" for="ch" forName="picture1" refType="w" fact="0.246"/>
                  <dgm:constr type="ctrY" for="ch" forName="picture1" refType="h" fact="0.8769"/>
                  <dgm:constr type="w" for="ch" forName="picture1" refType="w" fact="0.0974"/>
                  <dgm:constr type="h" for="ch" forName="picture1" refType="h" fact="0.121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535"/>
                  <dgm:constr type="t" for="ch" forName="parTx2" refType="h" fact="0.7956"/>
                  <dgm:constr type="w" for="ch" forName="parTx2" refType="w" fact="0.2101"/>
                  <dgm:constr type="h" for="ch" forName="parTx2" refType="h" fact="0.0704"/>
                  <dgm:constr type="ctrX" for="ch" forName="picture2" refType="w" fact="0.4439"/>
                  <dgm:constr type="ctrY" for="ch" forName="picture2" refType="h" fact="0.787"/>
                  <dgm:constr type="w" for="ch" forName="picture2" refType="w" fact="0.0974"/>
                  <dgm:constr type="h" for="ch" forName="picture2" refType="h" fact="0.1218"/>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511"/>
                  <dgm:constr type="t" for="ch" forName="parTx3" refType="h" fact="0.673"/>
                  <dgm:constr type="w" for="ch" forName="parTx3" refType="w" fact="0.2101"/>
                  <dgm:constr type="h" for="ch" forName="parTx3" refType="h" fact="0.0704"/>
                  <dgm:constr type="ctrX" for="ch" forName="picture3" refType="w" fact="0.5415"/>
                  <dgm:constr type="ctrY" for="ch" forName="picture3" refType="h" fact="0.6644"/>
                  <dgm:constr type="w" for="ch" forName="picture3" refType="w" fact="0.0974"/>
                  <dgm:constr type="h" for="ch" forName="picture3" refType="h" fact="0.1218"/>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6132"/>
                  <dgm:constr type="t" for="ch" forName="parTx4" refType="h" fact="0.538"/>
                  <dgm:constr type="w" for="ch" forName="parTx4" refType="w" fact="0.2101"/>
                  <dgm:constr type="h" for="ch" forName="parTx4" refType="h" fact="0.0704"/>
                  <dgm:constr type="ctrX" for="ch" forName="picture4" refType="w" fact="0.6037"/>
                  <dgm:constr type="ctrY" for="ch" forName="picture4" refType="h" fact="0.5294"/>
                  <dgm:constr type="w" for="ch" forName="picture4" refType="w" fact="0.0974"/>
                  <dgm:constr type="h" for="ch" forName="picture4" refType="h" fact="0.1218"/>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576"/>
                  <dgm:constr type="t" for="ch" forName="parTx5" refType="h" fact="0.3951"/>
                  <dgm:constr type="w" for="ch" forName="parTx5" refType="w" fact="0.2101"/>
                  <dgm:constr type="h" for="ch" forName="parTx5" refType="h" fact="0.0704"/>
                  <dgm:constr type="ctrX" for="ch" forName="picture5" refType="w" fact="0.648"/>
                  <dgm:constr type="ctrY" for="ch" forName="picture5" refType="h" fact="0.3864"/>
                  <dgm:constr type="w" for="ch" forName="picture5" refType="w" fact="0.0974"/>
                  <dgm:constr type="h" for="ch" forName="picture5" refType="h" fact="0.1218"/>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828"/>
                  <dgm:constr type="t" for="ch" forName="parTx6" refType="h" fact="0.2531"/>
                  <dgm:constr type="w" for="ch" forName="parTx6" refType="w" fact="0.2101"/>
                  <dgm:constr type="h" for="ch" forName="parTx6" refType="h" fact="0.0704"/>
                  <dgm:constr type="ctrX" for="ch" forName="picture6" refType="w" fact="0.6733"/>
                  <dgm:constr type="ctrY" for="ch" forName="picture6" refType="h" fact="0.2444"/>
                  <dgm:constr type="w" for="ch" forName="picture6" refType="w" fact="0.0974"/>
                  <dgm:constr type="h" for="ch" forName="picture6" refType="h" fact="0.1218"/>
                  <dgm:constr type="l" for="ch" forName="desTx6" refType="r" refFor="ch" refForName="parTx6"/>
                  <dgm:constr type="r" for="ch" forName="desTx6" refType="w"/>
                  <dgm:constr type="t" for="ch" forName="desTx6" refType="t" refFor="ch" refForName="parTx6"/>
                  <dgm:constr type="h" for="ch" forName="desTx6" refType="h" refFor="ch" refForName="parTx6"/>
                  <dgm:constr type="l" for="ch" forName="parTx7" refType="w" fact="0.6966"/>
                  <dgm:constr type="t" for="ch" forName="parTx7" refType="h" fact="0.1162"/>
                  <dgm:constr type="w" for="ch" forName="parTx7" refType="w" fact="0.2101"/>
                  <dgm:constr type="h" for="ch" forName="parTx7" refType="h" fact="0.0704"/>
                  <dgm:constr type="ctrX" for="ch" forName="picture7" refType="w" fact="0.6871"/>
                  <dgm:constr type="ctrY" for="ch" forName="picture7" refType="h" fact="0.1075"/>
                  <dgm:constr type="w" for="ch" forName="picture7" refType="w" fact="0.0974"/>
                  <dgm:constr type="h" for="ch" forName="picture7" refType="h" fact="0.1218"/>
                  <dgm:constr type="l" for="ch" forName="desTx7" refType="r" refFor="ch" refForName="parTx7"/>
                  <dgm:constr type="r" for="ch" forName="desTx7" refType="w"/>
                  <dgm:constr type="t" for="ch" forName="desTx7" refType="t" refFor="ch" refForName="parTx7"/>
                  <dgm:constr type="h" for="ch" forName="desTx7" refType="h" refFor="ch" refForName="parTx7"/>
                </dgm:constrLst>
              </dgm:if>
              <dgm:else name="Name67">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4459"/>
                  <dgm:constr type="ctrY" for="ch" forName="dot1" refType="h" fact="0.8342"/>
                  <dgm:constr type="w" for="ch" forName="dot1" refType="userD"/>
                  <dgm:constr type="h" for="ch" forName="dot1" refType="userD"/>
                  <dgm:constr type="ctrX" for="ch" forName="dot2" refType="w" fact="0.4244"/>
                  <dgm:constr type="ctrY" for="ch" forName="dot2" refType="h" fact="0.8448"/>
                  <dgm:constr type="w" for="ch" forName="dot2" refType="userD"/>
                  <dgm:constr type="h" for="ch" forName="dot2" refType="userD"/>
                  <dgm:constr type="ctrX" for="ch" forName="dot3" refType="w" fact="0.4026"/>
                  <dgm:constr type="ctrY" for="ch" forName="dot3" refType="h" fact="0.8539"/>
                  <dgm:constr type="w" for="ch" forName="dot3" refType="userD"/>
                  <dgm:constr type="h" for="ch" forName="dot3" refType="userD"/>
                  <dgm:constr type="ctrX" for="ch" forName="dot4" refType="w" fact="0.3806"/>
                  <dgm:constr type="ctrY" for="ch" forName="dot4" refType="h" fact="0.8615"/>
                  <dgm:constr type="w" for="ch" forName="dot4" refType="userD"/>
                  <dgm:constr type="h" for="ch" forName="dot4" refType="userD"/>
                  <dgm:constr type="ctrX" for="ch" forName="dot5" refType="w" fact="0.3584"/>
                  <dgm:constr type="ctrY" for="ch" forName="dot5" refType="h" fact="0.8676"/>
                  <dgm:constr type="w" for="ch" forName="dot5" refType="userD"/>
                  <dgm:constr type="h" for="ch" forName="dot5" refType="userD"/>
                  <dgm:constr type="ctrX" for="ch" forName="dot6" refType="w" fact="0.5803"/>
                  <dgm:constr type="ctrY" for="ch" forName="dot6" refType="h" fact="0.7255"/>
                  <dgm:constr type="w" for="ch" forName="dot6" refType="userD"/>
                  <dgm:constr type="h" for="ch" forName="dot6" refType="userD"/>
                  <dgm:constr type="ctrX" for="ch" forName="dot7" refType="w" fact="0.5618"/>
                  <dgm:constr type="ctrY" for="ch" forName="dot7" refType="h" fact="0.7454"/>
                  <dgm:constr type="w" for="ch" forName="dot7" refType="userD"/>
                  <dgm:constr type="h" for="ch" forName="dot7" refType="userD"/>
                  <dgm:constr type="ctrX" for="ch" forName="dot8" refType="w" fact="0.6656"/>
                  <dgm:constr type="ctrY" for="ch" forName="dot8" refType="h" fact="0.6026"/>
                  <dgm:constr type="w" for="ch" forName="dot8" refType="userD"/>
                  <dgm:constr type="h" for="ch" forName="dot8" refType="userD"/>
                  <dgm:constr type="ctrX" for="ch" forName="dot9" refType="w" fact="0.7266"/>
                  <dgm:constr type="ctrY" for="ch" forName="dot9" refType="h" fact="0.4632"/>
                  <dgm:constr type="w" for="ch" forName="dot9" refType="userD"/>
                  <dgm:constr type="h" for="ch" forName="dot9" refType="userD"/>
                  <dgm:constr type="ctrX" for="ch" forName="dot10" refType="w" fact="0.7643"/>
                  <dgm:constr type="ctrY" for="ch" forName="dot10" refType="h" fact="0.3187"/>
                  <dgm:constr type="w" for="ch" forName="dot10" refType="userD"/>
                  <dgm:constr type="h" for="ch" forName="dot10" refType="userD"/>
                  <dgm:constr type="ctrX" for="ch" forName="dot11" refType="w" fact="0.7816"/>
                  <dgm:constr type="ctrY" for="ch" forName="dot11" refType="h" fact="0.1763"/>
                  <dgm:constr type="w" for="ch" forName="dot11" refType="userD"/>
                  <dgm:constr type="h" for="ch" forName="dot11" refType="userD"/>
                  <dgm:constr type="ctrX" for="ch" forName="dotArrow1" refType="w" fact="0.7558"/>
                  <dgm:constr type="ctrY" for="ch" forName="dotArrow1" refType="h" fact="-0.0099"/>
                  <dgm:constr type="w" for="ch" forName="dotArrow1" refType="userD"/>
                  <dgm:constr type="h" for="ch" forName="dotArrow1" refType="userD"/>
                  <dgm:constr type="ctrX" for="ch" forName="dotArrow2" refType="w" fact="0.7725"/>
                  <dgm:constr type="ctrY" for="ch" forName="dotArrow2" refType="h" fact="-0.0239"/>
                  <dgm:constr type="w" for="ch" forName="dotArrow2" refType="userD"/>
                  <dgm:constr type="h" for="ch" forName="dotArrow2" refType="userD"/>
                  <dgm:constr type="ctrX" for="ch" forName="dotArrow3" refType="w" fact="0.7892"/>
                  <dgm:constr type="ctrY" for="ch" forName="dotArrow3" refType="h" fact="-0.0378"/>
                  <dgm:constr type="w" for="ch" forName="dotArrow3" refType="userD"/>
                  <dgm:constr type="h" for="ch" forName="dotArrow3" refType="userD"/>
                  <dgm:constr type="ctrX" for="ch" forName="dotArrow4" refType="w" fact="0.8058"/>
                  <dgm:constr type="ctrY" for="ch" forName="dotArrow4" refType="h" fact="-0.0239"/>
                  <dgm:constr type="w" for="ch" forName="dotArrow4" refType="userD"/>
                  <dgm:constr type="h" for="ch" forName="dotArrow4" refType="userD"/>
                  <dgm:constr type="ctrX" for="ch" forName="dotArrow5" refType="w" fact="0.8225"/>
                  <dgm:constr type="ctrY" for="ch" forName="dotArrow5" refType="h" fact="-0.0099"/>
                  <dgm:constr type="w" for="ch" forName="dotArrow5" refType="userD"/>
                  <dgm:constr type="h" for="ch" forName="dotArrow5" refType="userD"/>
                  <dgm:constr type="ctrX" for="ch" forName="dotArrow6" refType="w" fact="0.7892"/>
                  <dgm:constr type="ctrY" for="ch" forName="dotArrow6" refType="h" fact="-0.0084"/>
                  <dgm:constr type="w" for="ch" forName="dotArrow6" refType="userD"/>
                  <dgm:constr type="h" for="ch" forName="dotArrow6" refType="userD"/>
                  <dgm:constr type="ctrX" for="ch" forName="dotArrow7" refType="w" fact="0.7892"/>
                  <dgm:constr type="ctrY" for="ch" forName="dotArrow7" refType="h" fact="0.0211"/>
                  <dgm:constr type="w" for="ch" forName="dotArrow7" refType="userD"/>
                  <dgm:constr type="h" for="ch" forName="dotArrow7" refType="userD"/>
                  <dgm:constr type="l" for="ch" forName="parTx1" refType="w" fact="0.2915"/>
                  <dgm:constr type="t" for="ch" forName="parTx1" refType="h" fact="0.8845"/>
                  <dgm:constr type="w" for="ch" forName="parTx1" refType="w" fact="0.2396"/>
                  <dgm:constr type="h" for="ch" forName="parTx1" refType="h" fact="0.0704"/>
                  <dgm:constr type="ctrX" for="ch" forName="picture1" refType="w" fact="0.2806"/>
                  <dgm:constr type="ctrY" for="ch" forName="picture1" refType="h" fact="0.8769"/>
                  <dgm:constr type="w" for="ch" forName="picture1" refType="w" fact="0.1111"/>
                  <dgm:constr type="h" for="ch" forName="picture1" refType="h" fact="0.1218"/>
                  <dgm:constr type="l" for="ch" forName="parTx2" refType="w" fact="0.5172"/>
                  <dgm:constr type="t" for="ch" forName="parTx2" refType="h" fact="0.7946"/>
                  <dgm:constr type="w" for="ch" forName="parTx2" refType="w" fact="0.2396"/>
                  <dgm:constr type="h" for="ch" forName="parTx2" refType="h" fact="0.0704"/>
                  <dgm:constr type="ctrX" for="ch" forName="picture2" refType="w" fact="0.5063"/>
                  <dgm:constr type="ctrY" for="ch" forName="picture2" refType="h" fact="0.787"/>
                  <dgm:constr type="w" for="ch" forName="picture2" refType="w" fact="0.1111"/>
                  <dgm:constr type="h" for="ch" forName="picture2" refType="h" fact="0.1218"/>
                  <dgm:constr type="l" for="ch" forName="parTx3" refType="w" fact="0.6285"/>
                  <dgm:constr type="t" for="ch" forName="parTx3" refType="h" fact="0.672"/>
                  <dgm:constr type="w" for="ch" forName="parTx3" refType="w" fact="0.2396"/>
                  <dgm:constr type="h" for="ch" forName="parTx3" refType="h" fact="0.0704"/>
                  <dgm:constr type="ctrX" for="ch" forName="picture3" refType="w" fact="0.6176"/>
                  <dgm:constr type="ctrY" for="ch" forName="picture3" refType="h" fact="0.6644"/>
                  <dgm:constr type="w" for="ch" forName="picture3" refType="w" fact="0.1111"/>
                  <dgm:constr type="h" for="ch" forName="picture3" refType="h" fact="0.1218"/>
                  <dgm:constr type="l" for="ch" forName="parTx4" refType="w" fact="0.6994"/>
                  <dgm:constr type="t" for="ch" forName="parTx4" refType="h" fact="0.5369"/>
                  <dgm:constr type="w" for="ch" forName="parTx4" refType="w" fact="0.2396"/>
                  <dgm:constr type="h" for="ch" forName="parTx4" refType="h" fact="0.0704"/>
                  <dgm:constr type="ctrX" for="ch" forName="picture4" refType="w" fact="0.6885"/>
                  <dgm:constr type="ctrY" for="ch" forName="picture4" refType="h" fact="0.5294"/>
                  <dgm:constr type="w" for="ch" forName="picture4" refType="w" fact="0.1111"/>
                  <dgm:constr type="h" for="ch" forName="picture4" refType="h" fact="0.1218"/>
                  <dgm:constr type="l" for="ch" forName="parTx5" refType="w" fact="0.75"/>
                  <dgm:constr type="t" for="ch" forName="parTx5" refType="h" fact="0.394"/>
                  <dgm:constr type="w" for="ch" forName="parTx5" refType="w" fact="0.2396"/>
                  <dgm:constr type="h" for="ch" forName="parTx5" refType="h" fact="0.0704"/>
                  <dgm:constr type="ctrX" for="ch" forName="picture5" refType="w" fact="0.7391"/>
                  <dgm:constr type="ctrY" for="ch" forName="picture5" refType="h" fact="0.3864"/>
                  <dgm:constr type="w" for="ch" forName="picture5" refType="w" fact="0.1111"/>
                  <dgm:constr type="h" for="ch" forName="picture5" refType="h" fact="0.1218"/>
                  <dgm:constr type="l" for="ch" forName="parTx6" refType="w" fact="0.7788"/>
                  <dgm:constr type="t" for="ch" forName="parTx6" refType="h" fact="0.252"/>
                  <dgm:constr type="w" for="ch" forName="parTx6" refType="w" fact="0.2396"/>
                  <dgm:constr type="h" for="ch" forName="parTx6" refType="h" fact="0.0704"/>
                  <dgm:constr type="ctrX" for="ch" forName="picture6" refType="w" fact="0.7679"/>
                  <dgm:constr type="ctrY" for="ch" forName="picture6" refType="h" fact="0.2444"/>
                  <dgm:constr type="w" for="ch" forName="picture6" refType="w" fact="0.1111"/>
                  <dgm:constr type="h" for="ch" forName="picture6" refType="h" fact="0.1218"/>
                  <dgm:constr type="l" for="ch" forName="parTx7" refType="w" fact="0.7945"/>
                  <dgm:constr type="t" for="ch" forName="parTx7" refType="h" fact="0.1151"/>
                  <dgm:constr type="w" for="ch" forName="parTx7" refType="w" fact="0.2396"/>
                  <dgm:constr type="h" for="ch" forName="parTx7" refType="h" fact="0.0704"/>
                  <dgm:constr type="ctrX" for="ch" forName="picture7" refType="w" fact="0.7836"/>
                  <dgm:constr type="ctrY" for="ch" forName="picture7" refType="h" fact="0.1075"/>
                  <dgm:constr type="w" for="ch" forName="picture7" refType="w" fact="0.1111"/>
                  <dgm:constr type="h" for="ch" forName="picture7" refType="h" fact="0.1218"/>
                </dgm:constrLst>
              </dgm:else>
            </dgm:choose>
          </dgm:if>
          <dgm:else name="Name68">
            <dgm:choose name="Name69">
              <dgm:if name="Name70"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6091"/>
                  <dgm:constr type="ctrY" for="ch" forName="dot1" refType="h" fact="0.8342"/>
                  <dgm:constr type="w" for="ch" forName="dot1" refType="userD"/>
                  <dgm:constr type="h" for="ch" forName="dot1" refType="userD"/>
                  <dgm:constr type="ctrX" for="ch" forName="dot2" refType="w" fact="0.6279"/>
                  <dgm:constr type="ctrY" for="ch" forName="dot2" refType="h" fact="0.8448"/>
                  <dgm:constr type="w" for="ch" forName="dot2" refType="userD"/>
                  <dgm:constr type="h" for="ch" forName="dot2" refType="userD"/>
                  <dgm:constr type="ctrX" for="ch" forName="dot3" refType="w" fact="0.647"/>
                  <dgm:constr type="ctrY" for="ch" forName="dot3" refType="h" fact="0.8539"/>
                  <dgm:constr type="w" for="ch" forName="dot3" refType="userD"/>
                  <dgm:constr type="h" for="ch" forName="dot3" refType="userD"/>
                  <dgm:constr type="ctrX" for="ch" forName="dot4" refType="w" fact="0.6663"/>
                  <dgm:constr type="ctrY" for="ch" forName="dot4" refType="h" fact="0.8615"/>
                  <dgm:constr type="w" for="ch" forName="dot4" refType="userD"/>
                  <dgm:constr type="h" for="ch" forName="dot4" refType="userD"/>
                  <dgm:constr type="ctrX" for="ch" forName="dot5" refType="w" fact="0.6858"/>
                  <dgm:constr type="ctrY" for="ch" forName="dot5" refType="h" fact="0.8676"/>
                  <dgm:constr type="w" for="ch" forName="dot5" refType="userD"/>
                  <dgm:constr type="h" for="ch" forName="dot5" refType="userD"/>
                  <dgm:constr type="ctrX" for="ch" forName="dot6" refType="w" fact="0.4912"/>
                  <dgm:constr type="ctrY" for="ch" forName="dot6" refType="h" fact="0.7255"/>
                  <dgm:constr type="w" for="ch" forName="dot6" refType="userD"/>
                  <dgm:constr type="h" for="ch" forName="dot6" refType="userD"/>
                  <dgm:constr type="ctrX" for="ch" forName="dot7" refType="w" fact="0.5074"/>
                  <dgm:constr type="ctrY" for="ch" forName="dot7" refType="h" fact="0.7454"/>
                  <dgm:constr type="w" for="ch" forName="dot7" refType="userD"/>
                  <dgm:constr type="h" for="ch" forName="dot7" refType="userD"/>
                  <dgm:constr type="ctrX" for="ch" forName="dot8" refType="w" fact="0.4164"/>
                  <dgm:constr type="ctrY" for="ch" forName="dot8" refType="h" fact="0.6026"/>
                  <dgm:constr type="w" for="ch" forName="dot8" refType="userD"/>
                  <dgm:constr type="h" for="ch" forName="dot8" refType="userD"/>
                  <dgm:constr type="ctrX" for="ch" forName="dot9" refType="w" fact="0.3629"/>
                  <dgm:constr type="ctrY" for="ch" forName="dot9" refType="h" fact="0.4632"/>
                  <dgm:constr type="w" for="ch" forName="dot9" refType="userD"/>
                  <dgm:constr type="h" for="ch" forName="dot9" refType="userD"/>
                  <dgm:constr type="ctrX" for="ch" forName="dot10" refType="w" fact="0.3299"/>
                  <dgm:constr type="ctrY" for="ch" forName="dot10" refType="h" fact="0.3187"/>
                  <dgm:constr type="w" for="ch" forName="dot10" refType="userD"/>
                  <dgm:constr type="h" for="ch" forName="dot10" refType="userD"/>
                  <dgm:constr type="ctrX" for="ch" forName="dot11" refType="w" fact="0.3147"/>
                  <dgm:constr type="ctrY" for="ch" forName="dot11" refType="h" fact="0.1763"/>
                  <dgm:constr type="w" for="ch" forName="dot11" refType="userD"/>
                  <dgm:constr type="h" for="ch" forName="dot11" refType="userD"/>
                  <dgm:constr type="ctrX" for="ch" forName="dotArrow1" refType="w" fact="0.3373"/>
                  <dgm:constr type="ctrY" for="ch" forName="dotArrow1" refType="h" fact="-0.0099"/>
                  <dgm:constr type="w" for="ch" forName="dotArrow1" refType="userD"/>
                  <dgm:constr type="h" for="ch" forName="dotArrow1" refType="userD"/>
                  <dgm:constr type="ctrX" for="ch" forName="dotArrow2" refType="w" fact="0.3227"/>
                  <dgm:constr type="ctrY" for="ch" forName="dotArrow2" refType="h" fact="-0.0239"/>
                  <dgm:constr type="w" for="ch" forName="dotArrow2" refType="userD"/>
                  <dgm:constr type="h" for="ch" forName="dotArrow2" refType="userD"/>
                  <dgm:constr type="ctrX" for="ch" forName="dotArrow3" refType="w" fact="0.3081"/>
                  <dgm:constr type="ctrY" for="ch" forName="dotArrow3" refType="h" fact="-0.0378"/>
                  <dgm:constr type="w" for="ch" forName="dotArrow3" refType="userD"/>
                  <dgm:constr type="h" for="ch" forName="dotArrow3" refType="userD"/>
                  <dgm:constr type="ctrX" for="ch" forName="dotArrow4" refType="w" fact="0.2935"/>
                  <dgm:constr type="ctrY" for="ch" forName="dotArrow4" refType="h" fact="-0.0239"/>
                  <dgm:constr type="w" for="ch" forName="dotArrow4" refType="userD"/>
                  <dgm:constr type="h" for="ch" forName="dotArrow4" refType="userD"/>
                  <dgm:constr type="ctrX" for="ch" forName="dotArrow5" refType="w" fact="0.2788"/>
                  <dgm:constr type="ctrY" for="ch" forName="dotArrow5" refType="h" fact="-0.0099"/>
                  <dgm:constr type="w" for="ch" forName="dotArrow5" refType="userD"/>
                  <dgm:constr type="h" for="ch" forName="dotArrow5" refType="userD"/>
                  <dgm:constr type="ctrX" for="ch" forName="dotArrow6" refType="w" fact="0.3081"/>
                  <dgm:constr type="ctrY" for="ch" forName="dotArrow6" refType="h" fact="-0.0084"/>
                  <dgm:constr type="w" for="ch" forName="dotArrow6" refType="userD"/>
                  <dgm:constr type="h" for="ch" forName="dotArrow6" refType="userD"/>
                  <dgm:constr type="ctrX" for="ch" forName="dotArrow7" refType="w" fact="0.3081"/>
                  <dgm:constr type="ctrY" for="ch" forName="dotArrow7" refType="h" fact="0.0211"/>
                  <dgm:constr type="w" for="ch" forName="dotArrow7" refType="userD"/>
                  <dgm:constr type="h" for="ch" forName="dotArrow7" refType="userD"/>
                  <dgm:constr type="r" for="ch" forName="parTx1" refType="w" fact="0.7444"/>
                  <dgm:constr type="t" for="ch" forName="parTx1" refType="h" fact="0.8856"/>
                  <dgm:constr type="w" for="ch" forName="parTx1" refType="w" fact="0.2101"/>
                  <dgm:constr type="h" for="ch" forName="parTx1" refType="h" fact="0.0704"/>
                  <dgm:constr type="ctrX" for="ch" forName="picture1" refType="w" fact="0.754"/>
                  <dgm:constr type="ctrY" for="ch" forName="picture1" refType="h" fact="0.8769"/>
                  <dgm:constr type="w" for="ch" forName="picture1" refType="w" fact="0.0974"/>
                  <dgm:constr type="h" for="ch" forName="picture1" refType="h" fact="0.121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465"/>
                  <dgm:constr type="t" for="ch" forName="parTx2" refType="h" fact="0.7956"/>
                  <dgm:constr type="w" for="ch" forName="parTx2" refType="w" fact="0.2101"/>
                  <dgm:constr type="h" for="ch" forName="parTx2" refType="h" fact="0.0704"/>
                  <dgm:constr type="ctrX" for="ch" forName="picture2" refType="w" fact="0.5561"/>
                  <dgm:constr type="ctrY" for="ch" forName="picture2" refType="h" fact="0.787"/>
                  <dgm:constr type="w" for="ch" forName="picture2" refType="w" fact="0.0974"/>
                  <dgm:constr type="h" for="ch" forName="picture2" refType="h" fact="0.1218"/>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489"/>
                  <dgm:constr type="t" for="ch" forName="parTx3" refType="h" fact="0.673"/>
                  <dgm:constr type="w" for="ch" forName="parTx3" refType="w" fact="0.2101"/>
                  <dgm:constr type="h" for="ch" forName="parTx3" refType="h" fact="0.0704"/>
                  <dgm:constr type="ctrX" for="ch" forName="picture3" refType="w" fact="0.4585"/>
                  <dgm:constr type="ctrY" for="ch" forName="picture3" refType="h" fact="0.6644"/>
                  <dgm:constr type="w" for="ch" forName="picture3" refType="w" fact="0.0974"/>
                  <dgm:constr type="h" for="ch" forName="picture3" refType="h" fact="0.1218"/>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3868"/>
                  <dgm:constr type="t" for="ch" forName="parTx4" refType="h" fact="0.538"/>
                  <dgm:constr type="w" for="ch" forName="parTx4" refType="w" fact="0.2101"/>
                  <dgm:constr type="h" for="ch" forName="parTx4" refType="h" fact="0.0704"/>
                  <dgm:constr type="ctrX" for="ch" forName="picture4" refType="w" fact="0.3963"/>
                  <dgm:constr type="ctrY" for="ch" forName="picture4" refType="h" fact="0.5294"/>
                  <dgm:constr type="w" for="ch" forName="picture4" refType="w" fact="0.0974"/>
                  <dgm:constr type="h" for="ch" forName="picture4" refType="h" fact="0.1218"/>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424"/>
                  <dgm:constr type="t" for="ch" forName="parTx5" refType="h" fact="0.3951"/>
                  <dgm:constr type="w" for="ch" forName="parTx5" refType="w" fact="0.2101"/>
                  <dgm:constr type="h" for="ch" forName="parTx5" refType="h" fact="0.0704"/>
                  <dgm:constr type="ctrX" for="ch" forName="picture5" refType="w" fact="0.352"/>
                  <dgm:constr type="ctrY" for="ch" forName="picture5" refType="h" fact="0.3864"/>
                  <dgm:constr type="w" for="ch" forName="picture5" refType="w" fact="0.0974"/>
                  <dgm:constr type="h" for="ch" forName="picture5" refType="h" fact="0.1218"/>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172"/>
                  <dgm:constr type="t" for="ch" forName="parTx6" refType="h" fact="0.2531"/>
                  <dgm:constr type="w" for="ch" forName="parTx6" refType="w" fact="0.2101"/>
                  <dgm:constr type="h" for="ch" forName="parTx6" refType="h" fact="0.0704"/>
                  <dgm:constr type="ctrX" for="ch" forName="picture6" refType="w" fact="0.3267"/>
                  <dgm:constr type="ctrY" for="ch" forName="picture6" refType="h" fact="0.2444"/>
                  <dgm:constr type="w" for="ch" forName="picture6" refType="w" fact="0.0974"/>
                  <dgm:constr type="h" for="ch" forName="picture6" refType="h" fact="0.1218"/>
                  <dgm:constr type="r" for="ch" forName="desTx6" refType="l" refFor="ch" refForName="parTx6"/>
                  <dgm:constr type="l" for="ch" forName="desTx6"/>
                  <dgm:constr type="t" for="ch" forName="desTx6" refType="t" refFor="ch" refForName="parTx6"/>
                  <dgm:constr type="h" for="ch" forName="desTx6" refType="h" refFor="ch" refForName="parTx6"/>
                  <dgm:constr type="r" for="ch" forName="parTx7" refType="w" fact="0.3034"/>
                  <dgm:constr type="t" for="ch" forName="parTx7" refType="h" fact="0.1162"/>
                  <dgm:constr type="w" for="ch" forName="parTx7" refType="w" fact="0.2101"/>
                  <dgm:constr type="h" for="ch" forName="parTx7" refType="h" fact="0.0704"/>
                  <dgm:constr type="ctrX" for="ch" forName="picture7" refType="w" fact="0.3129"/>
                  <dgm:constr type="ctrY" for="ch" forName="picture7" refType="h" fact="0.1075"/>
                  <dgm:constr type="w" for="ch" forName="picture7" refType="w" fact="0.0974"/>
                  <dgm:constr type="h" for="ch" forName="picture7" refType="h" fact="0.1218"/>
                  <dgm:constr type="r" for="ch" forName="desTx7" refType="l" refFor="ch" refForName="parTx7"/>
                  <dgm:constr type="l" for="ch" forName="desTx7"/>
                  <dgm:constr type="t" for="ch" forName="desTx7" refType="t" refFor="ch" refForName="parTx7"/>
                  <dgm:constr type="h" for="ch" forName="desTx7" refType="h" refFor="ch" refForName="parTx7"/>
                </dgm:constrLst>
              </dgm:if>
              <dgm:else name="Name71">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5541"/>
                  <dgm:constr type="ctrY" for="ch" forName="dot1" refType="h" fact="0.8342"/>
                  <dgm:constr type="w" for="ch" forName="dot1" refType="userD"/>
                  <dgm:constr type="h" for="ch" forName="dot1" refType="userD"/>
                  <dgm:constr type="ctrX" for="ch" forName="dot2" refType="w" fact="0.5756"/>
                  <dgm:constr type="ctrY" for="ch" forName="dot2" refType="h" fact="0.8448"/>
                  <dgm:constr type="w" for="ch" forName="dot2" refType="userD"/>
                  <dgm:constr type="h" for="ch" forName="dot2" refType="userD"/>
                  <dgm:constr type="ctrX" for="ch" forName="dot3" refType="w" fact="0.5974"/>
                  <dgm:constr type="ctrY" for="ch" forName="dot3" refType="h" fact="0.8539"/>
                  <dgm:constr type="w" for="ch" forName="dot3" refType="userD"/>
                  <dgm:constr type="h" for="ch" forName="dot3" refType="userD"/>
                  <dgm:constr type="ctrX" for="ch" forName="dot4" refType="w" fact="0.6194"/>
                  <dgm:constr type="ctrY" for="ch" forName="dot4" refType="h" fact="0.8615"/>
                  <dgm:constr type="w" for="ch" forName="dot4" refType="userD"/>
                  <dgm:constr type="h" for="ch" forName="dot4" refType="userD"/>
                  <dgm:constr type="ctrX" for="ch" forName="dot5" refType="w" fact="0.6416"/>
                  <dgm:constr type="ctrY" for="ch" forName="dot5" refType="h" fact="0.8676"/>
                  <dgm:constr type="w" for="ch" forName="dot5" refType="userD"/>
                  <dgm:constr type="h" for="ch" forName="dot5" refType="userD"/>
                  <dgm:constr type="ctrX" for="ch" forName="dot6" refType="w" fact="0.4197"/>
                  <dgm:constr type="ctrY" for="ch" forName="dot6" refType="h" fact="0.7255"/>
                  <dgm:constr type="w" for="ch" forName="dot6" refType="userD"/>
                  <dgm:constr type="h" for="ch" forName="dot6" refType="userD"/>
                  <dgm:constr type="ctrX" for="ch" forName="dot7" refType="w" fact="0.4382"/>
                  <dgm:constr type="ctrY" for="ch" forName="dot7" refType="h" fact="0.7454"/>
                  <dgm:constr type="w" for="ch" forName="dot7" refType="userD"/>
                  <dgm:constr type="h" for="ch" forName="dot7" refType="userD"/>
                  <dgm:constr type="ctrX" for="ch" forName="dot8" refType="w" fact="0.3344"/>
                  <dgm:constr type="ctrY" for="ch" forName="dot8" refType="h" fact="0.6026"/>
                  <dgm:constr type="w" for="ch" forName="dot8" refType="userD"/>
                  <dgm:constr type="h" for="ch" forName="dot8" refType="userD"/>
                  <dgm:constr type="ctrX" for="ch" forName="dot9" refType="w" fact="0.2734"/>
                  <dgm:constr type="ctrY" for="ch" forName="dot9" refType="h" fact="0.4632"/>
                  <dgm:constr type="w" for="ch" forName="dot9" refType="userD"/>
                  <dgm:constr type="h" for="ch" forName="dot9" refType="userD"/>
                  <dgm:constr type="ctrX" for="ch" forName="dot10" refType="w" fact="0.2357"/>
                  <dgm:constr type="ctrY" for="ch" forName="dot10" refType="h" fact="0.3187"/>
                  <dgm:constr type="w" for="ch" forName="dot10" refType="userD"/>
                  <dgm:constr type="h" for="ch" forName="dot10" refType="userD"/>
                  <dgm:constr type="ctrX" for="ch" forName="dot11" refType="w" fact="0.2184"/>
                  <dgm:constr type="ctrY" for="ch" forName="dot11" refType="h" fact="0.1763"/>
                  <dgm:constr type="w" for="ch" forName="dot11" refType="userD"/>
                  <dgm:constr type="h" for="ch" forName="dot11" refType="userD"/>
                  <dgm:constr type="ctrX" for="ch" forName="dotArrow1" refType="w" fact="0.2442"/>
                  <dgm:constr type="ctrY" for="ch" forName="dotArrow1" refType="h" fact="-0.0099"/>
                  <dgm:constr type="w" for="ch" forName="dotArrow1" refType="userD"/>
                  <dgm:constr type="h" for="ch" forName="dotArrow1" refType="userD"/>
                  <dgm:constr type="ctrX" for="ch" forName="dotArrow2" refType="w" fact="0.2275"/>
                  <dgm:constr type="ctrY" for="ch" forName="dotArrow2" refType="h" fact="-0.0239"/>
                  <dgm:constr type="w" for="ch" forName="dotArrow2" refType="userD"/>
                  <dgm:constr type="h" for="ch" forName="dotArrow2" refType="userD"/>
                  <dgm:constr type="ctrX" for="ch" forName="dotArrow3" refType="w" fact="0.2108"/>
                  <dgm:constr type="ctrY" for="ch" forName="dotArrow3" refType="h" fact="-0.0378"/>
                  <dgm:constr type="w" for="ch" forName="dotArrow3" refType="userD"/>
                  <dgm:constr type="h" for="ch" forName="dotArrow3" refType="userD"/>
                  <dgm:constr type="ctrX" for="ch" forName="dotArrow4" refType="w" fact="0.1942"/>
                  <dgm:constr type="ctrY" for="ch" forName="dotArrow4" refType="h" fact="-0.0239"/>
                  <dgm:constr type="w" for="ch" forName="dotArrow4" refType="userD"/>
                  <dgm:constr type="h" for="ch" forName="dotArrow4" refType="userD"/>
                  <dgm:constr type="ctrX" for="ch" forName="dotArrow5" refType="w" fact="0.1775"/>
                  <dgm:constr type="ctrY" for="ch" forName="dotArrow5" refType="h" fact="-0.0099"/>
                  <dgm:constr type="w" for="ch" forName="dotArrow5" refType="userD"/>
                  <dgm:constr type="h" for="ch" forName="dotArrow5" refType="userD"/>
                  <dgm:constr type="ctrX" for="ch" forName="dotArrow6" refType="w" fact="0.2108"/>
                  <dgm:constr type="ctrY" for="ch" forName="dotArrow6" refType="h" fact="-0.0084"/>
                  <dgm:constr type="w" for="ch" forName="dotArrow6" refType="userD"/>
                  <dgm:constr type="h" for="ch" forName="dotArrow6" refType="userD"/>
                  <dgm:constr type="ctrX" for="ch" forName="dotArrow7" refType="w" fact="0.2108"/>
                  <dgm:constr type="ctrY" for="ch" forName="dotArrow7" refType="h" fact="0.0211"/>
                  <dgm:constr type="w" for="ch" forName="dotArrow7" refType="userD"/>
                  <dgm:constr type="h" for="ch" forName="dotArrow7" refType="userD"/>
                  <dgm:constr type="r" for="ch" forName="parTx1" refType="w" fact="0.7085"/>
                  <dgm:constr type="t" for="ch" forName="parTx1" refType="h" fact="0.8845"/>
                  <dgm:constr type="w" for="ch" forName="parTx1" refType="w" fact="0.2396"/>
                  <dgm:constr type="h" for="ch" forName="parTx1" refType="h" fact="0.0704"/>
                  <dgm:constr type="ctrX" for="ch" forName="picture1" refType="w" fact="0.7194"/>
                  <dgm:constr type="ctrY" for="ch" forName="picture1" refType="h" fact="0.8769"/>
                  <dgm:constr type="w" for="ch" forName="picture1" refType="w" fact="0.1111"/>
                  <dgm:constr type="h" for="ch" forName="picture1" refType="h" fact="0.1218"/>
                  <dgm:constr type="r" for="ch" forName="parTx2" refType="w" fact="0.4828"/>
                  <dgm:constr type="t" for="ch" forName="parTx2" refType="h" fact="0.7946"/>
                  <dgm:constr type="w" for="ch" forName="parTx2" refType="w" fact="0.2396"/>
                  <dgm:constr type="h" for="ch" forName="parTx2" refType="h" fact="0.0704"/>
                  <dgm:constr type="ctrX" for="ch" forName="picture2" refType="w" fact="0.4937"/>
                  <dgm:constr type="ctrY" for="ch" forName="picture2" refType="h" fact="0.787"/>
                  <dgm:constr type="w" for="ch" forName="picture2" refType="w" fact="0.1111"/>
                  <dgm:constr type="h" for="ch" forName="picture2" refType="h" fact="0.1218"/>
                  <dgm:constr type="r" for="ch" forName="parTx3" refType="w" fact="0.3715"/>
                  <dgm:constr type="t" for="ch" forName="parTx3" refType="h" fact="0.672"/>
                  <dgm:constr type="w" for="ch" forName="parTx3" refType="w" fact="0.2396"/>
                  <dgm:constr type="h" for="ch" forName="parTx3" refType="h" fact="0.0704"/>
                  <dgm:constr type="ctrX" for="ch" forName="picture3" refType="w" fact="0.3824"/>
                  <dgm:constr type="ctrY" for="ch" forName="picture3" refType="h" fact="0.6644"/>
                  <dgm:constr type="w" for="ch" forName="picture3" refType="w" fact="0.1111"/>
                  <dgm:constr type="h" for="ch" forName="picture3" refType="h" fact="0.1218"/>
                  <dgm:constr type="r" for="ch" forName="parTx4" refType="w" fact="0.3006"/>
                  <dgm:constr type="t" for="ch" forName="parTx4" refType="h" fact="0.5369"/>
                  <dgm:constr type="w" for="ch" forName="parTx4" refType="w" fact="0.2396"/>
                  <dgm:constr type="h" for="ch" forName="parTx4" refType="h" fact="0.0704"/>
                  <dgm:constr type="ctrX" for="ch" forName="picture4" refType="w" fact="0.3115"/>
                  <dgm:constr type="ctrY" for="ch" forName="picture4" refType="h" fact="0.5294"/>
                  <dgm:constr type="w" for="ch" forName="picture4" refType="w" fact="0.1111"/>
                  <dgm:constr type="h" for="ch" forName="picture4" refType="h" fact="0.1218"/>
                  <dgm:constr type="r" for="ch" forName="parTx5" refType="w" fact="0.25"/>
                  <dgm:constr type="t" for="ch" forName="parTx5" refType="h" fact="0.394"/>
                  <dgm:constr type="w" for="ch" forName="parTx5" refType="w" fact="0.2396"/>
                  <dgm:constr type="h" for="ch" forName="parTx5" refType="h" fact="0.0704"/>
                  <dgm:constr type="ctrX" for="ch" forName="picture5" refType="w" fact="0.2609"/>
                  <dgm:constr type="ctrY" for="ch" forName="picture5" refType="h" fact="0.3864"/>
                  <dgm:constr type="w" for="ch" forName="picture5" refType="w" fact="0.1111"/>
                  <dgm:constr type="h" for="ch" forName="picture5" refType="h" fact="0.1218"/>
                  <dgm:constr type="r" for="ch" forName="parTx6" refType="w" fact="0.2212"/>
                  <dgm:constr type="t" for="ch" forName="parTx6" refType="h" fact="0.252"/>
                  <dgm:constr type="w" for="ch" forName="parTx6" refType="w" fact="0.2396"/>
                  <dgm:constr type="h" for="ch" forName="parTx6" refType="h" fact="0.0704"/>
                  <dgm:constr type="ctrX" for="ch" forName="picture6" refType="w" fact="0.2321"/>
                  <dgm:constr type="ctrY" for="ch" forName="picture6" refType="h" fact="0.2444"/>
                  <dgm:constr type="w" for="ch" forName="picture6" refType="w" fact="0.1111"/>
                  <dgm:constr type="h" for="ch" forName="picture6" refType="h" fact="0.1218"/>
                  <dgm:constr type="r" for="ch" forName="parTx7" refType="w" fact="0.2055"/>
                  <dgm:constr type="t" for="ch" forName="parTx7" refType="h" fact="0.1151"/>
                  <dgm:constr type="w" for="ch" forName="parTx7" refType="w" fact="0.2396"/>
                  <dgm:constr type="h" for="ch" forName="parTx7" refType="h" fact="0.0704"/>
                  <dgm:constr type="ctrX" for="ch" forName="picture7" refType="w" fact="0.2164"/>
                  <dgm:constr type="ctrY" for="ch" forName="picture7" refType="h" fact="0.1075"/>
                  <dgm:constr type="w" for="ch" forName="picture7" refType="w" fact="0.1111"/>
                  <dgm:constr type="h" for="ch" forName="picture7" refType="h" fact="0.1218"/>
                </dgm:constrLst>
              </dgm:else>
            </dgm:choose>
          </dgm:else>
        </dgm:choose>
      </dgm:else>
    </dgm:choose>
    <dgm:forEach name="wrapper" axis="self" ptType="parTrans">
      <dgm:forEach name="wrapper2" axis="self" ptType="sibTrans" st="2">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choose name="Name72">
      <dgm:if name="Name73" axis="ch" ptType="node" func="cnt" op="gte" val="2">
        <dgm:layoutNode name="dot1" styleLbl="alignNode1">
          <dgm:alg type="sp"/>
          <dgm:shape xmlns:r="http://schemas.openxmlformats.org/officeDocument/2006/relationships" type="ellipse" r:blip="">
            <dgm:adjLst/>
          </dgm:shape>
          <dgm:presOf/>
        </dgm:layoutNode>
        <dgm:layoutNode name="dot2" styleLbl="alignNode1">
          <dgm:alg type="sp"/>
          <dgm:shape xmlns:r="http://schemas.openxmlformats.org/officeDocument/2006/relationships" type="ellipse" r:blip="">
            <dgm:adjLst/>
          </dgm:shape>
          <dgm:presOf/>
        </dgm:layoutNode>
        <dgm:layoutNode name="dot3" styleLbl="alignNode1">
          <dgm:alg type="sp"/>
          <dgm:shape xmlns:r="http://schemas.openxmlformats.org/officeDocument/2006/relationships" type="ellipse" r:blip="">
            <dgm:adjLst/>
          </dgm:shape>
          <dgm:presOf/>
        </dgm:layoutNode>
      </dgm:if>
      <dgm:else name="Name74"/>
    </dgm:choose>
    <dgm:choose name="Name75">
      <dgm:if name="Name76" axis="ch" ptType="node" func="cnt" op="gte" val="3">
        <dgm:layoutNode name="dot4" styleLbl="alignNode1">
          <dgm:alg type="sp"/>
          <dgm:shape xmlns:r="http://schemas.openxmlformats.org/officeDocument/2006/relationships" type="ellipse" r:blip="">
            <dgm:adjLst/>
          </dgm:shape>
          <dgm:presOf/>
        </dgm:layoutNode>
        <dgm:layoutNode name="dot5" styleLbl="alignNode1">
          <dgm:alg type="sp"/>
          <dgm:shape xmlns:r="http://schemas.openxmlformats.org/officeDocument/2006/relationships" type="ellipse" r:blip="">
            <dgm:adjLst/>
          </dgm:shape>
          <dgm:presOf/>
        </dgm:layoutNode>
      </dgm:if>
      <dgm:else name="Name77"/>
    </dgm:choose>
    <dgm:choose name="Name78">
      <dgm:if name="Name79" axis="ch" ptType="node" func="cnt" op="gte" val="4">
        <dgm:layoutNode name="dot6" styleLbl="alignNode1">
          <dgm:alg type="sp"/>
          <dgm:shape xmlns:r="http://schemas.openxmlformats.org/officeDocument/2006/relationships" type="ellipse" r:blip="">
            <dgm:adjLst/>
          </dgm:shape>
          <dgm:presOf/>
        </dgm:layoutNode>
      </dgm:if>
      <dgm:else name="Name80"/>
    </dgm:choose>
    <dgm:choose name="Name81">
      <dgm:if name="Name82" axis="ch" ptType="node" func="cnt" op="gte" val="5">
        <dgm:layoutNode name="dot7" styleLbl="alignNode1">
          <dgm:alg type="sp"/>
          <dgm:shape xmlns:r="http://schemas.openxmlformats.org/officeDocument/2006/relationships" type="ellipse" r:blip="">
            <dgm:adjLst/>
          </dgm:shape>
          <dgm:presOf/>
        </dgm:layoutNode>
        <dgm:layoutNode name="dot8" styleLbl="alignNode1">
          <dgm:alg type="sp"/>
          <dgm:shape xmlns:r="http://schemas.openxmlformats.org/officeDocument/2006/relationships" type="ellipse" r:blip="">
            <dgm:adjLst/>
          </dgm:shape>
          <dgm:presOf/>
        </dgm:layoutNode>
      </dgm:if>
      <dgm:else name="Name83"/>
    </dgm:choose>
    <dgm:choose name="Name84">
      <dgm:if name="Name85" axis="ch" ptType="node" func="cnt" op="gte" val="6">
        <dgm:layoutNode name="dot9" styleLbl="alignNode1">
          <dgm:alg type="sp"/>
          <dgm:shape xmlns:r="http://schemas.openxmlformats.org/officeDocument/2006/relationships" type="ellipse" r:blip="">
            <dgm:adjLst/>
          </dgm:shape>
          <dgm:presOf/>
        </dgm:layoutNode>
        <dgm:layoutNode name="dot10" styleLbl="alignNode1">
          <dgm:alg type="sp"/>
          <dgm:shape xmlns:r="http://schemas.openxmlformats.org/officeDocument/2006/relationships" type="ellipse" r:blip="">
            <dgm:adjLst/>
          </dgm:shape>
          <dgm:presOf/>
        </dgm:layoutNode>
      </dgm:if>
      <dgm:else name="Name86"/>
    </dgm:choose>
    <dgm:choose name="Name87">
      <dgm:if name="Name88" axis="ch" ptType="node" func="cnt" op="gte" val="7">
        <dgm:layoutNode name="dot11" styleLbl="alignNode1">
          <dgm:alg type="sp"/>
          <dgm:shape xmlns:r="http://schemas.openxmlformats.org/officeDocument/2006/relationships" type="ellipse" r:blip="">
            <dgm:adjLst/>
          </dgm:shape>
          <dgm:presOf/>
        </dgm:layoutNode>
      </dgm:if>
      <dgm:else name="Name89"/>
    </dgm:choose>
    <dgm:choose name="Name90">
      <dgm:if name="Name91" axis="ch" ptType="node" func="cnt" op="gte" val="2">
        <dgm:layoutNode name="dotArrow1" styleLbl="alignNode1">
          <dgm:alg type="sp"/>
          <dgm:shape xmlns:r="http://schemas.openxmlformats.org/officeDocument/2006/relationships" type="ellipse" r:blip="">
            <dgm:adjLst/>
          </dgm:shape>
          <dgm:presOf/>
        </dgm:layoutNode>
        <dgm:layoutNode name="dotArrow2" styleLbl="alignNode1">
          <dgm:alg type="sp"/>
          <dgm:shape xmlns:r="http://schemas.openxmlformats.org/officeDocument/2006/relationships" type="ellipse" r:blip="">
            <dgm:adjLst/>
          </dgm:shape>
          <dgm:presOf/>
        </dgm:layoutNode>
        <dgm:layoutNode name="dotArrow3" styleLbl="alignNode1">
          <dgm:alg type="sp"/>
          <dgm:shape xmlns:r="http://schemas.openxmlformats.org/officeDocument/2006/relationships" type="ellipse" r:blip="">
            <dgm:adjLst/>
          </dgm:shape>
          <dgm:presOf/>
        </dgm:layoutNode>
        <dgm:layoutNode name="dotArrow4" styleLbl="alignNode1">
          <dgm:alg type="sp"/>
          <dgm:shape xmlns:r="http://schemas.openxmlformats.org/officeDocument/2006/relationships" type="ellipse" r:blip="">
            <dgm:adjLst/>
          </dgm:shape>
          <dgm:presOf/>
        </dgm:layoutNode>
        <dgm:layoutNode name="dotArrow5" styleLbl="alignNode1">
          <dgm:alg type="sp"/>
          <dgm:shape xmlns:r="http://schemas.openxmlformats.org/officeDocument/2006/relationships" type="ellipse" r:blip="">
            <dgm:adjLst/>
          </dgm:shape>
          <dgm:presOf/>
        </dgm:layoutNode>
        <dgm:layoutNode name="dotArrow6" styleLbl="alignNode1">
          <dgm:alg type="sp"/>
          <dgm:shape xmlns:r="http://schemas.openxmlformats.org/officeDocument/2006/relationships" type="ellipse" r:blip="">
            <dgm:adjLst/>
          </dgm:shape>
          <dgm:presOf/>
        </dgm:layoutNode>
        <dgm:layoutNode name="dotArrow7" styleLbl="alignNode1">
          <dgm:alg type="sp"/>
          <dgm:shape xmlns:r="http://schemas.openxmlformats.org/officeDocument/2006/relationships" type="ellipse" r:blip="">
            <dgm:adjLst/>
          </dgm:shape>
          <dgm:presOf/>
        </dgm:layoutNode>
      </dgm:if>
      <dgm:else name="Name92"/>
    </dgm:choose>
    <dgm:forEach name="Name93" axis="ch" ptType="node" cnt="1">
      <dgm:layoutNode name="parTx1">
        <dgm:choose name="Name94">
          <dgm:if name="Name95" func="var" arg="dir" op="equ" val="norm">
            <dgm:alg type="tx">
              <dgm:param type="parTxLTRAlign" val="l"/>
              <dgm:param type="parTxRTLAlign" val="r"/>
            </dgm:alg>
          </dgm:if>
          <dgm:else name="Name96">
            <dgm:alg type="tx">
              <dgm:param type="parTxLTRAlign" val="r"/>
              <dgm:param type="parTxRTLAlign" val="l"/>
            </dgm:alg>
          </dgm:else>
        </dgm:choose>
        <dgm:shape xmlns:r="http://schemas.openxmlformats.org/officeDocument/2006/relationships" type="roundRect" r:blip="">
          <dgm:adjLst/>
        </dgm:shape>
        <dgm:presOf axis="self" ptType="node"/>
        <dgm:choose name="Name97">
          <dgm:if name="Name98" func="var" arg="dir" op="equ" val="norm">
            <dgm:constrLst>
              <dgm:constr type="lMarg" refType="w" fact="0.6"/>
              <dgm:constr type="rMarg" refType="primFontSz" fact="0.3"/>
              <dgm:constr type="tMarg" refType="primFontSz" fact="0.3"/>
              <dgm:constr type="bMarg" refType="primFontSz" fact="0.3"/>
            </dgm:constrLst>
          </dgm:if>
          <dgm:else name="Name99">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00">
        <dgm:if name="Name101" axis="ch" ptType="node" func="cnt" op="gte" val="1">
          <dgm:layoutNode name="desTx1" styleLbl="revTx">
            <dgm:varLst>
              <dgm:bulletEnabled val="1"/>
            </dgm:varLst>
            <dgm:choose name="Name102">
              <dgm:if name="Name103" func="var" arg="dir" op="equ" val="norm">
                <dgm:choose name="Name104">
                  <dgm:if name="Name105" axis="ch" ptType="node" func="cnt" op="gte" val="2">
                    <dgm:alg type="tx">
                      <dgm:param type="parTxLTRAlign" val="l"/>
                      <dgm:param type="parTxRTLAlign" val="l"/>
                      <dgm:param type="stBulletLvl" val="1"/>
                    </dgm:alg>
                  </dgm:if>
                  <dgm:else name="Name106">
                    <dgm:alg type="tx">
                      <dgm:param type="parTxLTRAlign" val="l"/>
                      <dgm:param type="parTxRTLAlign" val="l"/>
                    </dgm:alg>
                  </dgm:else>
                </dgm:choose>
              </dgm:if>
              <dgm:else name="Name107">
                <dgm:choose name="Name108">
                  <dgm:if name="Name109" axis="ch" ptType="node" func="cnt" op="gte" val="2">
                    <dgm:alg type="tx">
                      <dgm:param type="parTxLTRAlign" val="r"/>
                      <dgm:param type="parTxRTLAlign" val="r"/>
                      <dgm:param type="shpTxLTRAlignCh" val="r"/>
                      <dgm:param type="shpTxRTLAlignCh" val="r"/>
                      <dgm:param type="stBulletLvl" val="1"/>
                    </dgm:alg>
                  </dgm:if>
                  <dgm:else name="Name110">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11"/>
      </dgm:choose>
    </dgm:forEach>
    <dgm:forEach name="Name112" axis="ch" ptType="sibTrans" hideLastTrans="0" cnt="1">
      <dgm:layoutNode name="picture1">
        <dgm:alg type="sp"/>
        <dgm:shape xmlns:r="http://schemas.openxmlformats.org/officeDocument/2006/relationships" r:blip="">
          <dgm:adjLst/>
        </dgm:shape>
        <dgm:presOf/>
        <dgm:constrLst/>
        <dgm:forEach name="Name113" ref="imageRepeat"/>
      </dgm:layoutNode>
    </dgm:forEach>
    <dgm:forEach name="Name114" axis="ch" ptType="node" st="2" cnt="1">
      <dgm:layoutNode name="parTx2">
        <dgm:choose name="Name115">
          <dgm:if name="Name116" func="var" arg="dir" op="equ" val="norm">
            <dgm:alg type="tx">
              <dgm:param type="parTxLTRAlign" val="l"/>
              <dgm:param type="parTxRTLAlign" val="r"/>
            </dgm:alg>
          </dgm:if>
          <dgm:else name="Name117">
            <dgm:alg type="tx">
              <dgm:param type="parTxLTRAlign" val="r"/>
              <dgm:param type="parTxRTLAlign" val="l"/>
            </dgm:alg>
          </dgm:else>
        </dgm:choose>
        <dgm:shape xmlns:r="http://schemas.openxmlformats.org/officeDocument/2006/relationships" type="roundRect" r:blip="">
          <dgm:adjLst/>
        </dgm:shape>
        <dgm:presOf axis="self" ptType="node"/>
        <dgm:choose name="Name118">
          <dgm:if name="Name119" func="var" arg="dir" op="equ" val="norm">
            <dgm:constrLst>
              <dgm:constr type="lMarg" refType="w" fact="0.6"/>
              <dgm:constr type="rMarg" refType="primFontSz" fact="0.3"/>
              <dgm:constr type="tMarg" refType="primFontSz" fact="0.3"/>
              <dgm:constr type="bMarg" refType="primFontSz" fact="0.3"/>
            </dgm:constrLst>
          </dgm:if>
          <dgm:else name="Name120">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21">
        <dgm:if name="Name122" axis="ch" ptType="node" func="cnt" op="gte" val="1">
          <dgm:layoutNode name="desTx2" styleLbl="revTx">
            <dgm:varLst>
              <dgm:bulletEnabled val="1"/>
            </dgm:varLst>
            <dgm:choose name="Name123">
              <dgm:if name="Name124" func="var" arg="dir" op="equ" val="norm">
                <dgm:choose name="Name125">
                  <dgm:if name="Name126" axis="ch" ptType="node" func="cnt" op="gte" val="2">
                    <dgm:alg type="tx">
                      <dgm:param type="parTxLTRAlign" val="l"/>
                      <dgm:param type="parTxRTLAlign" val="l"/>
                      <dgm:param type="stBulletLvl" val="1"/>
                    </dgm:alg>
                  </dgm:if>
                  <dgm:else name="Name127">
                    <dgm:alg type="tx">
                      <dgm:param type="parTxLTRAlign" val="l"/>
                      <dgm:param type="parTxRTLAlign" val="l"/>
                    </dgm:alg>
                  </dgm:else>
                </dgm:choose>
              </dgm:if>
              <dgm:else name="Name128">
                <dgm:choose name="Name129">
                  <dgm:if name="Name130" axis="ch" ptType="node" func="cnt" op="gte" val="2">
                    <dgm:alg type="tx">
                      <dgm:param type="parTxLTRAlign" val="r"/>
                      <dgm:param type="parTxRTLAlign" val="r"/>
                      <dgm:param type="shpTxLTRAlignCh" val="r"/>
                      <dgm:param type="shpTxRTLAlignCh" val="r"/>
                      <dgm:param type="stBulletLvl" val="1"/>
                    </dgm:alg>
                  </dgm:if>
                  <dgm:else name="Name131">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32"/>
      </dgm:choose>
    </dgm:forEach>
    <dgm:forEach name="Name133" axis="ch" ptType="sibTrans" hideLastTrans="0" st="2" cnt="1">
      <dgm:layoutNode name="picture2">
        <dgm:alg type="sp"/>
        <dgm:shape xmlns:r="http://schemas.openxmlformats.org/officeDocument/2006/relationships" r:blip="">
          <dgm:adjLst/>
        </dgm:shape>
        <dgm:presOf/>
        <dgm:constrLst/>
        <dgm:forEach name="Name134" ref="imageRepeat"/>
      </dgm:layoutNode>
    </dgm:forEach>
    <dgm:forEach name="Name135" axis="ch" ptType="node" st="3" cnt="1">
      <dgm:layoutNode name="parTx3">
        <dgm:choose name="Name136">
          <dgm:if name="Name137" func="var" arg="dir" op="equ" val="norm">
            <dgm:alg type="tx">
              <dgm:param type="parTxLTRAlign" val="l"/>
              <dgm:param type="parTxRTLAlign" val="r"/>
            </dgm:alg>
          </dgm:if>
          <dgm:else name="Name138">
            <dgm:alg type="tx">
              <dgm:param type="parTxLTRAlign" val="r"/>
              <dgm:param type="parTxRTLAlign" val="l"/>
            </dgm:alg>
          </dgm:else>
        </dgm:choose>
        <dgm:shape xmlns:r="http://schemas.openxmlformats.org/officeDocument/2006/relationships" type="roundRect" r:blip="">
          <dgm:adjLst/>
        </dgm:shape>
        <dgm:presOf axis="self" ptType="node"/>
        <dgm:choose name="Name139">
          <dgm:if name="Name140" func="var" arg="dir" op="equ" val="norm">
            <dgm:constrLst>
              <dgm:constr type="lMarg" refType="w" fact="0.6"/>
              <dgm:constr type="rMarg" refType="primFontSz" fact="0.3"/>
              <dgm:constr type="tMarg" refType="primFontSz" fact="0.3"/>
              <dgm:constr type="bMarg" refType="primFontSz" fact="0.3"/>
            </dgm:constrLst>
          </dgm:if>
          <dgm:else name="Name141">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42">
        <dgm:if name="Name143" axis="ch" ptType="node" func="cnt" op="gte" val="1">
          <dgm:layoutNode name="desTx3" styleLbl="revTx">
            <dgm:varLst>
              <dgm:bulletEnabled val="1"/>
            </dgm:varLst>
            <dgm:choose name="Name144">
              <dgm:if name="Name145" func="var" arg="dir" op="equ" val="norm">
                <dgm:choose name="Name146">
                  <dgm:if name="Name147" axis="ch" ptType="node" func="cnt" op="gte" val="2">
                    <dgm:alg type="tx">
                      <dgm:param type="parTxLTRAlign" val="l"/>
                      <dgm:param type="parTxRTLAlign" val="l"/>
                      <dgm:param type="stBulletLvl" val="1"/>
                    </dgm:alg>
                  </dgm:if>
                  <dgm:else name="Name148">
                    <dgm:alg type="tx">
                      <dgm:param type="parTxLTRAlign" val="l"/>
                      <dgm:param type="parTxRTLAlign" val="l"/>
                    </dgm:alg>
                  </dgm:else>
                </dgm:choose>
              </dgm:if>
              <dgm:else name="Name149">
                <dgm:choose name="Name150">
                  <dgm:if name="Name151" axis="ch" ptType="node" func="cnt" op="gte" val="2">
                    <dgm:alg type="tx">
                      <dgm:param type="parTxLTRAlign" val="r"/>
                      <dgm:param type="parTxRTLAlign" val="r"/>
                      <dgm:param type="shpTxLTRAlignCh" val="r"/>
                      <dgm:param type="shpTxRTLAlignCh" val="r"/>
                      <dgm:param type="stBulletLvl" val="1"/>
                    </dgm:alg>
                  </dgm:if>
                  <dgm:else name="Name152">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53"/>
      </dgm:choose>
    </dgm:forEach>
    <dgm:forEach name="Name154" axis="ch" ptType="sibTrans" hideLastTrans="0" st="3" cnt="1">
      <dgm:layoutNode name="picture3">
        <dgm:alg type="sp"/>
        <dgm:shape xmlns:r="http://schemas.openxmlformats.org/officeDocument/2006/relationships" r:blip="">
          <dgm:adjLst/>
        </dgm:shape>
        <dgm:presOf/>
        <dgm:constrLst/>
        <dgm:forEach name="Name155" ref="imageRepeat"/>
      </dgm:layoutNode>
    </dgm:forEach>
    <dgm:forEach name="Name156" axis="ch" ptType="node" st="4" cnt="1">
      <dgm:layoutNode name="parTx4">
        <dgm:choose name="Name157">
          <dgm:if name="Name158" func="var" arg="dir" op="equ" val="norm">
            <dgm:alg type="tx">
              <dgm:param type="parTxLTRAlign" val="l"/>
              <dgm:param type="parTxRTLAlign" val="r"/>
            </dgm:alg>
          </dgm:if>
          <dgm:else name="Name159">
            <dgm:alg type="tx">
              <dgm:param type="parTxLTRAlign" val="r"/>
              <dgm:param type="parTxRTLAlign" val="l"/>
            </dgm:alg>
          </dgm:else>
        </dgm:choose>
        <dgm:shape xmlns:r="http://schemas.openxmlformats.org/officeDocument/2006/relationships" type="roundRect" r:blip="">
          <dgm:adjLst/>
        </dgm:shape>
        <dgm:presOf axis="self" ptType="node"/>
        <dgm:choose name="Name160">
          <dgm:if name="Name161" func="var" arg="dir" op="equ" val="norm">
            <dgm:constrLst>
              <dgm:constr type="lMarg" refType="w" fact="0.6"/>
              <dgm:constr type="rMarg" refType="primFontSz" fact="0.3"/>
              <dgm:constr type="tMarg" refType="primFontSz" fact="0.3"/>
              <dgm:constr type="bMarg" refType="primFontSz" fact="0.3"/>
            </dgm:constrLst>
          </dgm:if>
          <dgm:else name="Name162">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63">
        <dgm:if name="Name164" axis="ch" ptType="node" func="cnt" op="gte" val="1">
          <dgm:layoutNode name="desTx4" styleLbl="revTx">
            <dgm:varLst>
              <dgm:bulletEnabled val="1"/>
            </dgm:varLst>
            <dgm:choose name="Name165">
              <dgm:if name="Name166" func="var" arg="dir" op="equ" val="norm">
                <dgm:choose name="Name167">
                  <dgm:if name="Name168" axis="ch" ptType="node" func="cnt" op="gte" val="2">
                    <dgm:alg type="tx">
                      <dgm:param type="parTxLTRAlign" val="l"/>
                      <dgm:param type="parTxRTLAlign" val="l"/>
                      <dgm:param type="stBulletLvl" val="1"/>
                    </dgm:alg>
                  </dgm:if>
                  <dgm:else name="Name169">
                    <dgm:alg type="tx">
                      <dgm:param type="parTxLTRAlign" val="l"/>
                      <dgm:param type="parTxRTLAlign" val="l"/>
                    </dgm:alg>
                  </dgm:else>
                </dgm:choose>
              </dgm:if>
              <dgm:else name="Name170">
                <dgm:choose name="Name171">
                  <dgm:if name="Name172" axis="ch" ptType="node" func="cnt" op="gte" val="2">
                    <dgm:alg type="tx">
                      <dgm:param type="parTxLTRAlign" val="r"/>
                      <dgm:param type="parTxRTLAlign" val="r"/>
                      <dgm:param type="shpTxLTRAlignCh" val="r"/>
                      <dgm:param type="shpTxRTLAlignCh" val="r"/>
                      <dgm:param type="stBulletLvl" val="1"/>
                    </dgm:alg>
                  </dgm:if>
                  <dgm:else name="Name173">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74"/>
      </dgm:choose>
    </dgm:forEach>
    <dgm:forEach name="Name175" axis="ch" ptType="sibTrans" hideLastTrans="0" st="4" cnt="1">
      <dgm:layoutNode name="picture4">
        <dgm:alg type="sp"/>
        <dgm:shape xmlns:r="http://schemas.openxmlformats.org/officeDocument/2006/relationships" r:blip="">
          <dgm:adjLst/>
        </dgm:shape>
        <dgm:presOf/>
        <dgm:constrLst/>
        <dgm:forEach name="Name176" ref="imageRepeat"/>
      </dgm:layoutNode>
    </dgm:forEach>
    <dgm:forEach name="Name177" axis="ch" ptType="node" st="5" cnt="1">
      <dgm:layoutNode name="parTx5">
        <dgm:choose name="Name178">
          <dgm:if name="Name179" func="var" arg="dir" op="equ" val="norm">
            <dgm:alg type="tx">
              <dgm:param type="parTxLTRAlign" val="l"/>
              <dgm:param type="parTxRTLAlign" val="r"/>
            </dgm:alg>
          </dgm:if>
          <dgm:else name="Name180">
            <dgm:alg type="tx">
              <dgm:param type="parTxLTRAlign" val="r"/>
              <dgm:param type="parTxRTLAlign" val="l"/>
            </dgm:alg>
          </dgm:else>
        </dgm:choose>
        <dgm:shape xmlns:r="http://schemas.openxmlformats.org/officeDocument/2006/relationships" type="roundRect" r:blip="">
          <dgm:adjLst/>
        </dgm:shape>
        <dgm:presOf axis="self" ptType="node"/>
        <dgm:choose name="Name181">
          <dgm:if name="Name182" func="var" arg="dir" op="equ" val="norm">
            <dgm:constrLst>
              <dgm:constr type="lMarg" refType="w" fact="0.6"/>
              <dgm:constr type="rMarg" refType="primFontSz" fact="0.3"/>
              <dgm:constr type="tMarg" refType="primFontSz" fact="0.3"/>
              <dgm:constr type="bMarg" refType="primFontSz" fact="0.3"/>
            </dgm:constrLst>
          </dgm:if>
          <dgm:else name="Name183">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84">
        <dgm:if name="Name185" axis="ch" ptType="node" func="cnt" op="gte" val="1">
          <dgm:layoutNode name="desTx5" styleLbl="revTx">
            <dgm:varLst>
              <dgm:bulletEnabled val="1"/>
            </dgm:varLst>
            <dgm:choose name="Name186">
              <dgm:if name="Name187" func="var" arg="dir" op="equ" val="norm">
                <dgm:choose name="Name188">
                  <dgm:if name="Name189" axis="ch" ptType="node" func="cnt" op="gte" val="2">
                    <dgm:alg type="tx">
                      <dgm:param type="parTxLTRAlign" val="l"/>
                      <dgm:param type="parTxRTLAlign" val="l"/>
                      <dgm:param type="stBulletLvl" val="1"/>
                    </dgm:alg>
                  </dgm:if>
                  <dgm:else name="Name190">
                    <dgm:alg type="tx">
                      <dgm:param type="parTxLTRAlign" val="l"/>
                      <dgm:param type="parTxRTLAlign" val="l"/>
                    </dgm:alg>
                  </dgm:else>
                </dgm:choose>
              </dgm:if>
              <dgm:else name="Name191">
                <dgm:choose name="Name192">
                  <dgm:if name="Name193" axis="ch" ptType="node" func="cnt" op="gte" val="2">
                    <dgm:alg type="tx">
                      <dgm:param type="parTxLTRAlign" val="r"/>
                      <dgm:param type="parTxRTLAlign" val="r"/>
                      <dgm:param type="shpTxLTRAlignCh" val="r"/>
                      <dgm:param type="shpTxRTLAlignCh" val="r"/>
                      <dgm:param type="stBulletLvl" val="1"/>
                    </dgm:alg>
                  </dgm:if>
                  <dgm:else name="Name194">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95"/>
      </dgm:choose>
    </dgm:forEach>
    <dgm:forEach name="Name196" axis="ch" ptType="sibTrans" hideLastTrans="0" st="5" cnt="1">
      <dgm:layoutNode name="picture5">
        <dgm:alg type="sp"/>
        <dgm:shape xmlns:r="http://schemas.openxmlformats.org/officeDocument/2006/relationships" r:blip="">
          <dgm:adjLst/>
        </dgm:shape>
        <dgm:presOf/>
        <dgm:constrLst/>
        <dgm:forEach name="Name197" ref="imageRepeat"/>
      </dgm:layoutNode>
    </dgm:forEach>
    <dgm:forEach name="Name198" axis="ch" ptType="node" st="6" cnt="1">
      <dgm:layoutNode name="parTx6">
        <dgm:choose name="Name199">
          <dgm:if name="Name200" func="var" arg="dir" op="equ" val="norm">
            <dgm:alg type="tx">
              <dgm:param type="parTxLTRAlign" val="l"/>
              <dgm:param type="parTxRTLAlign" val="r"/>
            </dgm:alg>
          </dgm:if>
          <dgm:else name="Name201">
            <dgm:alg type="tx">
              <dgm:param type="parTxLTRAlign" val="r"/>
              <dgm:param type="parTxRTLAlign" val="l"/>
            </dgm:alg>
          </dgm:else>
        </dgm:choose>
        <dgm:shape xmlns:r="http://schemas.openxmlformats.org/officeDocument/2006/relationships" type="roundRect" r:blip="">
          <dgm:adjLst/>
        </dgm:shape>
        <dgm:presOf axis="self" ptType="node"/>
        <dgm:choose name="Name202">
          <dgm:if name="Name203" func="var" arg="dir" op="equ" val="norm">
            <dgm:constrLst>
              <dgm:constr type="lMarg" refType="w" fact="0.6"/>
              <dgm:constr type="rMarg" refType="primFontSz" fact="0.3"/>
              <dgm:constr type="tMarg" refType="primFontSz" fact="0.3"/>
              <dgm:constr type="bMarg" refType="primFontSz" fact="0.3"/>
            </dgm:constrLst>
          </dgm:if>
          <dgm:else name="Name204">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05">
        <dgm:if name="Name206" axis="ch" ptType="node" func="cnt" op="gte" val="1">
          <dgm:layoutNode name="desTx6" styleLbl="revTx">
            <dgm:varLst>
              <dgm:bulletEnabled val="1"/>
            </dgm:varLst>
            <dgm:choose name="Name207">
              <dgm:if name="Name208" func="var" arg="dir" op="equ" val="norm">
                <dgm:choose name="Name209">
                  <dgm:if name="Name210" axis="ch" ptType="node" func="cnt" op="gte" val="2">
                    <dgm:alg type="tx">
                      <dgm:param type="parTxLTRAlign" val="l"/>
                      <dgm:param type="parTxRTLAlign" val="l"/>
                      <dgm:param type="stBulletLvl" val="1"/>
                    </dgm:alg>
                  </dgm:if>
                  <dgm:else name="Name211">
                    <dgm:alg type="tx">
                      <dgm:param type="parTxLTRAlign" val="l"/>
                      <dgm:param type="parTxRTLAlign" val="l"/>
                    </dgm:alg>
                  </dgm:else>
                </dgm:choose>
              </dgm:if>
              <dgm:else name="Name212">
                <dgm:choose name="Name213">
                  <dgm:if name="Name214" axis="ch" ptType="node" func="cnt" op="gte" val="2">
                    <dgm:alg type="tx">
                      <dgm:param type="parTxLTRAlign" val="r"/>
                      <dgm:param type="parTxRTLAlign" val="r"/>
                      <dgm:param type="shpTxLTRAlignCh" val="r"/>
                      <dgm:param type="shpTxRTLAlignCh" val="r"/>
                      <dgm:param type="stBulletLvl" val="1"/>
                    </dgm:alg>
                  </dgm:if>
                  <dgm:else name="Name215">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16"/>
      </dgm:choose>
    </dgm:forEach>
    <dgm:forEach name="Name217" axis="ch" ptType="sibTrans" hideLastTrans="0" st="6" cnt="1">
      <dgm:layoutNode name="picture6">
        <dgm:alg type="sp"/>
        <dgm:shape xmlns:r="http://schemas.openxmlformats.org/officeDocument/2006/relationships" r:blip="">
          <dgm:adjLst/>
        </dgm:shape>
        <dgm:presOf/>
        <dgm:constrLst/>
        <dgm:forEach name="Name218" ref="imageRepeat"/>
      </dgm:layoutNode>
    </dgm:forEach>
    <dgm:forEach name="Name219" axis="ch" ptType="node" st="7" cnt="1">
      <dgm:layoutNode name="parTx7">
        <dgm:choose name="Name220">
          <dgm:if name="Name221" func="var" arg="dir" op="equ" val="norm">
            <dgm:alg type="tx">
              <dgm:param type="parTxLTRAlign" val="l"/>
              <dgm:param type="parTxRTLAlign" val="r"/>
            </dgm:alg>
          </dgm:if>
          <dgm:else name="Name222">
            <dgm:alg type="tx">
              <dgm:param type="parTxLTRAlign" val="r"/>
              <dgm:param type="parTxRTLAlign" val="l"/>
            </dgm:alg>
          </dgm:else>
        </dgm:choose>
        <dgm:shape xmlns:r="http://schemas.openxmlformats.org/officeDocument/2006/relationships" type="roundRect" r:blip="">
          <dgm:adjLst/>
        </dgm:shape>
        <dgm:presOf axis="self" ptType="node"/>
        <dgm:choose name="Name223">
          <dgm:if name="Name224" func="var" arg="dir" op="equ" val="norm">
            <dgm:constrLst>
              <dgm:constr type="lMarg" refType="w" fact="0.6"/>
              <dgm:constr type="rMarg" refType="primFontSz" fact="0.3"/>
              <dgm:constr type="tMarg" refType="primFontSz" fact="0.3"/>
              <dgm:constr type="bMarg" refType="primFontSz" fact="0.3"/>
            </dgm:constrLst>
          </dgm:if>
          <dgm:else name="Name225">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26">
        <dgm:if name="Name227" axis="ch" ptType="node" func="cnt" op="gte" val="1">
          <dgm:layoutNode name="desTx7" styleLbl="revTx">
            <dgm:varLst>
              <dgm:bulletEnabled val="1"/>
            </dgm:varLst>
            <dgm:choose name="Name228">
              <dgm:if name="Name229" func="var" arg="dir" op="equ" val="norm">
                <dgm:choose name="Name230">
                  <dgm:if name="Name231" axis="ch" ptType="node" func="cnt" op="gte" val="2">
                    <dgm:alg type="tx">
                      <dgm:param type="parTxLTRAlign" val="l"/>
                      <dgm:param type="parTxRTLAlign" val="l"/>
                      <dgm:param type="stBulletLvl" val="1"/>
                    </dgm:alg>
                  </dgm:if>
                  <dgm:else name="Name232">
                    <dgm:alg type="tx">
                      <dgm:param type="parTxLTRAlign" val="l"/>
                      <dgm:param type="parTxRTLAlign" val="l"/>
                    </dgm:alg>
                  </dgm:else>
                </dgm:choose>
              </dgm:if>
              <dgm:else name="Name233">
                <dgm:choose name="Name234">
                  <dgm:if name="Name235" axis="ch" ptType="node" func="cnt" op="gte" val="2">
                    <dgm:alg type="tx">
                      <dgm:param type="parTxLTRAlign" val="r"/>
                      <dgm:param type="parTxRTLAlign" val="r"/>
                      <dgm:param type="shpTxLTRAlignCh" val="r"/>
                      <dgm:param type="shpTxRTLAlignCh" val="r"/>
                      <dgm:param type="stBulletLvl" val="1"/>
                    </dgm:alg>
                  </dgm:if>
                  <dgm:else name="Name236">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37"/>
      </dgm:choose>
    </dgm:forEach>
    <dgm:forEach name="Name238" axis="ch" ptType="sibTrans" hideLastTrans="0" st="7" cnt="1">
      <dgm:layoutNode name="picture7">
        <dgm:alg type="sp"/>
        <dgm:shape xmlns:r="http://schemas.openxmlformats.org/officeDocument/2006/relationships" r:blip="">
          <dgm:adjLst/>
        </dgm:shape>
        <dgm:presOf/>
        <dgm:constrLst/>
        <dgm:forEach name="Name239" ref="image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112CFB4-146C-4FF2-B636-70BFF29A9E2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a:extLst>
              <a:ext uri="{FF2B5EF4-FFF2-40B4-BE49-F238E27FC236}">
                <a16:creationId xmlns:a16="http://schemas.microsoft.com/office/drawing/2014/main" id="{999F3DC1-8DAC-44F9-9BBF-FB86902E722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1488D66-0E86-4367-A6C0-18BD45717891}" type="datetimeFigureOut">
              <a:rPr lang="fr-FR" smtClean="0"/>
              <a:t>06/01/2024</a:t>
            </a:fld>
            <a:endParaRPr lang="fr-FR"/>
          </a:p>
        </p:txBody>
      </p:sp>
      <p:sp>
        <p:nvSpPr>
          <p:cNvPr id="4" name="Footer Placeholder 3">
            <a:extLst>
              <a:ext uri="{FF2B5EF4-FFF2-40B4-BE49-F238E27FC236}">
                <a16:creationId xmlns:a16="http://schemas.microsoft.com/office/drawing/2014/main" id="{74704832-D835-429B-B1B6-BECE82042E0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a:extLst>
              <a:ext uri="{FF2B5EF4-FFF2-40B4-BE49-F238E27FC236}">
                <a16:creationId xmlns:a16="http://schemas.microsoft.com/office/drawing/2014/main" id="{97A8C6C6-449C-4DCA-BFF0-F78B1BBA443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F562AC-99D6-4198-A6D5-3A0D057BCD57}" type="slidenum">
              <a:rPr lang="fr-FR" smtClean="0"/>
              <a:t>‹#›</a:t>
            </a:fld>
            <a:endParaRPr lang="fr-FR"/>
          </a:p>
        </p:txBody>
      </p:sp>
    </p:spTree>
    <p:extLst>
      <p:ext uri="{BB962C8B-B14F-4D97-AF65-F5344CB8AC3E}">
        <p14:creationId xmlns:p14="http://schemas.microsoft.com/office/powerpoint/2010/main" val="30485074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49353-3D38-4C2E-AF99-DCA4E47F8B17}" type="datetimeFigureOut">
              <a:rPr lang="fr-FR" smtClean="0"/>
              <a:t>06/01/2024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AADDFF-0C22-4D69-B557-DF6AD9A4DADF}" type="slidenum">
              <a:rPr lang="fr-FR" smtClean="0"/>
              <a:t>‹#›</a:t>
            </a:fld>
            <a:endParaRPr lang="fr-FR"/>
          </a:p>
        </p:txBody>
      </p:sp>
    </p:spTree>
    <p:extLst>
      <p:ext uri="{BB962C8B-B14F-4D97-AF65-F5344CB8AC3E}">
        <p14:creationId xmlns:p14="http://schemas.microsoft.com/office/powerpoint/2010/main" val="52005196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209F2-1D9D-45E7-AF03-471E15129C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F61E346C-546D-4F40-93F5-81CFB4A550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BCD515AE-C1C3-4A1D-B1B3-8E275393940A}"/>
              </a:ext>
            </a:extLst>
          </p:cNvPr>
          <p:cNvSpPr>
            <a:spLocks noGrp="1"/>
          </p:cNvSpPr>
          <p:nvPr>
            <p:ph type="dt" sz="half" idx="10"/>
          </p:nvPr>
        </p:nvSpPr>
        <p:spPr/>
        <p:txBody>
          <a:bodyPr/>
          <a:lstStyle/>
          <a:p>
            <a:fld id="{50991CC2-D6FC-4A32-B3B0-4722CD21F301}" type="datetime1">
              <a:rPr lang="fr-FR" smtClean="0"/>
              <a:t>06/01/2024</a:t>
            </a:fld>
            <a:endParaRPr lang="fr-FR"/>
          </a:p>
        </p:txBody>
      </p:sp>
      <p:sp>
        <p:nvSpPr>
          <p:cNvPr id="5" name="Footer Placeholder 4">
            <a:extLst>
              <a:ext uri="{FF2B5EF4-FFF2-40B4-BE49-F238E27FC236}">
                <a16:creationId xmlns:a16="http://schemas.microsoft.com/office/drawing/2014/main" id="{E7E98832-445E-4E82-9125-8386AF2CF74A}"/>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51B8A977-A70A-4A65-8AD8-FCA490661C9F}"/>
              </a:ext>
            </a:extLst>
          </p:cNvPr>
          <p:cNvSpPr>
            <a:spLocks noGrp="1"/>
          </p:cNvSpPr>
          <p:nvPr>
            <p:ph type="sldNum" sz="quarter" idx="12"/>
          </p:nvPr>
        </p:nvSpPr>
        <p:spPr/>
        <p:txBody>
          <a:bodyPr/>
          <a:lstStyle/>
          <a:p>
            <a:fld id="{A9234F74-50E7-4533-9DBD-393B4D452DCF}" type="slidenum">
              <a:rPr lang="fr-FR" smtClean="0"/>
              <a:t>‹#›</a:t>
            </a:fld>
            <a:endParaRPr lang="fr-FR"/>
          </a:p>
        </p:txBody>
      </p:sp>
    </p:spTree>
    <p:extLst>
      <p:ext uri="{BB962C8B-B14F-4D97-AF65-F5344CB8AC3E}">
        <p14:creationId xmlns:p14="http://schemas.microsoft.com/office/powerpoint/2010/main" val="2360716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DEF53-D69A-4270-9C1B-EE4ED6D28A8F}"/>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FFD56A00-AC6A-4BC0-B47F-CCAA05AC11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82736E58-08BB-4A43-B6E0-A55F127E084C}"/>
              </a:ext>
            </a:extLst>
          </p:cNvPr>
          <p:cNvSpPr>
            <a:spLocks noGrp="1"/>
          </p:cNvSpPr>
          <p:nvPr>
            <p:ph type="dt" sz="half" idx="10"/>
          </p:nvPr>
        </p:nvSpPr>
        <p:spPr/>
        <p:txBody>
          <a:bodyPr/>
          <a:lstStyle/>
          <a:p>
            <a:fld id="{C606225B-C802-4A24-AC2D-A606E38FEC62}" type="datetime1">
              <a:rPr lang="fr-FR" smtClean="0"/>
              <a:t>06/01/2024</a:t>
            </a:fld>
            <a:endParaRPr lang="fr-FR"/>
          </a:p>
        </p:txBody>
      </p:sp>
      <p:sp>
        <p:nvSpPr>
          <p:cNvPr id="5" name="Footer Placeholder 4">
            <a:extLst>
              <a:ext uri="{FF2B5EF4-FFF2-40B4-BE49-F238E27FC236}">
                <a16:creationId xmlns:a16="http://schemas.microsoft.com/office/drawing/2014/main" id="{84518C6D-B12E-4C77-8933-EEB47A476CF7}"/>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F0E04A70-A2FC-442E-AB5D-BE3EC0431712}"/>
              </a:ext>
            </a:extLst>
          </p:cNvPr>
          <p:cNvSpPr>
            <a:spLocks noGrp="1"/>
          </p:cNvSpPr>
          <p:nvPr>
            <p:ph type="sldNum" sz="quarter" idx="12"/>
          </p:nvPr>
        </p:nvSpPr>
        <p:spPr/>
        <p:txBody>
          <a:bodyPr/>
          <a:lstStyle/>
          <a:p>
            <a:fld id="{A9234F74-50E7-4533-9DBD-393B4D452DCF}" type="slidenum">
              <a:rPr lang="fr-FR" smtClean="0"/>
              <a:t>‹#›</a:t>
            </a:fld>
            <a:endParaRPr lang="fr-FR"/>
          </a:p>
        </p:txBody>
      </p:sp>
    </p:spTree>
    <p:extLst>
      <p:ext uri="{BB962C8B-B14F-4D97-AF65-F5344CB8AC3E}">
        <p14:creationId xmlns:p14="http://schemas.microsoft.com/office/powerpoint/2010/main" val="150519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085923-12C8-406B-8346-D0137F424D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FD5D84DA-75F6-444C-B12E-C0B08BE13F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CCF5BA17-C5C9-417A-8EE0-77F231B9C4C1}"/>
              </a:ext>
            </a:extLst>
          </p:cNvPr>
          <p:cNvSpPr>
            <a:spLocks noGrp="1"/>
          </p:cNvSpPr>
          <p:nvPr>
            <p:ph type="dt" sz="half" idx="10"/>
          </p:nvPr>
        </p:nvSpPr>
        <p:spPr/>
        <p:txBody>
          <a:bodyPr/>
          <a:lstStyle/>
          <a:p>
            <a:fld id="{BEAB33AD-030D-4111-B231-70CFD13EC091}" type="datetime1">
              <a:rPr lang="fr-FR" smtClean="0"/>
              <a:t>06/01/2024</a:t>
            </a:fld>
            <a:endParaRPr lang="fr-FR"/>
          </a:p>
        </p:txBody>
      </p:sp>
      <p:sp>
        <p:nvSpPr>
          <p:cNvPr id="5" name="Footer Placeholder 4">
            <a:extLst>
              <a:ext uri="{FF2B5EF4-FFF2-40B4-BE49-F238E27FC236}">
                <a16:creationId xmlns:a16="http://schemas.microsoft.com/office/drawing/2014/main" id="{C2606B46-AEBC-4600-99C9-D4F5A9094AD6}"/>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0C364EF3-2C5F-45A3-865C-7758DD426F2F}"/>
              </a:ext>
            </a:extLst>
          </p:cNvPr>
          <p:cNvSpPr>
            <a:spLocks noGrp="1"/>
          </p:cNvSpPr>
          <p:nvPr>
            <p:ph type="sldNum" sz="quarter" idx="12"/>
          </p:nvPr>
        </p:nvSpPr>
        <p:spPr/>
        <p:txBody>
          <a:bodyPr/>
          <a:lstStyle/>
          <a:p>
            <a:fld id="{A9234F74-50E7-4533-9DBD-393B4D452DCF}" type="slidenum">
              <a:rPr lang="fr-FR" smtClean="0"/>
              <a:t>‹#›</a:t>
            </a:fld>
            <a:endParaRPr lang="fr-FR"/>
          </a:p>
        </p:txBody>
      </p:sp>
    </p:spTree>
    <p:extLst>
      <p:ext uri="{BB962C8B-B14F-4D97-AF65-F5344CB8AC3E}">
        <p14:creationId xmlns:p14="http://schemas.microsoft.com/office/powerpoint/2010/main" val="37559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B310C-841A-463C-A28D-4DA3532A00D5}"/>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CEC5006C-AD04-43A7-A853-E029C94713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19246943-8AEE-4D8A-9351-A98F71E18A23}"/>
              </a:ext>
            </a:extLst>
          </p:cNvPr>
          <p:cNvSpPr>
            <a:spLocks noGrp="1"/>
          </p:cNvSpPr>
          <p:nvPr>
            <p:ph type="dt" sz="half" idx="10"/>
          </p:nvPr>
        </p:nvSpPr>
        <p:spPr/>
        <p:txBody>
          <a:bodyPr/>
          <a:lstStyle/>
          <a:p>
            <a:fld id="{988E04C5-A0CE-45DF-87F0-F6416E8C66D9}" type="datetime1">
              <a:rPr lang="fr-FR" smtClean="0"/>
              <a:t>06/01/2024</a:t>
            </a:fld>
            <a:endParaRPr lang="fr-FR"/>
          </a:p>
        </p:txBody>
      </p:sp>
      <p:sp>
        <p:nvSpPr>
          <p:cNvPr id="5" name="Footer Placeholder 4">
            <a:extLst>
              <a:ext uri="{FF2B5EF4-FFF2-40B4-BE49-F238E27FC236}">
                <a16:creationId xmlns:a16="http://schemas.microsoft.com/office/drawing/2014/main" id="{71E83266-6598-4944-94D1-17026AA953CA}"/>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019089D7-18F6-42C7-AE18-0A79F1B0CF70}"/>
              </a:ext>
            </a:extLst>
          </p:cNvPr>
          <p:cNvSpPr>
            <a:spLocks noGrp="1"/>
          </p:cNvSpPr>
          <p:nvPr>
            <p:ph type="sldNum" sz="quarter" idx="12"/>
          </p:nvPr>
        </p:nvSpPr>
        <p:spPr/>
        <p:txBody>
          <a:bodyPr/>
          <a:lstStyle/>
          <a:p>
            <a:fld id="{A9234F74-50E7-4533-9DBD-393B4D452DCF}" type="slidenum">
              <a:rPr lang="fr-FR" smtClean="0"/>
              <a:t>‹#›</a:t>
            </a:fld>
            <a:endParaRPr lang="fr-FR"/>
          </a:p>
        </p:txBody>
      </p:sp>
    </p:spTree>
    <p:extLst>
      <p:ext uri="{BB962C8B-B14F-4D97-AF65-F5344CB8AC3E}">
        <p14:creationId xmlns:p14="http://schemas.microsoft.com/office/powerpoint/2010/main" val="632178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2F04E-C9B8-4F53-82E2-795D545C5C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B9820592-B3D1-4D37-AE33-98D70339DA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12D401-7C6D-45BD-AC57-9112E479B5C8}"/>
              </a:ext>
            </a:extLst>
          </p:cNvPr>
          <p:cNvSpPr>
            <a:spLocks noGrp="1"/>
          </p:cNvSpPr>
          <p:nvPr>
            <p:ph type="dt" sz="half" idx="10"/>
          </p:nvPr>
        </p:nvSpPr>
        <p:spPr/>
        <p:txBody>
          <a:bodyPr/>
          <a:lstStyle/>
          <a:p>
            <a:fld id="{7E781EF3-B95F-429D-A70C-72A71DE068EC}" type="datetime1">
              <a:rPr lang="fr-FR" smtClean="0"/>
              <a:t>06/01/2024</a:t>
            </a:fld>
            <a:endParaRPr lang="fr-FR"/>
          </a:p>
        </p:txBody>
      </p:sp>
      <p:sp>
        <p:nvSpPr>
          <p:cNvPr id="5" name="Footer Placeholder 4">
            <a:extLst>
              <a:ext uri="{FF2B5EF4-FFF2-40B4-BE49-F238E27FC236}">
                <a16:creationId xmlns:a16="http://schemas.microsoft.com/office/drawing/2014/main" id="{3F5141DF-3918-49C9-BA8B-C6554027842A}"/>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B33623BD-2475-4BD1-9797-C8BB2B118762}"/>
              </a:ext>
            </a:extLst>
          </p:cNvPr>
          <p:cNvSpPr>
            <a:spLocks noGrp="1"/>
          </p:cNvSpPr>
          <p:nvPr>
            <p:ph type="sldNum" sz="quarter" idx="12"/>
          </p:nvPr>
        </p:nvSpPr>
        <p:spPr/>
        <p:txBody>
          <a:bodyPr/>
          <a:lstStyle/>
          <a:p>
            <a:fld id="{A9234F74-50E7-4533-9DBD-393B4D452DCF}" type="slidenum">
              <a:rPr lang="fr-FR" smtClean="0"/>
              <a:t>‹#›</a:t>
            </a:fld>
            <a:endParaRPr lang="fr-FR"/>
          </a:p>
        </p:txBody>
      </p:sp>
    </p:spTree>
    <p:extLst>
      <p:ext uri="{BB962C8B-B14F-4D97-AF65-F5344CB8AC3E}">
        <p14:creationId xmlns:p14="http://schemas.microsoft.com/office/powerpoint/2010/main" val="1718282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96E3B-A10E-44D9-9663-1BCCE3EB5A9C}"/>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2ADAC1C2-B02A-441B-923B-4D3225B9C4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F2CB24A3-D653-4488-96F1-9F5472EBEC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9F2C8098-A7BF-4DBF-95CC-1C8FAF6B160E}"/>
              </a:ext>
            </a:extLst>
          </p:cNvPr>
          <p:cNvSpPr>
            <a:spLocks noGrp="1"/>
          </p:cNvSpPr>
          <p:nvPr>
            <p:ph type="dt" sz="half" idx="10"/>
          </p:nvPr>
        </p:nvSpPr>
        <p:spPr/>
        <p:txBody>
          <a:bodyPr/>
          <a:lstStyle/>
          <a:p>
            <a:fld id="{2C748464-FC22-4060-9063-C4EE8230C3D1}" type="datetime1">
              <a:rPr lang="fr-FR" smtClean="0"/>
              <a:t>06/01/2024</a:t>
            </a:fld>
            <a:endParaRPr lang="fr-FR"/>
          </a:p>
        </p:txBody>
      </p:sp>
      <p:sp>
        <p:nvSpPr>
          <p:cNvPr id="6" name="Footer Placeholder 5">
            <a:extLst>
              <a:ext uri="{FF2B5EF4-FFF2-40B4-BE49-F238E27FC236}">
                <a16:creationId xmlns:a16="http://schemas.microsoft.com/office/drawing/2014/main" id="{AF4B2CD6-B3AE-4B18-AD2B-0636AEA3BBFF}"/>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A2696AFE-F7E5-43B9-9F10-C0749083D70D}"/>
              </a:ext>
            </a:extLst>
          </p:cNvPr>
          <p:cNvSpPr>
            <a:spLocks noGrp="1"/>
          </p:cNvSpPr>
          <p:nvPr>
            <p:ph type="sldNum" sz="quarter" idx="12"/>
          </p:nvPr>
        </p:nvSpPr>
        <p:spPr/>
        <p:txBody>
          <a:bodyPr/>
          <a:lstStyle/>
          <a:p>
            <a:fld id="{A9234F74-50E7-4533-9DBD-393B4D452DCF}" type="slidenum">
              <a:rPr lang="fr-FR" smtClean="0"/>
              <a:t>‹#›</a:t>
            </a:fld>
            <a:endParaRPr lang="fr-FR"/>
          </a:p>
        </p:txBody>
      </p:sp>
    </p:spTree>
    <p:extLst>
      <p:ext uri="{BB962C8B-B14F-4D97-AF65-F5344CB8AC3E}">
        <p14:creationId xmlns:p14="http://schemas.microsoft.com/office/powerpoint/2010/main" val="4041781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93FA0-7C91-4B8A-AA3F-65B465919096}"/>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E74B0CDE-047D-43D6-B072-DE245E6150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D48628-8E35-4A0F-B840-DCC4FF16BA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FE3A45E6-44CF-4887-8148-DDE96B65AF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3DC7C3-978C-4985-BC00-420BDE3E3C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11EB6DF5-C286-47D1-B956-A76B07664D0D}"/>
              </a:ext>
            </a:extLst>
          </p:cNvPr>
          <p:cNvSpPr>
            <a:spLocks noGrp="1"/>
          </p:cNvSpPr>
          <p:nvPr>
            <p:ph type="dt" sz="half" idx="10"/>
          </p:nvPr>
        </p:nvSpPr>
        <p:spPr/>
        <p:txBody>
          <a:bodyPr/>
          <a:lstStyle/>
          <a:p>
            <a:fld id="{7FE7E069-9B41-46E1-A10B-E188635713F0}" type="datetime1">
              <a:rPr lang="fr-FR" smtClean="0"/>
              <a:t>06/01/2024</a:t>
            </a:fld>
            <a:endParaRPr lang="fr-FR"/>
          </a:p>
        </p:txBody>
      </p:sp>
      <p:sp>
        <p:nvSpPr>
          <p:cNvPr id="8" name="Footer Placeholder 7">
            <a:extLst>
              <a:ext uri="{FF2B5EF4-FFF2-40B4-BE49-F238E27FC236}">
                <a16:creationId xmlns:a16="http://schemas.microsoft.com/office/drawing/2014/main" id="{43E397C2-D2E0-47AD-B457-9879D5D59C76}"/>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173F8340-D2EC-417E-B2CD-4261433245EA}"/>
              </a:ext>
            </a:extLst>
          </p:cNvPr>
          <p:cNvSpPr>
            <a:spLocks noGrp="1"/>
          </p:cNvSpPr>
          <p:nvPr>
            <p:ph type="sldNum" sz="quarter" idx="12"/>
          </p:nvPr>
        </p:nvSpPr>
        <p:spPr/>
        <p:txBody>
          <a:bodyPr/>
          <a:lstStyle/>
          <a:p>
            <a:fld id="{A9234F74-50E7-4533-9DBD-393B4D452DCF}" type="slidenum">
              <a:rPr lang="fr-FR" smtClean="0"/>
              <a:t>‹#›</a:t>
            </a:fld>
            <a:endParaRPr lang="fr-FR"/>
          </a:p>
        </p:txBody>
      </p:sp>
    </p:spTree>
    <p:extLst>
      <p:ext uri="{BB962C8B-B14F-4D97-AF65-F5344CB8AC3E}">
        <p14:creationId xmlns:p14="http://schemas.microsoft.com/office/powerpoint/2010/main" val="534415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D2A50-1DBC-4103-A961-17E0253742F8}"/>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7AE79D3C-BDE0-4495-B42C-47A7FB804D24}"/>
              </a:ext>
            </a:extLst>
          </p:cNvPr>
          <p:cNvSpPr>
            <a:spLocks noGrp="1"/>
          </p:cNvSpPr>
          <p:nvPr>
            <p:ph type="dt" sz="half" idx="10"/>
          </p:nvPr>
        </p:nvSpPr>
        <p:spPr/>
        <p:txBody>
          <a:bodyPr/>
          <a:lstStyle/>
          <a:p>
            <a:fld id="{6C255C05-8919-4763-BB03-9E1D6AB09AC4}" type="datetime1">
              <a:rPr lang="fr-FR" smtClean="0"/>
              <a:t>06/01/2024</a:t>
            </a:fld>
            <a:endParaRPr lang="fr-FR"/>
          </a:p>
        </p:txBody>
      </p:sp>
      <p:sp>
        <p:nvSpPr>
          <p:cNvPr id="4" name="Footer Placeholder 3">
            <a:extLst>
              <a:ext uri="{FF2B5EF4-FFF2-40B4-BE49-F238E27FC236}">
                <a16:creationId xmlns:a16="http://schemas.microsoft.com/office/drawing/2014/main" id="{B7636634-B16E-4B09-AAA2-17675C175BBD}"/>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E9C26C9E-3433-4B55-8E20-96FFE2C05891}"/>
              </a:ext>
            </a:extLst>
          </p:cNvPr>
          <p:cNvSpPr>
            <a:spLocks noGrp="1"/>
          </p:cNvSpPr>
          <p:nvPr>
            <p:ph type="sldNum" sz="quarter" idx="12"/>
          </p:nvPr>
        </p:nvSpPr>
        <p:spPr/>
        <p:txBody>
          <a:bodyPr/>
          <a:lstStyle/>
          <a:p>
            <a:fld id="{A9234F74-50E7-4533-9DBD-393B4D452DCF}" type="slidenum">
              <a:rPr lang="fr-FR" smtClean="0"/>
              <a:t>‹#›</a:t>
            </a:fld>
            <a:endParaRPr lang="fr-FR"/>
          </a:p>
        </p:txBody>
      </p:sp>
    </p:spTree>
    <p:extLst>
      <p:ext uri="{BB962C8B-B14F-4D97-AF65-F5344CB8AC3E}">
        <p14:creationId xmlns:p14="http://schemas.microsoft.com/office/powerpoint/2010/main" val="3402678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E58709-5B05-41F4-9DA8-9DD1C7C97ADC}"/>
              </a:ext>
            </a:extLst>
          </p:cNvPr>
          <p:cNvSpPr>
            <a:spLocks noGrp="1"/>
          </p:cNvSpPr>
          <p:nvPr>
            <p:ph type="dt" sz="half" idx="10"/>
          </p:nvPr>
        </p:nvSpPr>
        <p:spPr/>
        <p:txBody>
          <a:bodyPr/>
          <a:lstStyle/>
          <a:p>
            <a:fld id="{9EB79119-8877-427C-9C5F-E8C872B425B4}" type="datetime1">
              <a:rPr lang="fr-FR" smtClean="0"/>
              <a:t>06/01/2024</a:t>
            </a:fld>
            <a:endParaRPr lang="fr-FR"/>
          </a:p>
        </p:txBody>
      </p:sp>
      <p:sp>
        <p:nvSpPr>
          <p:cNvPr id="3" name="Footer Placeholder 2">
            <a:extLst>
              <a:ext uri="{FF2B5EF4-FFF2-40B4-BE49-F238E27FC236}">
                <a16:creationId xmlns:a16="http://schemas.microsoft.com/office/drawing/2014/main" id="{73B70701-E846-435D-A5D1-8358076DA3DA}"/>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793C2D7F-3BC0-4975-AD88-3DC974D51005}"/>
              </a:ext>
            </a:extLst>
          </p:cNvPr>
          <p:cNvSpPr>
            <a:spLocks noGrp="1"/>
          </p:cNvSpPr>
          <p:nvPr>
            <p:ph type="sldNum" sz="quarter" idx="12"/>
          </p:nvPr>
        </p:nvSpPr>
        <p:spPr/>
        <p:txBody>
          <a:bodyPr/>
          <a:lstStyle/>
          <a:p>
            <a:fld id="{A9234F74-50E7-4533-9DBD-393B4D452DCF}" type="slidenum">
              <a:rPr lang="fr-FR" smtClean="0"/>
              <a:t>‹#›</a:t>
            </a:fld>
            <a:endParaRPr lang="fr-FR"/>
          </a:p>
        </p:txBody>
      </p:sp>
    </p:spTree>
    <p:extLst>
      <p:ext uri="{BB962C8B-B14F-4D97-AF65-F5344CB8AC3E}">
        <p14:creationId xmlns:p14="http://schemas.microsoft.com/office/powerpoint/2010/main" val="2730497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BFF9D-3765-4961-A51C-B57D0C5F53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A0E5E30C-57F0-4CF3-A4E2-E11548CA1A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42C40F77-B8AE-48F2-9BF6-49C6508B28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B81730-CA3F-4C14-B1DA-F51260B8A029}"/>
              </a:ext>
            </a:extLst>
          </p:cNvPr>
          <p:cNvSpPr>
            <a:spLocks noGrp="1"/>
          </p:cNvSpPr>
          <p:nvPr>
            <p:ph type="dt" sz="half" idx="10"/>
          </p:nvPr>
        </p:nvSpPr>
        <p:spPr/>
        <p:txBody>
          <a:bodyPr/>
          <a:lstStyle/>
          <a:p>
            <a:fld id="{AF03AF2B-B8CD-48C7-9D42-2B0BA93A0C34}" type="datetime1">
              <a:rPr lang="fr-FR" smtClean="0"/>
              <a:t>06/01/2024</a:t>
            </a:fld>
            <a:endParaRPr lang="fr-FR"/>
          </a:p>
        </p:txBody>
      </p:sp>
      <p:sp>
        <p:nvSpPr>
          <p:cNvPr id="6" name="Footer Placeholder 5">
            <a:extLst>
              <a:ext uri="{FF2B5EF4-FFF2-40B4-BE49-F238E27FC236}">
                <a16:creationId xmlns:a16="http://schemas.microsoft.com/office/drawing/2014/main" id="{42C0FF54-D726-4FDA-A688-8C4ED6B74FCA}"/>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6A64532E-4DBB-4910-8322-99E62F71CB50}"/>
              </a:ext>
            </a:extLst>
          </p:cNvPr>
          <p:cNvSpPr>
            <a:spLocks noGrp="1"/>
          </p:cNvSpPr>
          <p:nvPr>
            <p:ph type="sldNum" sz="quarter" idx="12"/>
          </p:nvPr>
        </p:nvSpPr>
        <p:spPr/>
        <p:txBody>
          <a:bodyPr/>
          <a:lstStyle/>
          <a:p>
            <a:fld id="{A9234F74-50E7-4533-9DBD-393B4D452DCF}" type="slidenum">
              <a:rPr lang="fr-FR" smtClean="0"/>
              <a:t>‹#›</a:t>
            </a:fld>
            <a:endParaRPr lang="fr-FR"/>
          </a:p>
        </p:txBody>
      </p:sp>
    </p:spTree>
    <p:extLst>
      <p:ext uri="{BB962C8B-B14F-4D97-AF65-F5344CB8AC3E}">
        <p14:creationId xmlns:p14="http://schemas.microsoft.com/office/powerpoint/2010/main" val="1170122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B9BCE-5656-407B-B3B3-9D142960C0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C7EB974F-7BBC-4617-943B-AB6AE34DB3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D02E653B-664B-4BD6-A0A0-51FFFFC1E6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7D456F-11B1-4A92-B1D2-14086B3DC3A2}"/>
              </a:ext>
            </a:extLst>
          </p:cNvPr>
          <p:cNvSpPr>
            <a:spLocks noGrp="1"/>
          </p:cNvSpPr>
          <p:nvPr>
            <p:ph type="dt" sz="half" idx="10"/>
          </p:nvPr>
        </p:nvSpPr>
        <p:spPr/>
        <p:txBody>
          <a:bodyPr/>
          <a:lstStyle/>
          <a:p>
            <a:fld id="{BF3E56B6-6C6D-4EFA-911E-1E5670BA83F0}" type="datetime1">
              <a:rPr lang="fr-FR" smtClean="0"/>
              <a:t>06/01/2024</a:t>
            </a:fld>
            <a:endParaRPr lang="fr-FR"/>
          </a:p>
        </p:txBody>
      </p:sp>
      <p:sp>
        <p:nvSpPr>
          <p:cNvPr id="6" name="Footer Placeholder 5">
            <a:extLst>
              <a:ext uri="{FF2B5EF4-FFF2-40B4-BE49-F238E27FC236}">
                <a16:creationId xmlns:a16="http://schemas.microsoft.com/office/drawing/2014/main" id="{6AD8FC68-0820-4093-B5B2-2C7E2721A8F3}"/>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D41403DB-B7C7-43C3-9CDB-1075A7700D99}"/>
              </a:ext>
            </a:extLst>
          </p:cNvPr>
          <p:cNvSpPr>
            <a:spLocks noGrp="1"/>
          </p:cNvSpPr>
          <p:nvPr>
            <p:ph type="sldNum" sz="quarter" idx="12"/>
          </p:nvPr>
        </p:nvSpPr>
        <p:spPr/>
        <p:txBody>
          <a:bodyPr/>
          <a:lstStyle/>
          <a:p>
            <a:fld id="{A9234F74-50E7-4533-9DBD-393B4D452DCF}" type="slidenum">
              <a:rPr lang="fr-FR" smtClean="0"/>
              <a:t>‹#›</a:t>
            </a:fld>
            <a:endParaRPr lang="fr-FR"/>
          </a:p>
        </p:txBody>
      </p:sp>
    </p:spTree>
    <p:extLst>
      <p:ext uri="{BB962C8B-B14F-4D97-AF65-F5344CB8AC3E}">
        <p14:creationId xmlns:p14="http://schemas.microsoft.com/office/powerpoint/2010/main" val="1529334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B6D715-15D8-4A74-ABB8-AE92FE8218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377B655F-E66F-4351-A994-8D46062F3E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E9FB933E-98A4-4ED5-A136-AFEA5CBA3D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EB731F-0D31-450A-A523-E53F9BE1CE02}" type="datetime1">
              <a:rPr lang="fr-FR" smtClean="0"/>
              <a:t>06/01/2024</a:t>
            </a:fld>
            <a:endParaRPr lang="fr-FR"/>
          </a:p>
        </p:txBody>
      </p:sp>
      <p:sp>
        <p:nvSpPr>
          <p:cNvPr id="5" name="Footer Placeholder 4">
            <a:extLst>
              <a:ext uri="{FF2B5EF4-FFF2-40B4-BE49-F238E27FC236}">
                <a16:creationId xmlns:a16="http://schemas.microsoft.com/office/drawing/2014/main" id="{DD7E42C6-2186-4754-9724-8D52C50C96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CCD4E7D0-7DBD-473C-BFA3-363E2FE5AA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234F74-50E7-4533-9DBD-393B4D452DCF}" type="slidenum">
              <a:rPr lang="fr-FR" smtClean="0"/>
              <a:t>‹#›</a:t>
            </a:fld>
            <a:endParaRPr lang="fr-FR"/>
          </a:p>
        </p:txBody>
      </p:sp>
    </p:spTree>
    <p:extLst>
      <p:ext uri="{BB962C8B-B14F-4D97-AF65-F5344CB8AC3E}">
        <p14:creationId xmlns:p14="http://schemas.microsoft.com/office/powerpoint/2010/main" val="1278921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6.jpg"/><Relationship Id="rId13" Type="http://schemas.microsoft.com/office/2007/relationships/diagramDrawing" Target="../diagrams/drawing11.xml"/><Relationship Id="rId3" Type="http://schemas.openxmlformats.org/officeDocument/2006/relationships/image" Target="../media/image21.jpg"/><Relationship Id="rId7" Type="http://schemas.openxmlformats.org/officeDocument/2006/relationships/image" Target="../media/image25.jpg"/><Relationship Id="rId12" Type="http://schemas.openxmlformats.org/officeDocument/2006/relationships/diagramColors" Target="../diagrams/colors11.xml"/><Relationship Id="rId2" Type="http://schemas.openxmlformats.org/officeDocument/2006/relationships/image" Target="../media/image4.jpg"/><Relationship Id="rId1" Type="http://schemas.openxmlformats.org/officeDocument/2006/relationships/slideLayout" Target="../slideLayouts/slideLayout7.xml"/><Relationship Id="rId6" Type="http://schemas.openxmlformats.org/officeDocument/2006/relationships/image" Target="../media/image24.jpg"/><Relationship Id="rId11" Type="http://schemas.openxmlformats.org/officeDocument/2006/relationships/diagramQuickStyle" Target="../diagrams/quickStyle11.xml"/><Relationship Id="rId5" Type="http://schemas.openxmlformats.org/officeDocument/2006/relationships/image" Target="../media/image23.jpg"/><Relationship Id="rId10" Type="http://schemas.openxmlformats.org/officeDocument/2006/relationships/diagramLayout" Target="../diagrams/layout11.xml"/><Relationship Id="rId4" Type="http://schemas.openxmlformats.org/officeDocument/2006/relationships/image" Target="../media/image22.jpg"/><Relationship Id="rId9" Type="http://schemas.openxmlformats.org/officeDocument/2006/relationships/diagramData" Target="../diagrams/data11.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jpg"/><Relationship Id="rId1" Type="http://schemas.openxmlformats.org/officeDocument/2006/relationships/slideLayout" Target="../slideLayouts/slideLayout7.xml"/><Relationship Id="rId6" Type="http://schemas.openxmlformats.org/officeDocument/2006/relationships/image" Target="../media/image30.jpg"/><Relationship Id="rId5" Type="http://schemas.openxmlformats.org/officeDocument/2006/relationships/image" Target="../media/image29.jpg"/><Relationship Id="rId4" Type="http://schemas.openxmlformats.org/officeDocument/2006/relationships/image" Target="../media/image28.jpg"/></Relationships>
</file>

<file path=ppt/slides/_rels/slide12.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4.jpg"/><Relationship Id="rId1" Type="http://schemas.openxmlformats.org/officeDocument/2006/relationships/slideLayout" Target="../slideLayouts/slideLayout7.xml"/><Relationship Id="rId6" Type="http://schemas.openxmlformats.org/officeDocument/2006/relationships/image" Target="../media/image34.jpg"/><Relationship Id="rId5" Type="http://schemas.openxmlformats.org/officeDocument/2006/relationships/image" Target="../media/image33.png"/><Relationship Id="rId4" Type="http://schemas.openxmlformats.org/officeDocument/2006/relationships/image" Target="../media/image32.jp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jpg"/><Relationship Id="rId7" Type="http://schemas.openxmlformats.org/officeDocument/2006/relationships/image" Target="../media/image40.jpg"/><Relationship Id="rId2" Type="http://schemas.openxmlformats.org/officeDocument/2006/relationships/image" Target="../media/image4.jp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9" Type="http://schemas.openxmlformats.org/officeDocument/2006/relationships/image" Target="../media/image42.png"/></Relationships>
</file>

<file path=ppt/slides/_rels/slide15.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4.jpg"/><Relationship Id="rId1" Type="http://schemas.openxmlformats.org/officeDocument/2006/relationships/slideLayout" Target="../slideLayouts/slideLayout7.xml"/><Relationship Id="rId5" Type="http://schemas.openxmlformats.org/officeDocument/2006/relationships/image" Target="../media/image45.png"/><Relationship Id="rId4" Type="http://schemas.openxmlformats.org/officeDocument/2006/relationships/image" Target="../media/image44.png"/></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48.jp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4.jpg"/><Relationship Id="rId1" Type="http://schemas.openxmlformats.org/officeDocument/2006/relationships/slideLayout" Target="../slideLayouts/slideLayout7.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8.xml.rels><?xml version="1.0" encoding="UTF-8" standalone="yes"?>
<Relationships xmlns="http://schemas.openxmlformats.org/package/2006/relationships"><Relationship Id="rId3" Type="http://schemas.openxmlformats.org/officeDocument/2006/relationships/hyperlink" Target="https://blog.google/" TargetMode="External"/><Relationship Id="rId2" Type="http://schemas.openxmlformats.org/officeDocument/2006/relationships/image" Target="../media/image4.jpg"/><Relationship Id="rId1" Type="http://schemas.openxmlformats.org/officeDocument/2006/relationships/slideLayout" Target="../slideLayouts/slideLayout7.xml"/><Relationship Id="rId6" Type="http://schemas.openxmlformats.org/officeDocument/2006/relationships/hyperlink" Target="https://www.microsoft.com/en-us/about" TargetMode="External"/><Relationship Id="rId5" Type="http://schemas.openxmlformats.org/officeDocument/2006/relationships/hyperlink" Target="https://www.wikipedia.org/" TargetMode="External"/><Relationship Id="rId4" Type="http://schemas.openxmlformats.org/officeDocument/2006/relationships/hyperlink" Target="https://cloud.google.com/"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image" Target="../media/image49.jpg"/><Relationship Id="rId1" Type="http://schemas.openxmlformats.org/officeDocument/2006/relationships/slideLayout" Target="../slideLayouts/slideLayout7.xml"/><Relationship Id="rId6" Type="http://schemas.openxmlformats.org/officeDocument/2006/relationships/image" Target="../media/image53.jpg"/><Relationship Id="rId5" Type="http://schemas.openxmlformats.org/officeDocument/2006/relationships/image" Target="../media/image52.jpg"/><Relationship Id="rId4" Type="http://schemas.openxmlformats.org/officeDocument/2006/relationships/image" Target="../media/image51.jp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jp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3" Type="http://schemas.microsoft.com/office/2007/relationships/diagramDrawing" Target="../diagrams/drawing3.xml"/><Relationship Id="rId18" Type="http://schemas.microsoft.com/office/2007/relationships/diagramDrawing" Target="../diagrams/drawing4.xml"/><Relationship Id="rId26" Type="http://schemas.openxmlformats.org/officeDocument/2006/relationships/diagramQuickStyle" Target="../diagrams/quickStyle6.xml"/><Relationship Id="rId39" Type="http://schemas.openxmlformats.org/officeDocument/2006/relationships/diagramData" Target="../diagrams/data9.xml"/><Relationship Id="rId21" Type="http://schemas.openxmlformats.org/officeDocument/2006/relationships/diagramQuickStyle" Target="../diagrams/quickStyle5.xml"/><Relationship Id="rId34" Type="http://schemas.openxmlformats.org/officeDocument/2006/relationships/diagramData" Target="../diagrams/data8.xml"/><Relationship Id="rId42" Type="http://schemas.openxmlformats.org/officeDocument/2006/relationships/diagramColors" Target="../diagrams/colors9.xml"/><Relationship Id="rId7" Type="http://schemas.openxmlformats.org/officeDocument/2006/relationships/diagramColors" Target="../diagrams/colors2.xml"/><Relationship Id="rId2" Type="http://schemas.openxmlformats.org/officeDocument/2006/relationships/image" Target="../media/image4.jpg"/><Relationship Id="rId16" Type="http://schemas.openxmlformats.org/officeDocument/2006/relationships/diagramQuickStyle" Target="../diagrams/quickStyle4.xml"/><Relationship Id="rId20" Type="http://schemas.openxmlformats.org/officeDocument/2006/relationships/diagramLayout" Target="../diagrams/layout5.xml"/><Relationship Id="rId29" Type="http://schemas.openxmlformats.org/officeDocument/2006/relationships/diagramData" Target="../diagrams/data7.xml"/><Relationship Id="rId41" Type="http://schemas.openxmlformats.org/officeDocument/2006/relationships/diagramQuickStyle" Target="../diagrams/quickStyle9.xml"/><Relationship Id="rId1" Type="http://schemas.openxmlformats.org/officeDocument/2006/relationships/slideLayout" Target="../slideLayouts/slideLayout7.xml"/><Relationship Id="rId6" Type="http://schemas.openxmlformats.org/officeDocument/2006/relationships/diagramQuickStyle" Target="../diagrams/quickStyle2.xml"/><Relationship Id="rId11" Type="http://schemas.openxmlformats.org/officeDocument/2006/relationships/diagramQuickStyle" Target="../diagrams/quickStyle3.xml"/><Relationship Id="rId24" Type="http://schemas.openxmlformats.org/officeDocument/2006/relationships/diagramData" Target="../diagrams/data6.xml"/><Relationship Id="rId32" Type="http://schemas.openxmlformats.org/officeDocument/2006/relationships/diagramColors" Target="../diagrams/colors7.xml"/><Relationship Id="rId37" Type="http://schemas.openxmlformats.org/officeDocument/2006/relationships/diagramColors" Target="../diagrams/colors8.xml"/><Relationship Id="rId40" Type="http://schemas.openxmlformats.org/officeDocument/2006/relationships/diagramLayout" Target="../diagrams/layout9.xml"/><Relationship Id="rId5" Type="http://schemas.openxmlformats.org/officeDocument/2006/relationships/diagramLayout" Target="../diagrams/layout2.xml"/><Relationship Id="rId15" Type="http://schemas.openxmlformats.org/officeDocument/2006/relationships/diagramLayout" Target="../diagrams/layout4.xml"/><Relationship Id="rId23" Type="http://schemas.microsoft.com/office/2007/relationships/diagramDrawing" Target="../diagrams/drawing5.xml"/><Relationship Id="rId28" Type="http://schemas.microsoft.com/office/2007/relationships/diagramDrawing" Target="../diagrams/drawing6.xml"/><Relationship Id="rId36" Type="http://schemas.openxmlformats.org/officeDocument/2006/relationships/diagramQuickStyle" Target="../diagrams/quickStyle8.xml"/><Relationship Id="rId10" Type="http://schemas.openxmlformats.org/officeDocument/2006/relationships/diagramLayout" Target="../diagrams/layout3.xml"/><Relationship Id="rId19" Type="http://schemas.openxmlformats.org/officeDocument/2006/relationships/diagramData" Target="../diagrams/data5.xml"/><Relationship Id="rId31" Type="http://schemas.openxmlformats.org/officeDocument/2006/relationships/diagramQuickStyle" Target="../diagrams/quickStyle7.xml"/><Relationship Id="rId4" Type="http://schemas.openxmlformats.org/officeDocument/2006/relationships/diagramData" Target="../diagrams/data2.xml"/><Relationship Id="rId9" Type="http://schemas.openxmlformats.org/officeDocument/2006/relationships/diagramData" Target="../diagrams/data3.xml"/><Relationship Id="rId14" Type="http://schemas.openxmlformats.org/officeDocument/2006/relationships/diagramData" Target="../diagrams/data4.xml"/><Relationship Id="rId22" Type="http://schemas.openxmlformats.org/officeDocument/2006/relationships/diagramColors" Target="../diagrams/colors5.xml"/><Relationship Id="rId27" Type="http://schemas.openxmlformats.org/officeDocument/2006/relationships/diagramColors" Target="../diagrams/colors6.xml"/><Relationship Id="rId30" Type="http://schemas.openxmlformats.org/officeDocument/2006/relationships/diagramLayout" Target="../diagrams/layout7.xml"/><Relationship Id="rId35" Type="http://schemas.openxmlformats.org/officeDocument/2006/relationships/diagramLayout" Target="../diagrams/layout8.xml"/><Relationship Id="rId43" Type="http://schemas.microsoft.com/office/2007/relationships/diagramDrawing" Target="../diagrams/drawing9.xml"/><Relationship Id="rId8" Type="http://schemas.microsoft.com/office/2007/relationships/diagramDrawing" Target="../diagrams/drawing2.xml"/><Relationship Id="rId3" Type="http://schemas.openxmlformats.org/officeDocument/2006/relationships/image" Target="../media/image6.png"/><Relationship Id="rId12" Type="http://schemas.openxmlformats.org/officeDocument/2006/relationships/diagramColors" Target="../diagrams/colors3.xml"/><Relationship Id="rId17" Type="http://schemas.openxmlformats.org/officeDocument/2006/relationships/diagramColors" Target="../diagrams/colors4.xml"/><Relationship Id="rId25" Type="http://schemas.openxmlformats.org/officeDocument/2006/relationships/diagramLayout" Target="../diagrams/layout6.xml"/><Relationship Id="rId33" Type="http://schemas.microsoft.com/office/2007/relationships/diagramDrawing" Target="../diagrams/drawing7.xml"/><Relationship Id="rId38" Type="http://schemas.microsoft.com/office/2007/relationships/diagramDrawing" Target="../diagrams/drawing8.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jp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4.jpg"/><Relationship Id="rId1" Type="http://schemas.openxmlformats.org/officeDocument/2006/relationships/slideLayout" Target="../slideLayouts/slideLayout7.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13755"/>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914860-7B15-4ECD-93DB-2DCFA3793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710491" cy="7706551"/>
          </a:xfrm>
          <a:prstGeom prst="rect">
            <a:avLst/>
          </a:prstGeom>
        </p:spPr>
      </p:pic>
      <p:sp>
        <p:nvSpPr>
          <p:cNvPr id="14" name="Freeform: Shape 13">
            <a:extLst>
              <a:ext uri="{FF2B5EF4-FFF2-40B4-BE49-F238E27FC236}">
                <a16:creationId xmlns:a16="http://schemas.microsoft.com/office/drawing/2014/main" id="{498B3EB3-6ADF-45FA-AB90-EC22DEA28C74}"/>
              </a:ext>
            </a:extLst>
          </p:cNvPr>
          <p:cNvSpPr/>
          <p:nvPr/>
        </p:nvSpPr>
        <p:spPr>
          <a:xfrm rot="13043891">
            <a:off x="-329801" y="-4486912"/>
            <a:ext cx="13854468" cy="14514248"/>
          </a:xfrm>
          <a:custGeom>
            <a:avLst/>
            <a:gdLst>
              <a:gd name="connsiteX0" fmla="*/ 4083778 w 13854468"/>
              <a:gd name="connsiteY0" fmla="*/ 12749221 h 14514248"/>
              <a:gd name="connsiteX1" fmla="*/ 3722148 w 13854468"/>
              <a:gd name="connsiteY1" fmla="*/ 12749221 h 14514248"/>
              <a:gd name="connsiteX2" fmla="*/ 3722148 w 13854468"/>
              <a:gd name="connsiteY2" fmla="*/ 12276197 h 14514248"/>
              <a:gd name="connsiteX3" fmla="*/ 4304538 w 13854468"/>
              <a:gd name="connsiteY3" fmla="*/ 12749221 h 14514248"/>
              <a:gd name="connsiteX4" fmla="*/ 4165211 w 13854468"/>
              <a:gd name="connsiteY4" fmla="*/ 12855737 h 14514248"/>
              <a:gd name="connsiteX5" fmla="*/ 4083778 w 13854468"/>
              <a:gd name="connsiteY5" fmla="*/ 12749221 h 14514248"/>
              <a:gd name="connsiteX6" fmla="*/ 13854468 w 13854468"/>
              <a:gd name="connsiteY6" fmla="*/ 5448228 h 14514248"/>
              <a:gd name="connsiteX7" fmla="*/ 8555471 w 13854468"/>
              <a:gd name="connsiteY7" fmla="*/ 9499350 h 14514248"/>
              <a:gd name="connsiteX8" fmla="*/ 8555472 w 13854468"/>
              <a:gd name="connsiteY8" fmla="*/ 6290166 h 14514248"/>
              <a:gd name="connsiteX9" fmla="*/ 8173536 w 13854468"/>
              <a:gd name="connsiteY9" fmla="*/ 5908230 h 14514248"/>
              <a:gd name="connsiteX10" fmla="*/ 6645839 w 13854468"/>
              <a:gd name="connsiteY10" fmla="*/ 5908230 h 14514248"/>
              <a:gd name="connsiteX11" fmla="*/ 6263903 w 13854468"/>
              <a:gd name="connsiteY11" fmla="*/ 6290166 h 14514248"/>
              <a:gd name="connsiteX12" fmla="*/ 6263902 w 13854468"/>
              <a:gd name="connsiteY12" fmla="*/ 11251272 h 14514248"/>
              <a:gd name="connsiteX13" fmla="*/ 6054379 w 13854468"/>
              <a:gd name="connsiteY13" fmla="*/ 11411454 h 14514248"/>
              <a:gd name="connsiteX14" fmla="*/ 6054380 w 13854468"/>
              <a:gd name="connsiteY14" fmla="*/ 5388056 h 14514248"/>
              <a:gd name="connsiteX15" fmla="*/ 5665666 w 13854468"/>
              <a:gd name="connsiteY15" fmla="*/ 4999343 h 14514248"/>
              <a:gd name="connsiteX16" fmla="*/ 4110861 w 13854468"/>
              <a:gd name="connsiteY16" fmla="*/ 4999344 h 14514248"/>
              <a:gd name="connsiteX17" fmla="*/ 3722148 w 13854468"/>
              <a:gd name="connsiteY17" fmla="*/ 5388056 h 14514248"/>
              <a:gd name="connsiteX18" fmla="*/ 3722148 w 13854468"/>
              <a:gd name="connsiteY18" fmla="*/ 12276197 h 14514248"/>
              <a:gd name="connsiteX19" fmla="*/ 3403773 w 13854468"/>
              <a:gd name="connsiteY19" fmla="*/ 11859753 h 14514248"/>
              <a:gd name="connsiteX20" fmla="*/ 3403773 w 13854468"/>
              <a:gd name="connsiteY20" fmla="*/ 7128228 h 14514248"/>
              <a:gd name="connsiteX21" fmla="*/ 2996874 w 13854468"/>
              <a:gd name="connsiteY21" fmla="*/ 6721329 h 14514248"/>
              <a:gd name="connsiteX22" fmla="*/ 1369326 w 13854468"/>
              <a:gd name="connsiteY22" fmla="*/ 6721329 h 14514248"/>
              <a:gd name="connsiteX23" fmla="*/ 962428 w 13854468"/>
              <a:gd name="connsiteY23" fmla="*/ 7128228 h 14514248"/>
              <a:gd name="connsiteX24" fmla="*/ 962428 w 13854468"/>
              <a:gd name="connsiteY24" fmla="*/ 8666396 h 14514248"/>
              <a:gd name="connsiteX25" fmla="*/ 0 w 13854468"/>
              <a:gd name="connsiteY25" fmla="*/ 7407510 h 14514248"/>
              <a:gd name="connsiteX26" fmla="*/ 9689257 w 13854468"/>
              <a:gd name="connsiteY26" fmla="*/ 0 h 14514248"/>
              <a:gd name="connsiteX27" fmla="*/ 3403773 w 13854468"/>
              <a:gd name="connsiteY27" fmla="*/ 14514248 h 14514248"/>
              <a:gd name="connsiteX28" fmla="*/ 962428 w 13854468"/>
              <a:gd name="connsiteY28" fmla="*/ 14514248 h 14514248"/>
              <a:gd name="connsiteX29" fmla="*/ 962428 w 13854468"/>
              <a:gd name="connsiteY29" fmla="*/ 8666396 h 14514248"/>
              <a:gd name="connsiteX30" fmla="*/ 3403773 w 13854468"/>
              <a:gd name="connsiteY30" fmla="*/ 11859753 h 14514248"/>
              <a:gd name="connsiteX31" fmla="*/ 6054379 w 13854468"/>
              <a:gd name="connsiteY31" fmla="*/ 12749221 h 14514248"/>
              <a:gd name="connsiteX32" fmla="*/ 4304538 w 13854468"/>
              <a:gd name="connsiteY32" fmla="*/ 12749221 h 14514248"/>
              <a:gd name="connsiteX33" fmla="*/ 6054379 w 13854468"/>
              <a:gd name="connsiteY33" fmla="*/ 11411454 h 14514248"/>
              <a:gd name="connsiteX34" fmla="*/ 8555471 w 13854468"/>
              <a:gd name="connsiteY34" fmla="*/ 13689195 h 14514248"/>
              <a:gd name="connsiteX35" fmla="*/ 6263902 w 13854468"/>
              <a:gd name="connsiteY35" fmla="*/ 13689195 h 14514248"/>
              <a:gd name="connsiteX36" fmla="*/ 6263902 w 13854468"/>
              <a:gd name="connsiteY36" fmla="*/ 11251272 h 14514248"/>
              <a:gd name="connsiteX37" fmla="*/ 8555471 w 13854468"/>
              <a:gd name="connsiteY37" fmla="*/ 9499350 h 14514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3854468" h="14514248">
                <a:moveTo>
                  <a:pt x="4083778" y="12749221"/>
                </a:moveTo>
                <a:lnTo>
                  <a:pt x="3722148" y="12749221"/>
                </a:lnTo>
                <a:lnTo>
                  <a:pt x="3722148" y="12276197"/>
                </a:lnTo>
                <a:close/>
                <a:moveTo>
                  <a:pt x="4304538" y="12749221"/>
                </a:moveTo>
                <a:lnTo>
                  <a:pt x="4165211" y="12855737"/>
                </a:lnTo>
                <a:lnTo>
                  <a:pt x="4083778" y="12749221"/>
                </a:lnTo>
                <a:close/>
                <a:moveTo>
                  <a:pt x="13854468" y="5448228"/>
                </a:moveTo>
                <a:lnTo>
                  <a:pt x="8555471" y="9499350"/>
                </a:lnTo>
                <a:lnTo>
                  <a:pt x="8555472" y="6290166"/>
                </a:lnTo>
                <a:cubicBezTo>
                  <a:pt x="8555472" y="6079229"/>
                  <a:pt x="8384473" y="5908230"/>
                  <a:pt x="8173536" y="5908230"/>
                </a:cubicBezTo>
                <a:lnTo>
                  <a:pt x="6645839" y="5908230"/>
                </a:lnTo>
                <a:cubicBezTo>
                  <a:pt x="6434902" y="5908230"/>
                  <a:pt x="6263903" y="6079229"/>
                  <a:pt x="6263903" y="6290166"/>
                </a:cubicBezTo>
                <a:lnTo>
                  <a:pt x="6263902" y="11251272"/>
                </a:lnTo>
                <a:lnTo>
                  <a:pt x="6054379" y="11411454"/>
                </a:lnTo>
                <a:lnTo>
                  <a:pt x="6054380" y="5388056"/>
                </a:lnTo>
                <a:cubicBezTo>
                  <a:pt x="6054380" y="5173376"/>
                  <a:pt x="5880346" y="4999343"/>
                  <a:pt x="5665666" y="4999343"/>
                </a:cubicBezTo>
                <a:lnTo>
                  <a:pt x="4110861" y="4999344"/>
                </a:lnTo>
                <a:cubicBezTo>
                  <a:pt x="3896181" y="4999343"/>
                  <a:pt x="3722148" y="5173377"/>
                  <a:pt x="3722148" y="5388056"/>
                </a:cubicBezTo>
                <a:lnTo>
                  <a:pt x="3722148" y="12276197"/>
                </a:lnTo>
                <a:lnTo>
                  <a:pt x="3403773" y="11859753"/>
                </a:lnTo>
                <a:lnTo>
                  <a:pt x="3403773" y="7128228"/>
                </a:lnTo>
                <a:cubicBezTo>
                  <a:pt x="3403773" y="6903504"/>
                  <a:pt x="3221598" y="6721329"/>
                  <a:pt x="2996874" y="6721329"/>
                </a:cubicBezTo>
                <a:lnTo>
                  <a:pt x="1369326" y="6721329"/>
                </a:lnTo>
                <a:cubicBezTo>
                  <a:pt x="1144603" y="6721329"/>
                  <a:pt x="962428" y="6903504"/>
                  <a:pt x="962428" y="7128228"/>
                </a:cubicBezTo>
                <a:lnTo>
                  <a:pt x="962428" y="8666396"/>
                </a:lnTo>
                <a:lnTo>
                  <a:pt x="0" y="7407510"/>
                </a:lnTo>
                <a:lnTo>
                  <a:pt x="9689257" y="0"/>
                </a:lnTo>
                <a:close/>
                <a:moveTo>
                  <a:pt x="3403773" y="14514248"/>
                </a:moveTo>
                <a:lnTo>
                  <a:pt x="962428" y="14514248"/>
                </a:lnTo>
                <a:lnTo>
                  <a:pt x="962428" y="8666396"/>
                </a:lnTo>
                <a:lnTo>
                  <a:pt x="3403773" y="11859753"/>
                </a:lnTo>
                <a:close/>
                <a:moveTo>
                  <a:pt x="6054379" y="12749221"/>
                </a:moveTo>
                <a:lnTo>
                  <a:pt x="4304538" y="12749221"/>
                </a:lnTo>
                <a:lnTo>
                  <a:pt x="6054379" y="11411454"/>
                </a:lnTo>
                <a:close/>
                <a:moveTo>
                  <a:pt x="8555471" y="13689195"/>
                </a:moveTo>
                <a:lnTo>
                  <a:pt x="6263902" y="13689195"/>
                </a:lnTo>
                <a:lnTo>
                  <a:pt x="6263902" y="11251272"/>
                </a:lnTo>
                <a:lnTo>
                  <a:pt x="8555471" y="9499350"/>
                </a:lnTo>
                <a:close/>
              </a:path>
            </a:pathLst>
          </a:custGeom>
          <a:solidFill>
            <a:srgbClr val="213755"/>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p>
        </p:txBody>
      </p:sp>
      <p:sp>
        <p:nvSpPr>
          <p:cNvPr id="17" name="Rectangle 16">
            <a:extLst>
              <a:ext uri="{FF2B5EF4-FFF2-40B4-BE49-F238E27FC236}">
                <a16:creationId xmlns:a16="http://schemas.microsoft.com/office/drawing/2014/main" id="{FD59CE62-C6FD-47EF-B794-18E6951F2FCD}"/>
              </a:ext>
            </a:extLst>
          </p:cNvPr>
          <p:cNvSpPr/>
          <p:nvPr/>
        </p:nvSpPr>
        <p:spPr>
          <a:xfrm>
            <a:off x="0" y="3269974"/>
            <a:ext cx="5353779" cy="2862322"/>
          </a:xfrm>
          <a:prstGeom prst="rect">
            <a:avLst/>
          </a:prstGeom>
          <a:noFill/>
        </p:spPr>
        <p:txBody>
          <a:bodyPr wrap="square" lIns="91440" tIns="45720" rIns="91440" bIns="45720">
            <a:spAutoFit/>
          </a:bodyPr>
          <a:lstStyle/>
          <a:p>
            <a:pPr algn="ctr"/>
            <a:r>
              <a:rPr lang="fr-FR" sz="6000" dirty="0">
                <a:ln w="0"/>
                <a:gradFill>
                  <a:gsLst>
                    <a:gs pos="0">
                      <a:schemeClr val="accent5">
                        <a:lumMod val="50000"/>
                      </a:schemeClr>
                    </a:gs>
                    <a:gs pos="50000">
                      <a:schemeClr val="accent5"/>
                    </a:gs>
                    <a:gs pos="100000">
                      <a:schemeClr val="accent5">
                        <a:lumMod val="60000"/>
                        <a:lumOff val="40000"/>
                      </a:schemeClr>
                    </a:gs>
                  </a:gsLst>
                  <a:lin ang="5400000"/>
                </a:gradFill>
                <a:effectLst>
                  <a:innerShdw blurRad="63500" dist="50800" dir="10800000">
                    <a:prstClr val="black">
                      <a:alpha val="50000"/>
                    </a:prstClr>
                  </a:innerShdw>
                </a:effectLst>
              </a:rPr>
              <a:t>Information and Communication Technologies</a:t>
            </a:r>
          </a:p>
        </p:txBody>
      </p:sp>
      <p:sp>
        <p:nvSpPr>
          <p:cNvPr id="18" name="TextBox 17">
            <a:extLst>
              <a:ext uri="{FF2B5EF4-FFF2-40B4-BE49-F238E27FC236}">
                <a16:creationId xmlns:a16="http://schemas.microsoft.com/office/drawing/2014/main" id="{93DFF57D-2C67-4DBD-8B48-1E992B6E2084}"/>
              </a:ext>
            </a:extLst>
          </p:cNvPr>
          <p:cNvSpPr txBox="1"/>
          <p:nvPr/>
        </p:nvSpPr>
        <p:spPr>
          <a:xfrm>
            <a:off x="-111760" y="1121142"/>
            <a:ext cx="5730240" cy="1508105"/>
          </a:xfrm>
          <a:prstGeom prst="rect">
            <a:avLst/>
          </a:prstGeom>
          <a:noFill/>
        </p:spPr>
        <p:txBody>
          <a:bodyPr wrap="square" rtlCol="0">
            <a:spAutoFit/>
          </a:bodyPr>
          <a:lstStyle/>
          <a:p>
            <a:pPr lvl="0" algn="ctr"/>
            <a:r>
              <a:rPr lang="en-US" sz="2800" b="1" dirty="0">
                <a:solidFill>
                  <a:srgbClr val="FFFFFF"/>
                </a:solidFill>
                <a:latin typeface="+mj-lt"/>
                <a:ea typeface="Proxima Nova"/>
                <a:cs typeface="Proxima Nova"/>
                <a:sym typeface="Proxima Nova"/>
              </a:rPr>
              <a:t>University Of Science And Technology </a:t>
            </a:r>
            <a:r>
              <a:rPr lang="en-US" sz="2800" b="1" dirty="0" err="1">
                <a:solidFill>
                  <a:srgbClr val="FFFFFF"/>
                </a:solidFill>
                <a:latin typeface="+mj-lt"/>
                <a:ea typeface="Proxima Nova"/>
                <a:cs typeface="Proxima Nova"/>
                <a:sym typeface="Proxima Nova"/>
              </a:rPr>
              <a:t>Houari</a:t>
            </a:r>
            <a:r>
              <a:rPr lang="en-US" sz="2800" b="1" dirty="0">
                <a:solidFill>
                  <a:srgbClr val="FFFFFF"/>
                </a:solidFill>
                <a:latin typeface="+mj-lt"/>
                <a:ea typeface="Proxima Nova"/>
                <a:cs typeface="Proxima Nova"/>
                <a:sym typeface="Proxima Nova"/>
              </a:rPr>
              <a:t> Boumediene</a:t>
            </a:r>
          </a:p>
          <a:p>
            <a:pPr lvl="0" algn="ctr"/>
            <a:endParaRPr lang="en-US" b="1" dirty="0">
              <a:solidFill>
                <a:srgbClr val="FFFFFF"/>
              </a:solidFill>
              <a:latin typeface="+mj-lt"/>
              <a:ea typeface="Proxima Nova"/>
              <a:cs typeface="Proxima Nova"/>
              <a:sym typeface="Proxima Nova"/>
            </a:endParaRPr>
          </a:p>
          <a:p>
            <a:endParaRPr lang="fr-FR" dirty="0"/>
          </a:p>
        </p:txBody>
      </p:sp>
    </p:spTree>
    <p:extLst>
      <p:ext uri="{BB962C8B-B14F-4D97-AF65-F5344CB8AC3E}">
        <p14:creationId xmlns:p14="http://schemas.microsoft.com/office/powerpoint/2010/main" val="101398674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3" presetClass="path" presetSubtype="0" repeatCount="indefinite" accel="50000" decel="50000" fill="hold" nodeType="withEffect">
                                  <p:stCondLst>
                                    <p:cond delay="0"/>
                                  </p:stCondLst>
                                  <p:childTnLst>
                                    <p:animMotion origin="layout" path="M 0 0 L 0.125 0 C 0.181 0 0.25 -0.069 0.25 -0.125 L 0.25 -0.25 E" pathEditMode="relative" ptsTypes="">
                                      <p:cBhvr>
                                        <p:cTn id="6" dur="5000" fill="hold"/>
                                        <p:tgtEl>
                                          <p:spTgt spid="5"/>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down)">
                                      <p:cBhvr>
                                        <p:cTn id="11" dur="580">
                                          <p:stCondLst>
                                            <p:cond delay="0"/>
                                          </p:stCondLst>
                                        </p:cTn>
                                        <p:tgtEl>
                                          <p:spTgt spid="17"/>
                                        </p:tgtEl>
                                      </p:cBhvr>
                                    </p:animEffect>
                                    <p:anim calcmode="lin" valueType="num">
                                      <p:cBhvr>
                                        <p:cTn id="12"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7" dur="26">
                                          <p:stCondLst>
                                            <p:cond delay="650"/>
                                          </p:stCondLst>
                                        </p:cTn>
                                        <p:tgtEl>
                                          <p:spTgt spid="17"/>
                                        </p:tgtEl>
                                      </p:cBhvr>
                                      <p:to x="100000" y="60000"/>
                                    </p:animScale>
                                    <p:animScale>
                                      <p:cBhvr>
                                        <p:cTn id="18" dur="166" decel="50000">
                                          <p:stCondLst>
                                            <p:cond delay="676"/>
                                          </p:stCondLst>
                                        </p:cTn>
                                        <p:tgtEl>
                                          <p:spTgt spid="17"/>
                                        </p:tgtEl>
                                      </p:cBhvr>
                                      <p:to x="100000" y="100000"/>
                                    </p:animScale>
                                    <p:animScale>
                                      <p:cBhvr>
                                        <p:cTn id="19" dur="26">
                                          <p:stCondLst>
                                            <p:cond delay="1312"/>
                                          </p:stCondLst>
                                        </p:cTn>
                                        <p:tgtEl>
                                          <p:spTgt spid="17"/>
                                        </p:tgtEl>
                                      </p:cBhvr>
                                      <p:to x="100000" y="80000"/>
                                    </p:animScale>
                                    <p:animScale>
                                      <p:cBhvr>
                                        <p:cTn id="20" dur="166" decel="50000">
                                          <p:stCondLst>
                                            <p:cond delay="1338"/>
                                          </p:stCondLst>
                                        </p:cTn>
                                        <p:tgtEl>
                                          <p:spTgt spid="17"/>
                                        </p:tgtEl>
                                      </p:cBhvr>
                                      <p:to x="100000" y="100000"/>
                                    </p:animScale>
                                    <p:animScale>
                                      <p:cBhvr>
                                        <p:cTn id="21" dur="26">
                                          <p:stCondLst>
                                            <p:cond delay="1642"/>
                                          </p:stCondLst>
                                        </p:cTn>
                                        <p:tgtEl>
                                          <p:spTgt spid="17"/>
                                        </p:tgtEl>
                                      </p:cBhvr>
                                      <p:to x="100000" y="90000"/>
                                    </p:animScale>
                                    <p:animScale>
                                      <p:cBhvr>
                                        <p:cTn id="22" dur="166" decel="50000">
                                          <p:stCondLst>
                                            <p:cond delay="1668"/>
                                          </p:stCondLst>
                                        </p:cTn>
                                        <p:tgtEl>
                                          <p:spTgt spid="17"/>
                                        </p:tgtEl>
                                      </p:cBhvr>
                                      <p:to x="100000" y="100000"/>
                                    </p:animScale>
                                    <p:animScale>
                                      <p:cBhvr>
                                        <p:cTn id="23" dur="26">
                                          <p:stCondLst>
                                            <p:cond delay="1808"/>
                                          </p:stCondLst>
                                        </p:cTn>
                                        <p:tgtEl>
                                          <p:spTgt spid="17"/>
                                        </p:tgtEl>
                                      </p:cBhvr>
                                      <p:to x="100000" y="95000"/>
                                    </p:animScale>
                                    <p:animScale>
                                      <p:cBhvr>
                                        <p:cTn id="24"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6A1ABB-A5AE-410E-914C-8A7C8DBB0428}"/>
              </a:ext>
            </a:extLst>
          </p:cNvPr>
          <p:cNvSpPr txBox="1"/>
          <p:nvPr/>
        </p:nvSpPr>
        <p:spPr>
          <a:xfrm>
            <a:off x="0" y="-24705"/>
            <a:ext cx="12192000" cy="646331"/>
          </a:xfrm>
          <a:prstGeom prst="rect">
            <a:avLst/>
          </a:prstGeom>
          <a:solidFill>
            <a:srgbClr val="213755"/>
          </a:solidFill>
          <a:ln>
            <a:solidFill>
              <a:srgbClr val="314C73"/>
            </a:solidFill>
          </a:ln>
        </p:spPr>
        <p:txBody>
          <a:bodyPr wrap="square" rtlCol="0">
            <a:spAutoFit/>
          </a:bodyPr>
          <a:lstStyle/>
          <a:p>
            <a:r>
              <a:rPr lang="en-US" sz="3600" dirty="0">
                <a:solidFill>
                  <a:schemeClr val="bg1"/>
                </a:solidFill>
                <a:latin typeface="Arial Narrow" panose="020B0606020202030204" pitchFamily="34" charset="0"/>
                <a:cs typeface="Andalus" panose="02020603050405020304" pitchFamily="18" charset="-78"/>
              </a:rPr>
              <a:t>3) MICROSOFT TOOLS : </a:t>
            </a:r>
            <a:endParaRPr lang="fr-FR" sz="3600" dirty="0">
              <a:solidFill>
                <a:schemeClr val="bg1"/>
              </a:solidFill>
              <a:latin typeface="Arial Narrow" panose="020B0606020202030204" pitchFamily="34" charset="0"/>
              <a:cs typeface="Andalus" panose="02020603050405020304" pitchFamily="18" charset="-78"/>
            </a:endParaRPr>
          </a:p>
        </p:txBody>
      </p:sp>
      <p:sp>
        <p:nvSpPr>
          <p:cNvPr id="5" name="TextBox 4">
            <a:extLst>
              <a:ext uri="{FF2B5EF4-FFF2-40B4-BE49-F238E27FC236}">
                <a16:creationId xmlns:a16="http://schemas.microsoft.com/office/drawing/2014/main" id="{2942F3D6-42A6-4833-8478-B66B0A2CEB52}"/>
              </a:ext>
            </a:extLst>
          </p:cNvPr>
          <p:cNvSpPr txBox="1"/>
          <p:nvPr/>
        </p:nvSpPr>
        <p:spPr>
          <a:xfrm>
            <a:off x="0" y="6398309"/>
            <a:ext cx="12192000" cy="646331"/>
          </a:xfrm>
          <a:prstGeom prst="rect">
            <a:avLst/>
          </a:prstGeom>
          <a:solidFill>
            <a:srgbClr val="213755"/>
          </a:solidFill>
          <a:ln>
            <a:solidFill>
              <a:srgbClr val="314C73"/>
            </a:solidFill>
          </a:ln>
        </p:spPr>
        <p:txBody>
          <a:bodyPr wrap="square" rtlCol="0">
            <a:spAutoFit/>
          </a:bodyPr>
          <a:lstStyle/>
          <a:p>
            <a:r>
              <a:rPr lang="en-US" sz="3600" dirty="0">
                <a:solidFill>
                  <a:schemeClr val="bg1"/>
                </a:solidFill>
                <a:latin typeface="Andalus" panose="02020603050405020304" pitchFamily="18" charset="-78"/>
                <a:cs typeface="Andalus" panose="02020603050405020304" pitchFamily="18" charset="-78"/>
              </a:rPr>
              <a:t> </a:t>
            </a:r>
            <a:endParaRPr lang="fr-FR" sz="3600" dirty="0">
              <a:solidFill>
                <a:schemeClr val="bg1"/>
              </a:solidFill>
              <a:latin typeface="Andalus" panose="02020603050405020304" pitchFamily="18" charset="-78"/>
              <a:cs typeface="Andalus" panose="02020603050405020304" pitchFamily="18" charset="-78"/>
            </a:endParaRPr>
          </a:p>
        </p:txBody>
      </p:sp>
      <p:pic>
        <p:nvPicPr>
          <p:cNvPr id="14" name="Picture 13">
            <a:extLst>
              <a:ext uri="{FF2B5EF4-FFF2-40B4-BE49-F238E27FC236}">
                <a16:creationId xmlns:a16="http://schemas.microsoft.com/office/drawing/2014/main" id="{83842457-2937-464E-B1CB-E32770C74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9948" y="5812032"/>
            <a:ext cx="1862052" cy="1045968"/>
          </a:xfrm>
          <a:prstGeom prst="rect">
            <a:avLst/>
          </a:prstGeom>
        </p:spPr>
      </p:pic>
      <p:pic>
        <p:nvPicPr>
          <p:cNvPr id="33" name="Picture 32">
            <a:extLst>
              <a:ext uri="{FF2B5EF4-FFF2-40B4-BE49-F238E27FC236}">
                <a16:creationId xmlns:a16="http://schemas.microsoft.com/office/drawing/2014/main" id="{B220F84F-C60A-42F4-9B17-BBF15112ED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608" y="3318455"/>
            <a:ext cx="1232698" cy="1232698"/>
          </a:xfrm>
          <a:prstGeom prst="rect">
            <a:avLst/>
          </a:prstGeom>
        </p:spPr>
      </p:pic>
      <p:sp>
        <p:nvSpPr>
          <p:cNvPr id="34" name="Rectangle 33">
            <a:extLst>
              <a:ext uri="{FF2B5EF4-FFF2-40B4-BE49-F238E27FC236}">
                <a16:creationId xmlns:a16="http://schemas.microsoft.com/office/drawing/2014/main" id="{511AD4DE-643A-48C1-B1A3-5DA01521FBDD}"/>
              </a:ext>
            </a:extLst>
          </p:cNvPr>
          <p:cNvSpPr/>
          <p:nvPr/>
        </p:nvSpPr>
        <p:spPr>
          <a:xfrm>
            <a:off x="2137775" y="3299394"/>
            <a:ext cx="1935775" cy="2858297"/>
          </a:xfrm>
          <a:prstGeom prst="rect">
            <a:avLst/>
          </a:prstGeom>
          <a:noFill/>
          <a:ln w="19050">
            <a:solidFill>
              <a:srgbClr val="2137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a:p>
            <a:pPr algn="ctr"/>
            <a:endParaRPr lang="en-US" dirty="0"/>
          </a:p>
          <a:p>
            <a:pPr algn="ctr"/>
            <a:endParaRPr lang="en-US" dirty="0">
              <a:solidFill>
                <a:srgbClr val="213755"/>
              </a:solidFill>
            </a:endParaRPr>
          </a:p>
          <a:p>
            <a:pPr algn="ctr"/>
            <a:endParaRPr lang="en-US" dirty="0">
              <a:solidFill>
                <a:srgbClr val="213755"/>
              </a:solidFill>
            </a:endParaRPr>
          </a:p>
          <a:p>
            <a:pPr algn="ctr"/>
            <a:r>
              <a:rPr lang="en-US" dirty="0">
                <a:solidFill>
                  <a:srgbClr val="213755"/>
                </a:solidFill>
              </a:rPr>
              <a:t>Excel is designed for creating, organizing, and analyzing data in tabular form.</a:t>
            </a:r>
            <a:endParaRPr lang="fr-FR" dirty="0">
              <a:solidFill>
                <a:srgbClr val="213755"/>
              </a:solidFill>
            </a:endParaRPr>
          </a:p>
        </p:txBody>
      </p:sp>
      <p:pic>
        <p:nvPicPr>
          <p:cNvPr id="38" name="Picture 37">
            <a:extLst>
              <a:ext uri="{FF2B5EF4-FFF2-40B4-BE49-F238E27FC236}">
                <a16:creationId xmlns:a16="http://schemas.microsoft.com/office/drawing/2014/main" id="{6B62768A-A46B-4A8E-AA98-74C17009D4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9138" y="3318455"/>
            <a:ext cx="1324770" cy="1324770"/>
          </a:xfrm>
          <a:prstGeom prst="rect">
            <a:avLst/>
          </a:prstGeom>
        </p:spPr>
      </p:pic>
      <p:sp>
        <p:nvSpPr>
          <p:cNvPr id="39" name="Rectangle 38">
            <a:extLst>
              <a:ext uri="{FF2B5EF4-FFF2-40B4-BE49-F238E27FC236}">
                <a16:creationId xmlns:a16="http://schemas.microsoft.com/office/drawing/2014/main" id="{3DB7072F-5E5F-4CC8-B592-CB54E20E80F2}"/>
              </a:ext>
            </a:extLst>
          </p:cNvPr>
          <p:cNvSpPr/>
          <p:nvPr/>
        </p:nvSpPr>
        <p:spPr>
          <a:xfrm>
            <a:off x="4157014" y="3308919"/>
            <a:ext cx="1935775" cy="2858297"/>
          </a:xfrm>
          <a:prstGeom prst="rect">
            <a:avLst/>
          </a:prstGeom>
          <a:noFill/>
          <a:ln w="19050">
            <a:solidFill>
              <a:srgbClr val="2137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13755"/>
              </a:solidFill>
            </a:endParaRPr>
          </a:p>
          <a:p>
            <a:pPr algn="ctr"/>
            <a:endParaRPr lang="en-US" dirty="0">
              <a:solidFill>
                <a:srgbClr val="213755"/>
              </a:solidFill>
            </a:endParaRPr>
          </a:p>
          <a:p>
            <a:pPr algn="ctr"/>
            <a:endParaRPr lang="en-US" dirty="0">
              <a:solidFill>
                <a:srgbClr val="213755"/>
              </a:solidFill>
            </a:endParaRPr>
          </a:p>
          <a:p>
            <a:pPr algn="ctr"/>
            <a:endParaRPr lang="en-US" dirty="0">
              <a:solidFill>
                <a:srgbClr val="213755"/>
              </a:solidFill>
            </a:endParaRPr>
          </a:p>
          <a:p>
            <a:pPr algn="ctr"/>
            <a:r>
              <a:rPr lang="en-US" dirty="0">
                <a:solidFill>
                  <a:srgbClr val="213755"/>
                </a:solidFill>
              </a:rPr>
              <a:t>To create slides with text, images,  and multimedia elements to convey them in a  dynamic way.</a:t>
            </a:r>
            <a:endParaRPr lang="fr-FR" dirty="0">
              <a:solidFill>
                <a:srgbClr val="213755"/>
              </a:solidFill>
            </a:endParaRPr>
          </a:p>
        </p:txBody>
      </p:sp>
      <p:sp>
        <p:nvSpPr>
          <p:cNvPr id="40" name="Rectangle 39">
            <a:extLst>
              <a:ext uri="{FF2B5EF4-FFF2-40B4-BE49-F238E27FC236}">
                <a16:creationId xmlns:a16="http://schemas.microsoft.com/office/drawing/2014/main" id="{A7295E58-B1F8-41DE-A065-D165E6D47D1B}"/>
              </a:ext>
            </a:extLst>
          </p:cNvPr>
          <p:cNvSpPr/>
          <p:nvPr/>
        </p:nvSpPr>
        <p:spPr>
          <a:xfrm>
            <a:off x="98912" y="3299395"/>
            <a:ext cx="1935775" cy="2858297"/>
          </a:xfrm>
          <a:prstGeom prst="rect">
            <a:avLst/>
          </a:prstGeom>
          <a:noFill/>
          <a:ln w="19050">
            <a:solidFill>
              <a:srgbClr val="2137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13755"/>
              </a:solidFill>
            </a:endParaRPr>
          </a:p>
          <a:p>
            <a:pPr algn="ctr"/>
            <a:endParaRPr lang="en-US" dirty="0">
              <a:solidFill>
                <a:srgbClr val="213755"/>
              </a:solidFill>
            </a:endParaRPr>
          </a:p>
          <a:p>
            <a:pPr algn="ctr"/>
            <a:r>
              <a:rPr lang="en-US" dirty="0">
                <a:solidFill>
                  <a:srgbClr val="213755"/>
                </a:solidFill>
              </a:rPr>
              <a:t>                              Word allows users to create, edit, format, and insert images and tables then save documents .</a:t>
            </a:r>
            <a:endParaRPr lang="fr-FR" dirty="0">
              <a:solidFill>
                <a:srgbClr val="213755"/>
              </a:solidFill>
            </a:endParaRPr>
          </a:p>
        </p:txBody>
      </p:sp>
      <p:sp>
        <p:nvSpPr>
          <p:cNvPr id="41" name="Rectangle 40">
            <a:extLst>
              <a:ext uri="{FF2B5EF4-FFF2-40B4-BE49-F238E27FC236}">
                <a16:creationId xmlns:a16="http://schemas.microsoft.com/office/drawing/2014/main" id="{47F680EF-9F9B-4751-A4A2-B3BE08096439}"/>
              </a:ext>
            </a:extLst>
          </p:cNvPr>
          <p:cNvSpPr/>
          <p:nvPr/>
        </p:nvSpPr>
        <p:spPr>
          <a:xfrm>
            <a:off x="6141662" y="3299396"/>
            <a:ext cx="1935775" cy="2858297"/>
          </a:xfrm>
          <a:prstGeom prst="rect">
            <a:avLst/>
          </a:prstGeom>
          <a:noFill/>
          <a:ln w="19050">
            <a:solidFill>
              <a:srgbClr val="2137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13755"/>
              </a:solidFill>
            </a:endParaRPr>
          </a:p>
          <a:p>
            <a:pPr algn="ctr"/>
            <a:endParaRPr lang="en-US" dirty="0">
              <a:solidFill>
                <a:srgbClr val="213755"/>
              </a:solidFill>
            </a:endParaRPr>
          </a:p>
          <a:p>
            <a:pPr algn="ctr"/>
            <a:endParaRPr lang="en-US" dirty="0">
              <a:solidFill>
                <a:srgbClr val="213755"/>
              </a:solidFill>
            </a:endParaRPr>
          </a:p>
          <a:p>
            <a:pPr algn="ctr"/>
            <a:r>
              <a:rPr lang="en-US" dirty="0">
                <a:solidFill>
                  <a:srgbClr val="213755"/>
                </a:solidFill>
              </a:rPr>
              <a:t>For creating various types of publications, brochures, newsletters, flyers,  and others .</a:t>
            </a:r>
            <a:endParaRPr lang="fr-FR" dirty="0">
              <a:solidFill>
                <a:srgbClr val="213755"/>
              </a:solidFill>
            </a:endParaRPr>
          </a:p>
        </p:txBody>
      </p:sp>
      <p:sp>
        <p:nvSpPr>
          <p:cNvPr id="42" name="Rectangle 41">
            <a:extLst>
              <a:ext uri="{FF2B5EF4-FFF2-40B4-BE49-F238E27FC236}">
                <a16:creationId xmlns:a16="http://schemas.microsoft.com/office/drawing/2014/main" id="{77532BB0-9FDF-47E4-8F70-66564A1DA7C1}"/>
              </a:ext>
            </a:extLst>
          </p:cNvPr>
          <p:cNvSpPr/>
          <p:nvPr/>
        </p:nvSpPr>
        <p:spPr>
          <a:xfrm>
            <a:off x="8136204" y="3308919"/>
            <a:ext cx="1935775" cy="2858297"/>
          </a:xfrm>
          <a:prstGeom prst="rect">
            <a:avLst/>
          </a:prstGeom>
          <a:noFill/>
          <a:ln w="19050">
            <a:solidFill>
              <a:srgbClr val="2137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13755"/>
              </a:solidFill>
            </a:endParaRPr>
          </a:p>
          <a:p>
            <a:pPr algn="ctr"/>
            <a:endParaRPr lang="en-US" dirty="0">
              <a:solidFill>
                <a:srgbClr val="213755"/>
              </a:solidFill>
            </a:endParaRPr>
          </a:p>
          <a:p>
            <a:pPr algn="ctr"/>
            <a:endParaRPr lang="en-US" dirty="0">
              <a:solidFill>
                <a:srgbClr val="213755"/>
              </a:solidFill>
            </a:endParaRPr>
          </a:p>
          <a:p>
            <a:pPr algn="ctr"/>
            <a:r>
              <a:rPr lang="en-US" dirty="0">
                <a:solidFill>
                  <a:srgbClr val="213755"/>
                </a:solidFill>
              </a:rPr>
              <a:t>Allows users to design databases, enter data, and create forms and reports for data analysis and presentation.</a:t>
            </a:r>
            <a:r>
              <a:rPr lang="en-US" dirty="0"/>
              <a:t>.</a:t>
            </a:r>
            <a:endParaRPr lang="fr-FR" dirty="0"/>
          </a:p>
        </p:txBody>
      </p:sp>
      <p:sp>
        <p:nvSpPr>
          <p:cNvPr id="43" name="Rectangle 42">
            <a:extLst>
              <a:ext uri="{FF2B5EF4-FFF2-40B4-BE49-F238E27FC236}">
                <a16:creationId xmlns:a16="http://schemas.microsoft.com/office/drawing/2014/main" id="{9B9D0F43-6CF1-4020-8744-C5E34A38731E}"/>
              </a:ext>
            </a:extLst>
          </p:cNvPr>
          <p:cNvSpPr/>
          <p:nvPr/>
        </p:nvSpPr>
        <p:spPr>
          <a:xfrm>
            <a:off x="10138654" y="3308920"/>
            <a:ext cx="1935775" cy="2858297"/>
          </a:xfrm>
          <a:prstGeom prst="rect">
            <a:avLst/>
          </a:prstGeom>
          <a:noFill/>
          <a:ln w="19050">
            <a:solidFill>
              <a:srgbClr val="2137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13755"/>
              </a:solidFill>
            </a:endParaRPr>
          </a:p>
          <a:p>
            <a:pPr algn="ctr"/>
            <a:endParaRPr lang="en-US" dirty="0">
              <a:solidFill>
                <a:srgbClr val="213755"/>
              </a:solidFill>
            </a:endParaRPr>
          </a:p>
          <a:p>
            <a:pPr algn="ctr"/>
            <a:endParaRPr lang="en-US" dirty="0">
              <a:solidFill>
                <a:srgbClr val="213755"/>
              </a:solidFill>
            </a:endParaRPr>
          </a:p>
          <a:p>
            <a:pPr algn="ctr"/>
            <a:r>
              <a:rPr lang="en-US" dirty="0">
                <a:solidFill>
                  <a:srgbClr val="213755"/>
                </a:solidFill>
              </a:rPr>
              <a:t>To assist project managers in planning, tracking, and managing projects of various sizes and complexities.</a:t>
            </a:r>
            <a:endParaRPr lang="fr-FR" dirty="0">
              <a:solidFill>
                <a:srgbClr val="213755"/>
              </a:solidFill>
            </a:endParaRPr>
          </a:p>
        </p:txBody>
      </p:sp>
      <p:pic>
        <p:nvPicPr>
          <p:cNvPr id="45" name="Picture 44">
            <a:extLst>
              <a:ext uri="{FF2B5EF4-FFF2-40B4-BE49-F238E27FC236}">
                <a16:creationId xmlns:a16="http://schemas.microsoft.com/office/drawing/2014/main" id="{B7228B90-C362-4C62-986B-4C195A4B46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43025" y="3351894"/>
            <a:ext cx="1161298" cy="1161298"/>
          </a:xfrm>
          <a:prstGeom prst="rect">
            <a:avLst/>
          </a:prstGeom>
        </p:spPr>
      </p:pic>
      <p:pic>
        <p:nvPicPr>
          <p:cNvPr id="47" name="Picture 46">
            <a:extLst>
              <a:ext uri="{FF2B5EF4-FFF2-40B4-BE49-F238E27FC236}">
                <a16:creationId xmlns:a16="http://schemas.microsoft.com/office/drawing/2014/main" id="{C1F10E01-BE80-4A2B-9ECE-600F2EA9D2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95061" y="3347732"/>
            <a:ext cx="1010476" cy="1010476"/>
          </a:xfrm>
          <a:prstGeom prst="rect">
            <a:avLst/>
          </a:prstGeom>
        </p:spPr>
      </p:pic>
      <p:pic>
        <p:nvPicPr>
          <p:cNvPr id="49" name="Picture 48">
            <a:extLst>
              <a:ext uri="{FF2B5EF4-FFF2-40B4-BE49-F238E27FC236}">
                <a16:creationId xmlns:a16="http://schemas.microsoft.com/office/drawing/2014/main" id="{7B5A3E66-22AA-440D-82C2-8E120CB7F0F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55471" y="3383877"/>
            <a:ext cx="1137068" cy="853402"/>
          </a:xfrm>
          <a:prstGeom prst="rect">
            <a:avLst/>
          </a:prstGeom>
        </p:spPr>
      </p:pic>
      <p:pic>
        <p:nvPicPr>
          <p:cNvPr id="51" name="Picture 50">
            <a:extLst>
              <a:ext uri="{FF2B5EF4-FFF2-40B4-BE49-F238E27FC236}">
                <a16:creationId xmlns:a16="http://schemas.microsoft.com/office/drawing/2014/main" id="{95C9F386-8568-493F-908E-370CF45A6AB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541147" y="3318455"/>
            <a:ext cx="987735" cy="918824"/>
          </a:xfrm>
          <a:prstGeom prst="rect">
            <a:avLst/>
          </a:prstGeom>
        </p:spPr>
      </p:pic>
      <p:grpSp>
        <p:nvGrpSpPr>
          <p:cNvPr id="54" name="Group 53">
            <a:extLst>
              <a:ext uri="{FF2B5EF4-FFF2-40B4-BE49-F238E27FC236}">
                <a16:creationId xmlns:a16="http://schemas.microsoft.com/office/drawing/2014/main" id="{E681F104-ED48-478D-891C-ECA8AC80E657}"/>
              </a:ext>
            </a:extLst>
          </p:cNvPr>
          <p:cNvGrpSpPr/>
          <p:nvPr/>
        </p:nvGrpSpPr>
        <p:grpSpPr>
          <a:xfrm>
            <a:off x="561599" y="-1697527"/>
            <a:ext cx="11160125" cy="8646917"/>
            <a:chOff x="515938" y="-1602277"/>
            <a:chExt cx="11160125" cy="8646917"/>
          </a:xfrm>
        </p:grpSpPr>
        <p:graphicFrame>
          <p:nvGraphicFramePr>
            <p:cNvPr id="6" name="Diagram 5">
              <a:extLst>
                <a:ext uri="{FF2B5EF4-FFF2-40B4-BE49-F238E27FC236}">
                  <a16:creationId xmlns:a16="http://schemas.microsoft.com/office/drawing/2014/main" id="{3474003E-B76E-4F43-B0E5-B35D73164ECD}"/>
                </a:ext>
              </a:extLst>
            </p:cNvPr>
            <p:cNvGraphicFramePr/>
            <p:nvPr>
              <p:extLst>
                <p:ext uri="{D42A27DB-BD31-4B8C-83A1-F6EECF244321}">
                  <p14:modId xmlns:p14="http://schemas.microsoft.com/office/powerpoint/2010/main" val="512547900"/>
                </p:ext>
              </p:extLst>
            </p:nvPr>
          </p:nvGraphicFramePr>
          <p:xfrm>
            <a:off x="515938" y="-1602277"/>
            <a:ext cx="11160125" cy="864691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8" name="Arrow: Chevron 7">
              <a:extLst>
                <a:ext uri="{FF2B5EF4-FFF2-40B4-BE49-F238E27FC236}">
                  <a16:creationId xmlns:a16="http://schemas.microsoft.com/office/drawing/2014/main" id="{200FC99B-E21C-4E75-A222-0A19AEF4A3DD}"/>
                </a:ext>
              </a:extLst>
            </p:cNvPr>
            <p:cNvSpPr/>
            <p:nvPr/>
          </p:nvSpPr>
          <p:spPr>
            <a:xfrm>
              <a:off x="3718288" y="904876"/>
              <a:ext cx="4019550" cy="789206"/>
            </a:xfrm>
            <a:prstGeom prst="chevron">
              <a:avLst/>
            </a:prstGeom>
            <a:solidFill>
              <a:srgbClr val="4454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SimSun-ExtB" panose="02010609060101010101" pitchFamily="49" charset="-122"/>
                  <a:ea typeface="SimSun-ExtB" panose="02010609060101010101" pitchFamily="49" charset="-122"/>
                </a:rPr>
                <a:t>MICROSOFT SUIT :</a:t>
              </a:r>
              <a:endParaRPr lang="fr-FR" sz="2800" dirty="0">
                <a:solidFill>
                  <a:schemeClr val="bg1"/>
                </a:solidFill>
                <a:latin typeface="SimSun-ExtB" panose="02010609060101010101" pitchFamily="49" charset="-122"/>
                <a:ea typeface="SimSun-ExtB" panose="02010609060101010101" pitchFamily="49" charset="-122"/>
              </a:endParaRPr>
            </a:p>
          </p:txBody>
        </p:sp>
        <p:cxnSp>
          <p:nvCxnSpPr>
            <p:cNvPr id="12" name="Straight Connector 11">
              <a:extLst>
                <a:ext uri="{FF2B5EF4-FFF2-40B4-BE49-F238E27FC236}">
                  <a16:creationId xmlns:a16="http://schemas.microsoft.com/office/drawing/2014/main" id="{646C00ED-501E-43B0-AAB1-F28C3FFB55E2}"/>
                </a:ext>
              </a:extLst>
            </p:cNvPr>
            <p:cNvCxnSpPr/>
            <p:nvPr/>
          </p:nvCxnSpPr>
          <p:spPr>
            <a:xfrm>
              <a:off x="1032518" y="1847850"/>
              <a:ext cx="9629775" cy="0"/>
            </a:xfrm>
            <a:prstGeom prst="line">
              <a:avLst/>
            </a:prstGeom>
            <a:ln w="28575">
              <a:solidFill>
                <a:srgbClr val="213755"/>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20C88DF-E0AC-49AE-9229-D2BE9CA6F99C}"/>
                </a:ext>
              </a:extLst>
            </p:cNvPr>
            <p:cNvCxnSpPr/>
            <p:nvPr/>
          </p:nvCxnSpPr>
          <p:spPr>
            <a:xfrm>
              <a:off x="1076326" y="1866900"/>
              <a:ext cx="0" cy="495300"/>
            </a:xfrm>
            <a:prstGeom prst="line">
              <a:avLst/>
            </a:prstGeom>
            <a:ln w="28575">
              <a:solidFill>
                <a:srgbClr val="213755"/>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636EFFB-05BD-429D-9F86-C79D534E80E3}"/>
                </a:ext>
              </a:extLst>
            </p:cNvPr>
            <p:cNvCxnSpPr/>
            <p:nvPr/>
          </p:nvCxnSpPr>
          <p:spPr>
            <a:xfrm>
              <a:off x="3143251" y="1847850"/>
              <a:ext cx="0" cy="504825"/>
            </a:xfrm>
            <a:prstGeom prst="line">
              <a:avLst/>
            </a:prstGeom>
            <a:ln w="28575">
              <a:solidFill>
                <a:srgbClr val="213755"/>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8B59368-3CD0-459D-AB92-6E73804D292E}"/>
                </a:ext>
              </a:extLst>
            </p:cNvPr>
            <p:cNvCxnSpPr>
              <a:cxnSpLocks/>
            </p:cNvCxnSpPr>
            <p:nvPr/>
          </p:nvCxnSpPr>
          <p:spPr>
            <a:xfrm>
              <a:off x="5010151" y="1890712"/>
              <a:ext cx="0" cy="461963"/>
            </a:xfrm>
            <a:prstGeom prst="line">
              <a:avLst/>
            </a:prstGeom>
            <a:ln w="28575">
              <a:solidFill>
                <a:srgbClr val="213755"/>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DA42391-D899-45DE-96CF-770ACEEDF673}"/>
                </a:ext>
              </a:extLst>
            </p:cNvPr>
            <p:cNvCxnSpPr>
              <a:cxnSpLocks/>
            </p:cNvCxnSpPr>
            <p:nvPr/>
          </p:nvCxnSpPr>
          <p:spPr>
            <a:xfrm>
              <a:off x="6837060" y="1869280"/>
              <a:ext cx="0" cy="483395"/>
            </a:xfrm>
            <a:prstGeom prst="line">
              <a:avLst/>
            </a:prstGeom>
            <a:ln w="28575">
              <a:solidFill>
                <a:srgbClr val="213755"/>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7A88A74-001D-4EDF-9F41-662811B26303}"/>
                </a:ext>
              </a:extLst>
            </p:cNvPr>
            <p:cNvCxnSpPr>
              <a:cxnSpLocks/>
            </p:cNvCxnSpPr>
            <p:nvPr/>
          </p:nvCxnSpPr>
          <p:spPr>
            <a:xfrm flipV="1">
              <a:off x="8684910" y="1838325"/>
              <a:ext cx="0" cy="514350"/>
            </a:xfrm>
            <a:prstGeom prst="line">
              <a:avLst/>
            </a:prstGeom>
            <a:ln w="28575">
              <a:solidFill>
                <a:srgbClr val="213755"/>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F2B4EF6-E9F4-432C-85B2-1965B2330DCC}"/>
                </a:ext>
              </a:extLst>
            </p:cNvPr>
            <p:cNvCxnSpPr>
              <a:cxnSpLocks/>
            </p:cNvCxnSpPr>
            <p:nvPr/>
          </p:nvCxnSpPr>
          <p:spPr>
            <a:xfrm>
              <a:off x="10662293" y="1857375"/>
              <a:ext cx="0" cy="495300"/>
            </a:xfrm>
            <a:prstGeom prst="line">
              <a:avLst/>
            </a:prstGeom>
            <a:ln w="28575">
              <a:solidFill>
                <a:srgbClr val="213755"/>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E2E7A29-2E9C-44F9-9497-740198D696BB}"/>
                </a:ext>
              </a:extLst>
            </p:cNvPr>
            <p:cNvCxnSpPr>
              <a:cxnSpLocks/>
            </p:cNvCxnSpPr>
            <p:nvPr/>
          </p:nvCxnSpPr>
          <p:spPr>
            <a:xfrm>
              <a:off x="5633092" y="1694082"/>
              <a:ext cx="0" cy="163293"/>
            </a:xfrm>
            <a:prstGeom prst="line">
              <a:avLst/>
            </a:prstGeom>
            <a:ln w="28575">
              <a:solidFill>
                <a:srgbClr val="21375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759555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1000" fill="hold"/>
                                        <p:tgtEl>
                                          <p:spTgt spid="54"/>
                                        </p:tgtEl>
                                        <p:attrNameLst>
                                          <p:attrName>ppt_x</p:attrName>
                                        </p:attrNameLst>
                                      </p:cBhvr>
                                      <p:tavLst>
                                        <p:tav tm="0">
                                          <p:val>
                                            <p:strVal val="#ppt_x"/>
                                          </p:val>
                                        </p:tav>
                                        <p:tav tm="100000">
                                          <p:val>
                                            <p:strVal val="#ppt_x"/>
                                          </p:val>
                                        </p:tav>
                                      </p:tavLst>
                                    </p:anim>
                                    <p:anim calcmode="lin" valueType="num">
                                      <p:cBhvr additive="base">
                                        <p:cTn id="8" dur="10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1000"/>
                                        <p:tgtEl>
                                          <p:spTgt spid="33"/>
                                        </p:tgtEl>
                                      </p:cBhvr>
                                    </p:animEffect>
                                    <p:anim calcmode="lin" valueType="num">
                                      <p:cBhvr>
                                        <p:cTn id="14" dur="1000" fill="hold"/>
                                        <p:tgtEl>
                                          <p:spTgt spid="33"/>
                                        </p:tgtEl>
                                        <p:attrNameLst>
                                          <p:attrName>ppt_x</p:attrName>
                                        </p:attrNameLst>
                                      </p:cBhvr>
                                      <p:tavLst>
                                        <p:tav tm="0">
                                          <p:val>
                                            <p:strVal val="#ppt_x"/>
                                          </p:val>
                                        </p:tav>
                                        <p:tav tm="100000">
                                          <p:val>
                                            <p:strVal val="#ppt_x"/>
                                          </p:val>
                                        </p:tav>
                                      </p:tavLst>
                                    </p:anim>
                                    <p:anim calcmode="lin" valueType="num">
                                      <p:cBhvr>
                                        <p:cTn id="15" dur="1000" fill="hold"/>
                                        <p:tgtEl>
                                          <p:spTgt spid="33"/>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fade">
                                      <p:cBhvr>
                                        <p:cTn id="18" dur="1000"/>
                                        <p:tgtEl>
                                          <p:spTgt spid="40"/>
                                        </p:tgtEl>
                                      </p:cBhvr>
                                    </p:animEffect>
                                    <p:anim calcmode="lin" valueType="num">
                                      <p:cBhvr>
                                        <p:cTn id="19" dur="1000" fill="hold"/>
                                        <p:tgtEl>
                                          <p:spTgt spid="40"/>
                                        </p:tgtEl>
                                        <p:attrNameLst>
                                          <p:attrName>ppt_x</p:attrName>
                                        </p:attrNameLst>
                                      </p:cBhvr>
                                      <p:tavLst>
                                        <p:tav tm="0">
                                          <p:val>
                                            <p:strVal val="#ppt_x"/>
                                          </p:val>
                                        </p:tav>
                                        <p:tav tm="100000">
                                          <p:val>
                                            <p:strVal val="#ppt_x"/>
                                          </p:val>
                                        </p:tav>
                                      </p:tavLst>
                                    </p:anim>
                                    <p:anim calcmode="lin" valueType="num">
                                      <p:cBhvr>
                                        <p:cTn id="20"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1000"/>
                                        <p:tgtEl>
                                          <p:spTgt spid="38"/>
                                        </p:tgtEl>
                                      </p:cBhvr>
                                    </p:animEffect>
                                    <p:anim calcmode="lin" valueType="num">
                                      <p:cBhvr>
                                        <p:cTn id="26" dur="1000" fill="hold"/>
                                        <p:tgtEl>
                                          <p:spTgt spid="38"/>
                                        </p:tgtEl>
                                        <p:attrNameLst>
                                          <p:attrName>ppt_x</p:attrName>
                                        </p:attrNameLst>
                                      </p:cBhvr>
                                      <p:tavLst>
                                        <p:tav tm="0">
                                          <p:val>
                                            <p:strVal val="#ppt_x"/>
                                          </p:val>
                                        </p:tav>
                                        <p:tav tm="100000">
                                          <p:val>
                                            <p:strVal val="#ppt_x"/>
                                          </p:val>
                                        </p:tav>
                                      </p:tavLst>
                                    </p:anim>
                                    <p:anim calcmode="lin" valueType="num">
                                      <p:cBhvr>
                                        <p:cTn id="27" dur="1000" fill="hold"/>
                                        <p:tgtEl>
                                          <p:spTgt spid="38"/>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1000"/>
                                        <p:tgtEl>
                                          <p:spTgt spid="34"/>
                                        </p:tgtEl>
                                      </p:cBhvr>
                                    </p:animEffect>
                                    <p:anim calcmode="lin" valueType="num">
                                      <p:cBhvr>
                                        <p:cTn id="31" dur="1000" fill="hold"/>
                                        <p:tgtEl>
                                          <p:spTgt spid="34"/>
                                        </p:tgtEl>
                                        <p:attrNameLst>
                                          <p:attrName>ppt_x</p:attrName>
                                        </p:attrNameLst>
                                      </p:cBhvr>
                                      <p:tavLst>
                                        <p:tav tm="0">
                                          <p:val>
                                            <p:strVal val="#ppt_x"/>
                                          </p:val>
                                        </p:tav>
                                        <p:tav tm="100000">
                                          <p:val>
                                            <p:strVal val="#ppt_x"/>
                                          </p:val>
                                        </p:tav>
                                      </p:tavLst>
                                    </p:anim>
                                    <p:anim calcmode="lin" valueType="num">
                                      <p:cBhvr>
                                        <p:cTn id="32"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fade">
                                      <p:cBhvr>
                                        <p:cTn id="37" dur="1000"/>
                                        <p:tgtEl>
                                          <p:spTgt spid="45"/>
                                        </p:tgtEl>
                                      </p:cBhvr>
                                    </p:animEffect>
                                    <p:anim calcmode="lin" valueType="num">
                                      <p:cBhvr>
                                        <p:cTn id="38" dur="1000" fill="hold"/>
                                        <p:tgtEl>
                                          <p:spTgt spid="45"/>
                                        </p:tgtEl>
                                        <p:attrNameLst>
                                          <p:attrName>ppt_x</p:attrName>
                                        </p:attrNameLst>
                                      </p:cBhvr>
                                      <p:tavLst>
                                        <p:tav tm="0">
                                          <p:val>
                                            <p:strVal val="#ppt_x"/>
                                          </p:val>
                                        </p:tav>
                                        <p:tav tm="100000">
                                          <p:val>
                                            <p:strVal val="#ppt_x"/>
                                          </p:val>
                                        </p:tav>
                                      </p:tavLst>
                                    </p:anim>
                                    <p:anim calcmode="lin" valueType="num">
                                      <p:cBhvr>
                                        <p:cTn id="39" dur="1000" fill="hold"/>
                                        <p:tgtEl>
                                          <p:spTgt spid="4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1000"/>
                                        <p:tgtEl>
                                          <p:spTgt spid="39"/>
                                        </p:tgtEl>
                                      </p:cBhvr>
                                    </p:animEffect>
                                    <p:anim calcmode="lin" valueType="num">
                                      <p:cBhvr>
                                        <p:cTn id="43" dur="1000" fill="hold"/>
                                        <p:tgtEl>
                                          <p:spTgt spid="39"/>
                                        </p:tgtEl>
                                        <p:attrNameLst>
                                          <p:attrName>ppt_x</p:attrName>
                                        </p:attrNameLst>
                                      </p:cBhvr>
                                      <p:tavLst>
                                        <p:tav tm="0">
                                          <p:val>
                                            <p:strVal val="#ppt_x"/>
                                          </p:val>
                                        </p:tav>
                                        <p:tav tm="100000">
                                          <p:val>
                                            <p:strVal val="#ppt_x"/>
                                          </p:val>
                                        </p:tav>
                                      </p:tavLst>
                                    </p:anim>
                                    <p:anim calcmode="lin" valueType="num">
                                      <p:cBhvr>
                                        <p:cTn id="44"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fade">
                                      <p:cBhvr>
                                        <p:cTn id="49" dur="1000"/>
                                        <p:tgtEl>
                                          <p:spTgt spid="47"/>
                                        </p:tgtEl>
                                      </p:cBhvr>
                                    </p:animEffect>
                                    <p:anim calcmode="lin" valueType="num">
                                      <p:cBhvr>
                                        <p:cTn id="50" dur="1000" fill="hold"/>
                                        <p:tgtEl>
                                          <p:spTgt spid="47"/>
                                        </p:tgtEl>
                                        <p:attrNameLst>
                                          <p:attrName>ppt_x</p:attrName>
                                        </p:attrNameLst>
                                      </p:cBhvr>
                                      <p:tavLst>
                                        <p:tav tm="0">
                                          <p:val>
                                            <p:strVal val="#ppt_x"/>
                                          </p:val>
                                        </p:tav>
                                        <p:tav tm="100000">
                                          <p:val>
                                            <p:strVal val="#ppt_x"/>
                                          </p:val>
                                        </p:tav>
                                      </p:tavLst>
                                    </p:anim>
                                    <p:anim calcmode="lin" valueType="num">
                                      <p:cBhvr>
                                        <p:cTn id="51" dur="1000" fill="hold"/>
                                        <p:tgtEl>
                                          <p:spTgt spid="47"/>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41"/>
                                        </p:tgtEl>
                                        <p:attrNameLst>
                                          <p:attrName>style.visibility</p:attrName>
                                        </p:attrNameLst>
                                      </p:cBhvr>
                                      <p:to>
                                        <p:strVal val="visible"/>
                                      </p:to>
                                    </p:set>
                                    <p:animEffect transition="in" filter="fade">
                                      <p:cBhvr>
                                        <p:cTn id="54" dur="1000"/>
                                        <p:tgtEl>
                                          <p:spTgt spid="41"/>
                                        </p:tgtEl>
                                      </p:cBhvr>
                                    </p:animEffect>
                                    <p:anim calcmode="lin" valueType="num">
                                      <p:cBhvr>
                                        <p:cTn id="55" dur="1000" fill="hold"/>
                                        <p:tgtEl>
                                          <p:spTgt spid="41"/>
                                        </p:tgtEl>
                                        <p:attrNameLst>
                                          <p:attrName>ppt_x</p:attrName>
                                        </p:attrNameLst>
                                      </p:cBhvr>
                                      <p:tavLst>
                                        <p:tav tm="0">
                                          <p:val>
                                            <p:strVal val="#ppt_x"/>
                                          </p:val>
                                        </p:tav>
                                        <p:tav tm="100000">
                                          <p:val>
                                            <p:strVal val="#ppt_x"/>
                                          </p:val>
                                        </p:tav>
                                      </p:tavLst>
                                    </p:anim>
                                    <p:anim calcmode="lin" valueType="num">
                                      <p:cBhvr>
                                        <p:cTn id="56"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49"/>
                                        </p:tgtEl>
                                        <p:attrNameLst>
                                          <p:attrName>style.visibility</p:attrName>
                                        </p:attrNameLst>
                                      </p:cBhvr>
                                      <p:to>
                                        <p:strVal val="visible"/>
                                      </p:to>
                                    </p:set>
                                    <p:animEffect transition="in" filter="fade">
                                      <p:cBhvr>
                                        <p:cTn id="61" dur="1000"/>
                                        <p:tgtEl>
                                          <p:spTgt spid="49"/>
                                        </p:tgtEl>
                                      </p:cBhvr>
                                    </p:animEffect>
                                    <p:anim calcmode="lin" valueType="num">
                                      <p:cBhvr>
                                        <p:cTn id="62" dur="1000" fill="hold"/>
                                        <p:tgtEl>
                                          <p:spTgt spid="49"/>
                                        </p:tgtEl>
                                        <p:attrNameLst>
                                          <p:attrName>ppt_x</p:attrName>
                                        </p:attrNameLst>
                                      </p:cBhvr>
                                      <p:tavLst>
                                        <p:tav tm="0">
                                          <p:val>
                                            <p:strVal val="#ppt_x"/>
                                          </p:val>
                                        </p:tav>
                                        <p:tav tm="100000">
                                          <p:val>
                                            <p:strVal val="#ppt_x"/>
                                          </p:val>
                                        </p:tav>
                                      </p:tavLst>
                                    </p:anim>
                                    <p:anim calcmode="lin" valueType="num">
                                      <p:cBhvr>
                                        <p:cTn id="63" dur="1000" fill="hold"/>
                                        <p:tgtEl>
                                          <p:spTgt spid="49"/>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42"/>
                                        </p:tgtEl>
                                        <p:attrNameLst>
                                          <p:attrName>style.visibility</p:attrName>
                                        </p:attrNameLst>
                                      </p:cBhvr>
                                      <p:to>
                                        <p:strVal val="visible"/>
                                      </p:to>
                                    </p:set>
                                    <p:animEffect transition="in" filter="fade">
                                      <p:cBhvr>
                                        <p:cTn id="66" dur="1000"/>
                                        <p:tgtEl>
                                          <p:spTgt spid="42"/>
                                        </p:tgtEl>
                                      </p:cBhvr>
                                    </p:animEffect>
                                    <p:anim calcmode="lin" valueType="num">
                                      <p:cBhvr>
                                        <p:cTn id="67" dur="1000" fill="hold"/>
                                        <p:tgtEl>
                                          <p:spTgt spid="42"/>
                                        </p:tgtEl>
                                        <p:attrNameLst>
                                          <p:attrName>ppt_x</p:attrName>
                                        </p:attrNameLst>
                                      </p:cBhvr>
                                      <p:tavLst>
                                        <p:tav tm="0">
                                          <p:val>
                                            <p:strVal val="#ppt_x"/>
                                          </p:val>
                                        </p:tav>
                                        <p:tav tm="100000">
                                          <p:val>
                                            <p:strVal val="#ppt_x"/>
                                          </p:val>
                                        </p:tav>
                                      </p:tavLst>
                                    </p:anim>
                                    <p:anim calcmode="lin" valueType="num">
                                      <p:cBhvr>
                                        <p:cTn id="68"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51"/>
                                        </p:tgtEl>
                                        <p:attrNameLst>
                                          <p:attrName>style.visibility</p:attrName>
                                        </p:attrNameLst>
                                      </p:cBhvr>
                                      <p:to>
                                        <p:strVal val="visible"/>
                                      </p:to>
                                    </p:set>
                                    <p:animEffect transition="in" filter="fade">
                                      <p:cBhvr>
                                        <p:cTn id="73" dur="1000"/>
                                        <p:tgtEl>
                                          <p:spTgt spid="51"/>
                                        </p:tgtEl>
                                      </p:cBhvr>
                                    </p:animEffect>
                                    <p:anim calcmode="lin" valueType="num">
                                      <p:cBhvr>
                                        <p:cTn id="74" dur="1000" fill="hold"/>
                                        <p:tgtEl>
                                          <p:spTgt spid="51"/>
                                        </p:tgtEl>
                                        <p:attrNameLst>
                                          <p:attrName>ppt_x</p:attrName>
                                        </p:attrNameLst>
                                      </p:cBhvr>
                                      <p:tavLst>
                                        <p:tav tm="0">
                                          <p:val>
                                            <p:strVal val="#ppt_x"/>
                                          </p:val>
                                        </p:tav>
                                        <p:tav tm="100000">
                                          <p:val>
                                            <p:strVal val="#ppt_x"/>
                                          </p:val>
                                        </p:tav>
                                      </p:tavLst>
                                    </p:anim>
                                    <p:anim calcmode="lin" valueType="num">
                                      <p:cBhvr>
                                        <p:cTn id="75" dur="1000" fill="hold"/>
                                        <p:tgtEl>
                                          <p:spTgt spid="51"/>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43"/>
                                        </p:tgtEl>
                                        <p:attrNameLst>
                                          <p:attrName>style.visibility</p:attrName>
                                        </p:attrNameLst>
                                      </p:cBhvr>
                                      <p:to>
                                        <p:strVal val="visible"/>
                                      </p:to>
                                    </p:set>
                                    <p:animEffect transition="in" filter="fade">
                                      <p:cBhvr>
                                        <p:cTn id="78" dur="1000"/>
                                        <p:tgtEl>
                                          <p:spTgt spid="43"/>
                                        </p:tgtEl>
                                      </p:cBhvr>
                                    </p:animEffect>
                                    <p:anim calcmode="lin" valueType="num">
                                      <p:cBhvr>
                                        <p:cTn id="79" dur="1000" fill="hold"/>
                                        <p:tgtEl>
                                          <p:spTgt spid="43"/>
                                        </p:tgtEl>
                                        <p:attrNameLst>
                                          <p:attrName>ppt_x</p:attrName>
                                        </p:attrNameLst>
                                      </p:cBhvr>
                                      <p:tavLst>
                                        <p:tav tm="0">
                                          <p:val>
                                            <p:strVal val="#ppt_x"/>
                                          </p:val>
                                        </p:tav>
                                        <p:tav tm="100000">
                                          <p:val>
                                            <p:strVal val="#ppt_x"/>
                                          </p:val>
                                        </p:tav>
                                      </p:tavLst>
                                    </p:anim>
                                    <p:anim calcmode="lin" valueType="num">
                                      <p:cBhvr>
                                        <p:cTn id="80"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9" grpId="0" animBg="1"/>
      <p:bldP spid="40" grpId="0" animBg="1"/>
      <p:bldP spid="41" grpId="0" animBg="1"/>
      <p:bldP spid="42" grpId="0" animBg="1"/>
      <p:bldP spid="4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6A1ABB-A5AE-410E-914C-8A7C8DBB0428}"/>
              </a:ext>
            </a:extLst>
          </p:cNvPr>
          <p:cNvSpPr txBox="1"/>
          <p:nvPr/>
        </p:nvSpPr>
        <p:spPr>
          <a:xfrm>
            <a:off x="0" y="-24705"/>
            <a:ext cx="12192000" cy="646331"/>
          </a:xfrm>
          <a:prstGeom prst="rect">
            <a:avLst/>
          </a:prstGeom>
          <a:solidFill>
            <a:srgbClr val="213755"/>
          </a:solidFill>
          <a:ln>
            <a:solidFill>
              <a:srgbClr val="314C73"/>
            </a:solidFill>
          </a:ln>
        </p:spPr>
        <p:txBody>
          <a:bodyPr wrap="square" rtlCol="0">
            <a:spAutoFit/>
          </a:bodyPr>
          <a:lstStyle/>
          <a:p>
            <a:r>
              <a:rPr lang="en-US" sz="3600" dirty="0">
                <a:solidFill>
                  <a:schemeClr val="bg1"/>
                </a:solidFill>
                <a:latin typeface="Arial Narrow" panose="020B0606020202030204" pitchFamily="34" charset="0"/>
                <a:cs typeface="Andalus" panose="02020603050405020304" pitchFamily="18" charset="-78"/>
              </a:rPr>
              <a:t>3) MICROSOFT TOOLS : </a:t>
            </a:r>
            <a:endParaRPr lang="fr-FR" sz="3600" dirty="0">
              <a:solidFill>
                <a:schemeClr val="bg1"/>
              </a:solidFill>
              <a:latin typeface="Arial Narrow" panose="020B0606020202030204" pitchFamily="34" charset="0"/>
              <a:cs typeface="Andalus" panose="02020603050405020304" pitchFamily="18" charset="-78"/>
            </a:endParaRPr>
          </a:p>
        </p:txBody>
      </p:sp>
      <p:sp>
        <p:nvSpPr>
          <p:cNvPr id="5" name="TextBox 4">
            <a:extLst>
              <a:ext uri="{FF2B5EF4-FFF2-40B4-BE49-F238E27FC236}">
                <a16:creationId xmlns:a16="http://schemas.microsoft.com/office/drawing/2014/main" id="{2942F3D6-42A6-4833-8478-B66B0A2CEB52}"/>
              </a:ext>
            </a:extLst>
          </p:cNvPr>
          <p:cNvSpPr txBox="1"/>
          <p:nvPr/>
        </p:nvSpPr>
        <p:spPr>
          <a:xfrm>
            <a:off x="0" y="6398309"/>
            <a:ext cx="12192000" cy="646331"/>
          </a:xfrm>
          <a:prstGeom prst="rect">
            <a:avLst/>
          </a:prstGeom>
          <a:solidFill>
            <a:srgbClr val="213755"/>
          </a:solidFill>
          <a:ln>
            <a:solidFill>
              <a:srgbClr val="314C73"/>
            </a:solidFill>
          </a:ln>
        </p:spPr>
        <p:txBody>
          <a:bodyPr wrap="square" rtlCol="0">
            <a:spAutoFit/>
          </a:bodyPr>
          <a:lstStyle/>
          <a:p>
            <a:r>
              <a:rPr lang="en-US" sz="3600" dirty="0">
                <a:solidFill>
                  <a:schemeClr val="bg1"/>
                </a:solidFill>
                <a:latin typeface="Andalus" panose="02020603050405020304" pitchFamily="18" charset="-78"/>
                <a:cs typeface="Andalus" panose="02020603050405020304" pitchFamily="18" charset="-78"/>
              </a:rPr>
              <a:t> </a:t>
            </a:r>
            <a:endParaRPr lang="fr-FR" sz="3600" dirty="0">
              <a:solidFill>
                <a:schemeClr val="bg1"/>
              </a:solidFill>
              <a:latin typeface="Andalus" panose="02020603050405020304" pitchFamily="18" charset="-78"/>
              <a:cs typeface="Andalus" panose="02020603050405020304" pitchFamily="18" charset="-78"/>
            </a:endParaRPr>
          </a:p>
        </p:txBody>
      </p:sp>
      <p:pic>
        <p:nvPicPr>
          <p:cNvPr id="14" name="Picture 13">
            <a:extLst>
              <a:ext uri="{FF2B5EF4-FFF2-40B4-BE49-F238E27FC236}">
                <a16:creationId xmlns:a16="http://schemas.microsoft.com/office/drawing/2014/main" id="{83842457-2937-464E-B1CB-E32770C74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9948" y="5812032"/>
            <a:ext cx="1862052" cy="1045968"/>
          </a:xfrm>
          <a:prstGeom prst="rect">
            <a:avLst/>
          </a:prstGeom>
        </p:spPr>
      </p:pic>
      <p:pic>
        <p:nvPicPr>
          <p:cNvPr id="7" name="Picture 6">
            <a:extLst>
              <a:ext uri="{FF2B5EF4-FFF2-40B4-BE49-F238E27FC236}">
                <a16:creationId xmlns:a16="http://schemas.microsoft.com/office/drawing/2014/main" id="{24C79DC8-2919-4522-AF49-53E7EDD4DCD5}"/>
              </a:ext>
            </a:extLst>
          </p:cNvPr>
          <p:cNvPicPr>
            <a:picLocks noChangeAspect="1"/>
          </p:cNvPicPr>
          <p:nvPr/>
        </p:nvPicPr>
        <p:blipFill>
          <a:blip r:embed="rId3"/>
          <a:stretch>
            <a:fillRect/>
          </a:stretch>
        </p:blipFill>
        <p:spPr>
          <a:xfrm>
            <a:off x="269392" y="2944499"/>
            <a:ext cx="4895582" cy="3317519"/>
          </a:xfrm>
          <a:prstGeom prst="rect">
            <a:avLst/>
          </a:prstGeom>
        </p:spPr>
      </p:pic>
      <p:pic>
        <p:nvPicPr>
          <p:cNvPr id="9" name="Picture 8">
            <a:extLst>
              <a:ext uri="{FF2B5EF4-FFF2-40B4-BE49-F238E27FC236}">
                <a16:creationId xmlns:a16="http://schemas.microsoft.com/office/drawing/2014/main" id="{55E54EBF-3E35-458E-BBBE-1D42507391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5087" y="888625"/>
            <a:ext cx="6931025" cy="3317519"/>
          </a:xfrm>
          <a:prstGeom prst="rect">
            <a:avLst/>
          </a:prstGeom>
        </p:spPr>
      </p:pic>
      <p:sp>
        <p:nvSpPr>
          <p:cNvPr id="12" name="Flowchart: Terminator 11">
            <a:extLst>
              <a:ext uri="{FF2B5EF4-FFF2-40B4-BE49-F238E27FC236}">
                <a16:creationId xmlns:a16="http://schemas.microsoft.com/office/drawing/2014/main" id="{F5E9E4B2-8519-4044-A53D-B6FE231DA286}"/>
              </a:ext>
            </a:extLst>
          </p:cNvPr>
          <p:cNvSpPr/>
          <p:nvPr/>
        </p:nvSpPr>
        <p:spPr>
          <a:xfrm>
            <a:off x="657225" y="1587035"/>
            <a:ext cx="3895725" cy="646331"/>
          </a:xfrm>
          <a:prstGeom prst="flowChartTerminator">
            <a:avLst/>
          </a:prstGeom>
          <a:solidFill>
            <a:srgbClr val="44546A"/>
          </a:solidFill>
          <a:ln>
            <a:solidFill>
              <a:srgbClr val="2137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Andalus" panose="02020603050405020304" pitchFamily="18" charset="-78"/>
                <a:cs typeface="Andalus" panose="02020603050405020304" pitchFamily="18" charset="-78"/>
              </a:rPr>
              <a:t>OUTLOOK</a:t>
            </a:r>
            <a:endParaRPr lang="fr-FR" sz="3600" dirty="0">
              <a:latin typeface="Andalus" panose="02020603050405020304" pitchFamily="18" charset="-78"/>
              <a:cs typeface="Andalus" panose="02020603050405020304" pitchFamily="18" charset="-78"/>
            </a:endParaRPr>
          </a:p>
        </p:txBody>
      </p:sp>
      <p:pic>
        <p:nvPicPr>
          <p:cNvPr id="15" name="Picture 14">
            <a:extLst>
              <a:ext uri="{FF2B5EF4-FFF2-40B4-BE49-F238E27FC236}">
                <a16:creationId xmlns:a16="http://schemas.microsoft.com/office/drawing/2014/main" id="{3E400964-DABF-4B5C-B8F4-171FE045AD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888" y="1217708"/>
            <a:ext cx="1247775" cy="1247775"/>
          </a:xfrm>
          <a:prstGeom prst="rect">
            <a:avLst/>
          </a:prstGeom>
        </p:spPr>
      </p:pic>
      <p:sp>
        <p:nvSpPr>
          <p:cNvPr id="18" name="Flowchart: Terminator 17">
            <a:extLst>
              <a:ext uri="{FF2B5EF4-FFF2-40B4-BE49-F238E27FC236}">
                <a16:creationId xmlns:a16="http://schemas.microsoft.com/office/drawing/2014/main" id="{40C17342-8AB7-4551-B635-E71A3A059E0A}"/>
              </a:ext>
            </a:extLst>
          </p:cNvPr>
          <p:cNvSpPr/>
          <p:nvPr/>
        </p:nvSpPr>
        <p:spPr>
          <a:xfrm>
            <a:off x="7458075" y="4979061"/>
            <a:ext cx="3895725" cy="646331"/>
          </a:xfrm>
          <a:prstGeom prst="flowChartTerminator">
            <a:avLst/>
          </a:prstGeom>
          <a:solidFill>
            <a:srgbClr val="44546A"/>
          </a:solidFill>
          <a:ln>
            <a:solidFill>
              <a:srgbClr val="2137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Andalus" panose="02020603050405020304" pitchFamily="18" charset="-78"/>
                <a:cs typeface="Andalus" panose="02020603050405020304" pitchFamily="18" charset="-78"/>
              </a:rPr>
              <a:t>AZURE</a:t>
            </a:r>
            <a:endParaRPr lang="fr-FR" sz="3600" dirty="0">
              <a:latin typeface="Andalus" panose="02020603050405020304" pitchFamily="18" charset="-78"/>
              <a:cs typeface="Andalus" panose="02020603050405020304" pitchFamily="18" charset="-78"/>
            </a:endParaRPr>
          </a:p>
        </p:txBody>
      </p:sp>
      <p:pic>
        <p:nvPicPr>
          <p:cNvPr id="17" name="Picture 16">
            <a:extLst>
              <a:ext uri="{FF2B5EF4-FFF2-40B4-BE49-F238E27FC236}">
                <a16:creationId xmlns:a16="http://schemas.microsoft.com/office/drawing/2014/main" id="{AC291320-432E-4AC4-9228-59D2ECE128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95278" y="4637935"/>
            <a:ext cx="1281358" cy="1281358"/>
          </a:xfrm>
          <a:prstGeom prst="rect">
            <a:avLst/>
          </a:prstGeom>
        </p:spPr>
      </p:pic>
    </p:spTree>
    <p:extLst>
      <p:ext uri="{BB962C8B-B14F-4D97-AF65-F5344CB8AC3E}">
        <p14:creationId xmlns:p14="http://schemas.microsoft.com/office/powerpoint/2010/main" val="22721732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80">
                                          <p:stCondLst>
                                            <p:cond delay="0"/>
                                          </p:stCondLst>
                                        </p:cTn>
                                        <p:tgtEl>
                                          <p:spTgt spid="12"/>
                                        </p:tgtEl>
                                      </p:cBhvr>
                                    </p:animEffect>
                                    <p:anim calcmode="lin" valueType="num">
                                      <p:cBhvr>
                                        <p:cTn id="8"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3" dur="26">
                                          <p:stCondLst>
                                            <p:cond delay="650"/>
                                          </p:stCondLst>
                                        </p:cTn>
                                        <p:tgtEl>
                                          <p:spTgt spid="12"/>
                                        </p:tgtEl>
                                      </p:cBhvr>
                                      <p:to x="100000" y="60000"/>
                                    </p:animScale>
                                    <p:animScale>
                                      <p:cBhvr>
                                        <p:cTn id="14" dur="166" decel="50000">
                                          <p:stCondLst>
                                            <p:cond delay="676"/>
                                          </p:stCondLst>
                                        </p:cTn>
                                        <p:tgtEl>
                                          <p:spTgt spid="12"/>
                                        </p:tgtEl>
                                      </p:cBhvr>
                                      <p:to x="100000" y="100000"/>
                                    </p:animScale>
                                    <p:animScale>
                                      <p:cBhvr>
                                        <p:cTn id="15" dur="26">
                                          <p:stCondLst>
                                            <p:cond delay="1312"/>
                                          </p:stCondLst>
                                        </p:cTn>
                                        <p:tgtEl>
                                          <p:spTgt spid="12"/>
                                        </p:tgtEl>
                                      </p:cBhvr>
                                      <p:to x="100000" y="80000"/>
                                    </p:animScale>
                                    <p:animScale>
                                      <p:cBhvr>
                                        <p:cTn id="16" dur="166" decel="50000">
                                          <p:stCondLst>
                                            <p:cond delay="1338"/>
                                          </p:stCondLst>
                                        </p:cTn>
                                        <p:tgtEl>
                                          <p:spTgt spid="12"/>
                                        </p:tgtEl>
                                      </p:cBhvr>
                                      <p:to x="100000" y="100000"/>
                                    </p:animScale>
                                    <p:animScale>
                                      <p:cBhvr>
                                        <p:cTn id="17" dur="26">
                                          <p:stCondLst>
                                            <p:cond delay="1642"/>
                                          </p:stCondLst>
                                        </p:cTn>
                                        <p:tgtEl>
                                          <p:spTgt spid="12"/>
                                        </p:tgtEl>
                                      </p:cBhvr>
                                      <p:to x="100000" y="90000"/>
                                    </p:animScale>
                                    <p:animScale>
                                      <p:cBhvr>
                                        <p:cTn id="18" dur="166" decel="50000">
                                          <p:stCondLst>
                                            <p:cond delay="1668"/>
                                          </p:stCondLst>
                                        </p:cTn>
                                        <p:tgtEl>
                                          <p:spTgt spid="12"/>
                                        </p:tgtEl>
                                      </p:cBhvr>
                                      <p:to x="100000" y="100000"/>
                                    </p:animScale>
                                    <p:animScale>
                                      <p:cBhvr>
                                        <p:cTn id="19" dur="26">
                                          <p:stCondLst>
                                            <p:cond delay="1808"/>
                                          </p:stCondLst>
                                        </p:cTn>
                                        <p:tgtEl>
                                          <p:spTgt spid="12"/>
                                        </p:tgtEl>
                                      </p:cBhvr>
                                      <p:to x="100000" y="95000"/>
                                    </p:animScale>
                                    <p:animScale>
                                      <p:cBhvr>
                                        <p:cTn id="20" dur="166" decel="50000">
                                          <p:stCondLst>
                                            <p:cond delay="1834"/>
                                          </p:stCondLst>
                                        </p:cTn>
                                        <p:tgtEl>
                                          <p:spTgt spid="12"/>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down)">
                                      <p:cBhvr>
                                        <p:cTn id="23" dur="580">
                                          <p:stCondLst>
                                            <p:cond delay="0"/>
                                          </p:stCondLst>
                                        </p:cTn>
                                        <p:tgtEl>
                                          <p:spTgt spid="15"/>
                                        </p:tgtEl>
                                      </p:cBhvr>
                                    </p:animEffect>
                                    <p:anim calcmode="lin" valueType="num">
                                      <p:cBhvr>
                                        <p:cTn id="24"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29" dur="26">
                                          <p:stCondLst>
                                            <p:cond delay="650"/>
                                          </p:stCondLst>
                                        </p:cTn>
                                        <p:tgtEl>
                                          <p:spTgt spid="15"/>
                                        </p:tgtEl>
                                      </p:cBhvr>
                                      <p:to x="100000" y="60000"/>
                                    </p:animScale>
                                    <p:animScale>
                                      <p:cBhvr>
                                        <p:cTn id="30" dur="166" decel="50000">
                                          <p:stCondLst>
                                            <p:cond delay="676"/>
                                          </p:stCondLst>
                                        </p:cTn>
                                        <p:tgtEl>
                                          <p:spTgt spid="15"/>
                                        </p:tgtEl>
                                      </p:cBhvr>
                                      <p:to x="100000" y="100000"/>
                                    </p:animScale>
                                    <p:animScale>
                                      <p:cBhvr>
                                        <p:cTn id="31" dur="26">
                                          <p:stCondLst>
                                            <p:cond delay="1312"/>
                                          </p:stCondLst>
                                        </p:cTn>
                                        <p:tgtEl>
                                          <p:spTgt spid="15"/>
                                        </p:tgtEl>
                                      </p:cBhvr>
                                      <p:to x="100000" y="80000"/>
                                    </p:animScale>
                                    <p:animScale>
                                      <p:cBhvr>
                                        <p:cTn id="32" dur="166" decel="50000">
                                          <p:stCondLst>
                                            <p:cond delay="1338"/>
                                          </p:stCondLst>
                                        </p:cTn>
                                        <p:tgtEl>
                                          <p:spTgt spid="15"/>
                                        </p:tgtEl>
                                      </p:cBhvr>
                                      <p:to x="100000" y="100000"/>
                                    </p:animScale>
                                    <p:animScale>
                                      <p:cBhvr>
                                        <p:cTn id="33" dur="26">
                                          <p:stCondLst>
                                            <p:cond delay="1642"/>
                                          </p:stCondLst>
                                        </p:cTn>
                                        <p:tgtEl>
                                          <p:spTgt spid="15"/>
                                        </p:tgtEl>
                                      </p:cBhvr>
                                      <p:to x="100000" y="90000"/>
                                    </p:animScale>
                                    <p:animScale>
                                      <p:cBhvr>
                                        <p:cTn id="34" dur="166" decel="50000">
                                          <p:stCondLst>
                                            <p:cond delay="1668"/>
                                          </p:stCondLst>
                                        </p:cTn>
                                        <p:tgtEl>
                                          <p:spTgt spid="15"/>
                                        </p:tgtEl>
                                      </p:cBhvr>
                                      <p:to x="100000" y="100000"/>
                                    </p:animScale>
                                    <p:animScale>
                                      <p:cBhvr>
                                        <p:cTn id="35" dur="26">
                                          <p:stCondLst>
                                            <p:cond delay="1808"/>
                                          </p:stCondLst>
                                        </p:cTn>
                                        <p:tgtEl>
                                          <p:spTgt spid="15"/>
                                        </p:tgtEl>
                                      </p:cBhvr>
                                      <p:to x="100000" y="95000"/>
                                    </p:animScale>
                                    <p:animScale>
                                      <p:cBhvr>
                                        <p:cTn id="36" dur="166" decel="50000">
                                          <p:stCondLst>
                                            <p:cond delay="1834"/>
                                          </p:stCondLst>
                                        </p:cTn>
                                        <p:tgtEl>
                                          <p:spTgt spid="15"/>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1500" fill="hold"/>
                                        <p:tgtEl>
                                          <p:spTgt spid="7"/>
                                        </p:tgtEl>
                                        <p:attrNameLst>
                                          <p:attrName>ppt_x</p:attrName>
                                        </p:attrNameLst>
                                      </p:cBhvr>
                                      <p:tavLst>
                                        <p:tav tm="0">
                                          <p:val>
                                            <p:strVal val="#ppt_x"/>
                                          </p:val>
                                        </p:tav>
                                        <p:tav tm="100000">
                                          <p:val>
                                            <p:strVal val="#ppt_x"/>
                                          </p:val>
                                        </p:tav>
                                      </p:tavLst>
                                    </p:anim>
                                    <p:anim calcmode="lin" valueType="num">
                                      <p:cBhvr additive="base">
                                        <p:cTn id="42" dur="1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6"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down)">
                                      <p:cBhvr>
                                        <p:cTn id="47" dur="580">
                                          <p:stCondLst>
                                            <p:cond delay="0"/>
                                          </p:stCondLst>
                                        </p:cTn>
                                        <p:tgtEl>
                                          <p:spTgt spid="18"/>
                                        </p:tgtEl>
                                      </p:cBhvr>
                                    </p:animEffect>
                                    <p:anim calcmode="lin" valueType="num">
                                      <p:cBhvr>
                                        <p:cTn id="48"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53" dur="26">
                                          <p:stCondLst>
                                            <p:cond delay="650"/>
                                          </p:stCondLst>
                                        </p:cTn>
                                        <p:tgtEl>
                                          <p:spTgt spid="18"/>
                                        </p:tgtEl>
                                      </p:cBhvr>
                                      <p:to x="100000" y="60000"/>
                                    </p:animScale>
                                    <p:animScale>
                                      <p:cBhvr>
                                        <p:cTn id="54" dur="166" decel="50000">
                                          <p:stCondLst>
                                            <p:cond delay="676"/>
                                          </p:stCondLst>
                                        </p:cTn>
                                        <p:tgtEl>
                                          <p:spTgt spid="18"/>
                                        </p:tgtEl>
                                      </p:cBhvr>
                                      <p:to x="100000" y="100000"/>
                                    </p:animScale>
                                    <p:animScale>
                                      <p:cBhvr>
                                        <p:cTn id="55" dur="26">
                                          <p:stCondLst>
                                            <p:cond delay="1312"/>
                                          </p:stCondLst>
                                        </p:cTn>
                                        <p:tgtEl>
                                          <p:spTgt spid="18"/>
                                        </p:tgtEl>
                                      </p:cBhvr>
                                      <p:to x="100000" y="80000"/>
                                    </p:animScale>
                                    <p:animScale>
                                      <p:cBhvr>
                                        <p:cTn id="56" dur="166" decel="50000">
                                          <p:stCondLst>
                                            <p:cond delay="1338"/>
                                          </p:stCondLst>
                                        </p:cTn>
                                        <p:tgtEl>
                                          <p:spTgt spid="18"/>
                                        </p:tgtEl>
                                      </p:cBhvr>
                                      <p:to x="100000" y="100000"/>
                                    </p:animScale>
                                    <p:animScale>
                                      <p:cBhvr>
                                        <p:cTn id="57" dur="26">
                                          <p:stCondLst>
                                            <p:cond delay="1642"/>
                                          </p:stCondLst>
                                        </p:cTn>
                                        <p:tgtEl>
                                          <p:spTgt spid="18"/>
                                        </p:tgtEl>
                                      </p:cBhvr>
                                      <p:to x="100000" y="90000"/>
                                    </p:animScale>
                                    <p:animScale>
                                      <p:cBhvr>
                                        <p:cTn id="58" dur="166" decel="50000">
                                          <p:stCondLst>
                                            <p:cond delay="1668"/>
                                          </p:stCondLst>
                                        </p:cTn>
                                        <p:tgtEl>
                                          <p:spTgt spid="18"/>
                                        </p:tgtEl>
                                      </p:cBhvr>
                                      <p:to x="100000" y="100000"/>
                                    </p:animScale>
                                    <p:animScale>
                                      <p:cBhvr>
                                        <p:cTn id="59" dur="26">
                                          <p:stCondLst>
                                            <p:cond delay="1808"/>
                                          </p:stCondLst>
                                        </p:cTn>
                                        <p:tgtEl>
                                          <p:spTgt spid="18"/>
                                        </p:tgtEl>
                                      </p:cBhvr>
                                      <p:to x="100000" y="95000"/>
                                    </p:animScale>
                                    <p:animScale>
                                      <p:cBhvr>
                                        <p:cTn id="60" dur="166" decel="50000">
                                          <p:stCondLst>
                                            <p:cond delay="1834"/>
                                          </p:stCondLst>
                                        </p:cTn>
                                        <p:tgtEl>
                                          <p:spTgt spid="18"/>
                                        </p:tgtEl>
                                      </p:cBhvr>
                                      <p:to x="100000" y="100000"/>
                                    </p:animScale>
                                  </p:childTnLst>
                                </p:cTn>
                              </p:par>
                              <p:par>
                                <p:cTn id="61" presetID="26" presetClass="entr" presetSubtype="0" fill="hold" nodeType="with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wipe(down)">
                                      <p:cBhvr>
                                        <p:cTn id="63" dur="580">
                                          <p:stCondLst>
                                            <p:cond delay="0"/>
                                          </p:stCondLst>
                                        </p:cTn>
                                        <p:tgtEl>
                                          <p:spTgt spid="17"/>
                                        </p:tgtEl>
                                      </p:cBhvr>
                                    </p:animEffect>
                                    <p:anim calcmode="lin" valueType="num">
                                      <p:cBhvr>
                                        <p:cTn id="64"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65"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66"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67"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68"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69" dur="26">
                                          <p:stCondLst>
                                            <p:cond delay="650"/>
                                          </p:stCondLst>
                                        </p:cTn>
                                        <p:tgtEl>
                                          <p:spTgt spid="17"/>
                                        </p:tgtEl>
                                      </p:cBhvr>
                                      <p:to x="100000" y="60000"/>
                                    </p:animScale>
                                    <p:animScale>
                                      <p:cBhvr>
                                        <p:cTn id="70" dur="166" decel="50000">
                                          <p:stCondLst>
                                            <p:cond delay="676"/>
                                          </p:stCondLst>
                                        </p:cTn>
                                        <p:tgtEl>
                                          <p:spTgt spid="17"/>
                                        </p:tgtEl>
                                      </p:cBhvr>
                                      <p:to x="100000" y="100000"/>
                                    </p:animScale>
                                    <p:animScale>
                                      <p:cBhvr>
                                        <p:cTn id="71" dur="26">
                                          <p:stCondLst>
                                            <p:cond delay="1312"/>
                                          </p:stCondLst>
                                        </p:cTn>
                                        <p:tgtEl>
                                          <p:spTgt spid="17"/>
                                        </p:tgtEl>
                                      </p:cBhvr>
                                      <p:to x="100000" y="80000"/>
                                    </p:animScale>
                                    <p:animScale>
                                      <p:cBhvr>
                                        <p:cTn id="72" dur="166" decel="50000">
                                          <p:stCondLst>
                                            <p:cond delay="1338"/>
                                          </p:stCondLst>
                                        </p:cTn>
                                        <p:tgtEl>
                                          <p:spTgt spid="17"/>
                                        </p:tgtEl>
                                      </p:cBhvr>
                                      <p:to x="100000" y="100000"/>
                                    </p:animScale>
                                    <p:animScale>
                                      <p:cBhvr>
                                        <p:cTn id="73" dur="26">
                                          <p:stCondLst>
                                            <p:cond delay="1642"/>
                                          </p:stCondLst>
                                        </p:cTn>
                                        <p:tgtEl>
                                          <p:spTgt spid="17"/>
                                        </p:tgtEl>
                                      </p:cBhvr>
                                      <p:to x="100000" y="90000"/>
                                    </p:animScale>
                                    <p:animScale>
                                      <p:cBhvr>
                                        <p:cTn id="74" dur="166" decel="50000">
                                          <p:stCondLst>
                                            <p:cond delay="1668"/>
                                          </p:stCondLst>
                                        </p:cTn>
                                        <p:tgtEl>
                                          <p:spTgt spid="17"/>
                                        </p:tgtEl>
                                      </p:cBhvr>
                                      <p:to x="100000" y="100000"/>
                                    </p:animScale>
                                    <p:animScale>
                                      <p:cBhvr>
                                        <p:cTn id="75" dur="26">
                                          <p:stCondLst>
                                            <p:cond delay="1808"/>
                                          </p:stCondLst>
                                        </p:cTn>
                                        <p:tgtEl>
                                          <p:spTgt spid="17"/>
                                        </p:tgtEl>
                                      </p:cBhvr>
                                      <p:to x="100000" y="95000"/>
                                    </p:animScale>
                                    <p:animScale>
                                      <p:cBhvr>
                                        <p:cTn id="76" dur="166" decel="50000">
                                          <p:stCondLst>
                                            <p:cond delay="1834"/>
                                          </p:stCondLst>
                                        </p:cTn>
                                        <p:tgtEl>
                                          <p:spTgt spid="17"/>
                                        </p:tgtEl>
                                      </p:cBhvr>
                                      <p:to x="100000" y="100000"/>
                                    </p:animScale>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9"/>
                                        </p:tgtEl>
                                        <p:attrNameLst>
                                          <p:attrName>style.visibility</p:attrName>
                                        </p:attrNameLst>
                                      </p:cBhvr>
                                      <p:to>
                                        <p:strVal val="visible"/>
                                      </p:to>
                                    </p:set>
                                    <p:anim calcmode="lin" valueType="num">
                                      <p:cBhvr additive="base">
                                        <p:cTn id="81" dur="1500" fill="hold"/>
                                        <p:tgtEl>
                                          <p:spTgt spid="9"/>
                                        </p:tgtEl>
                                        <p:attrNameLst>
                                          <p:attrName>ppt_x</p:attrName>
                                        </p:attrNameLst>
                                      </p:cBhvr>
                                      <p:tavLst>
                                        <p:tav tm="0">
                                          <p:val>
                                            <p:strVal val="#ppt_x"/>
                                          </p:val>
                                        </p:tav>
                                        <p:tav tm="100000">
                                          <p:val>
                                            <p:strVal val="#ppt_x"/>
                                          </p:val>
                                        </p:tav>
                                      </p:tavLst>
                                    </p:anim>
                                    <p:anim calcmode="lin" valueType="num">
                                      <p:cBhvr additive="base">
                                        <p:cTn id="82" dur="1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6A1ABB-A5AE-410E-914C-8A7C8DBB0428}"/>
              </a:ext>
            </a:extLst>
          </p:cNvPr>
          <p:cNvSpPr txBox="1"/>
          <p:nvPr/>
        </p:nvSpPr>
        <p:spPr>
          <a:xfrm>
            <a:off x="0" y="-24705"/>
            <a:ext cx="12192000" cy="646331"/>
          </a:xfrm>
          <a:prstGeom prst="rect">
            <a:avLst/>
          </a:prstGeom>
          <a:solidFill>
            <a:srgbClr val="213755"/>
          </a:solidFill>
          <a:ln>
            <a:solidFill>
              <a:srgbClr val="314C73"/>
            </a:solidFill>
          </a:ln>
        </p:spPr>
        <p:txBody>
          <a:bodyPr wrap="square" rtlCol="0">
            <a:spAutoFit/>
          </a:bodyPr>
          <a:lstStyle/>
          <a:p>
            <a:r>
              <a:rPr lang="en-US" sz="3600" dirty="0">
                <a:solidFill>
                  <a:schemeClr val="bg1"/>
                </a:solidFill>
                <a:latin typeface="Arial Narrow" panose="020B0606020202030204" pitchFamily="34" charset="0"/>
                <a:cs typeface="Andalus" panose="02020603050405020304" pitchFamily="18" charset="-78"/>
              </a:rPr>
              <a:t>3) MICROSOFT TOOLS : </a:t>
            </a:r>
            <a:endParaRPr lang="fr-FR" sz="3600" dirty="0">
              <a:solidFill>
                <a:schemeClr val="bg1"/>
              </a:solidFill>
              <a:latin typeface="Arial Narrow" panose="020B0606020202030204" pitchFamily="34" charset="0"/>
              <a:cs typeface="Andalus" panose="02020603050405020304" pitchFamily="18" charset="-78"/>
            </a:endParaRPr>
          </a:p>
        </p:txBody>
      </p:sp>
      <p:sp>
        <p:nvSpPr>
          <p:cNvPr id="5" name="TextBox 4">
            <a:extLst>
              <a:ext uri="{FF2B5EF4-FFF2-40B4-BE49-F238E27FC236}">
                <a16:creationId xmlns:a16="http://schemas.microsoft.com/office/drawing/2014/main" id="{2942F3D6-42A6-4833-8478-B66B0A2CEB52}"/>
              </a:ext>
            </a:extLst>
          </p:cNvPr>
          <p:cNvSpPr txBox="1"/>
          <p:nvPr/>
        </p:nvSpPr>
        <p:spPr>
          <a:xfrm>
            <a:off x="0" y="6398309"/>
            <a:ext cx="12192000" cy="646331"/>
          </a:xfrm>
          <a:prstGeom prst="rect">
            <a:avLst/>
          </a:prstGeom>
          <a:solidFill>
            <a:srgbClr val="213755"/>
          </a:solidFill>
          <a:ln>
            <a:solidFill>
              <a:srgbClr val="314C73"/>
            </a:solidFill>
          </a:ln>
        </p:spPr>
        <p:txBody>
          <a:bodyPr wrap="square" rtlCol="0">
            <a:spAutoFit/>
          </a:bodyPr>
          <a:lstStyle/>
          <a:p>
            <a:r>
              <a:rPr lang="en-US" sz="3600" dirty="0">
                <a:solidFill>
                  <a:schemeClr val="bg1"/>
                </a:solidFill>
                <a:latin typeface="Andalus" panose="02020603050405020304" pitchFamily="18" charset="-78"/>
                <a:cs typeface="Andalus" panose="02020603050405020304" pitchFamily="18" charset="-78"/>
              </a:rPr>
              <a:t> </a:t>
            </a:r>
            <a:endParaRPr lang="fr-FR" sz="3600" dirty="0">
              <a:solidFill>
                <a:schemeClr val="bg1"/>
              </a:solidFill>
              <a:latin typeface="Andalus" panose="02020603050405020304" pitchFamily="18" charset="-78"/>
              <a:cs typeface="Andalus" panose="02020603050405020304" pitchFamily="18" charset="-78"/>
            </a:endParaRPr>
          </a:p>
        </p:txBody>
      </p:sp>
      <p:pic>
        <p:nvPicPr>
          <p:cNvPr id="14" name="Picture 13">
            <a:extLst>
              <a:ext uri="{FF2B5EF4-FFF2-40B4-BE49-F238E27FC236}">
                <a16:creationId xmlns:a16="http://schemas.microsoft.com/office/drawing/2014/main" id="{83842457-2937-464E-B1CB-E32770C74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9948" y="5812032"/>
            <a:ext cx="1862052" cy="1045968"/>
          </a:xfrm>
          <a:prstGeom prst="rect">
            <a:avLst/>
          </a:prstGeom>
        </p:spPr>
      </p:pic>
      <p:sp>
        <p:nvSpPr>
          <p:cNvPr id="12" name="Flowchart: Terminator 11">
            <a:extLst>
              <a:ext uri="{FF2B5EF4-FFF2-40B4-BE49-F238E27FC236}">
                <a16:creationId xmlns:a16="http://schemas.microsoft.com/office/drawing/2014/main" id="{F5E9E4B2-8519-4044-A53D-B6FE231DA286}"/>
              </a:ext>
            </a:extLst>
          </p:cNvPr>
          <p:cNvSpPr/>
          <p:nvPr/>
        </p:nvSpPr>
        <p:spPr>
          <a:xfrm>
            <a:off x="657225" y="1587035"/>
            <a:ext cx="3895725" cy="646331"/>
          </a:xfrm>
          <a:prstGeom prst="flowChartTerminator">
            <a:avLst/>
          </a:prstGeom>
          <a:solidFill>
            <a:srgbClr val="44546A"/>
          </a:solidFill>
          <a:ln>
            <a:solidFill>
              <a:srgbClr val="2137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Andalus" panose="02020603050405020304" pitchFamily="18" charset="-78"/>
                <a:cs typeface="Andalus" panose="02020603050405020304" pitchFamily="18" charset="-78"/>
              </a:rPr>
              <a:t>ONEDRIVE</a:t>
            </a:r>
            <a:endParaRPr lang="fr-FR" sz="3600" dirty="0">
              <a:latin typeface="Andalus" panose="02020603050405020304" pitchFamily="18" charset="-78"/>
              <a:cs typeface="Andalus" panose="02020603050405020304" pitchFamily="18" charset="-78"/>
            </a:endParaRPr>
          </a:p>
        </p:txBody>
      </p:sp>
      <p:pic>
        <p:nvPicPr>
          <p:cNvPr id="15" name="Picture 14">
            <a:extLst>
              <a:ext uri="{FF2B5EF4-FFF2-40B4-BE49-F238E27FC236}">
                <a16:creationId xmlns:a16="http://schemas.microsoft.com/office/drawing/2014/main" id="{3E400964-DABF-4B5C-B8F4-171FE045AD9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5888" y="1217708"/>
            <a:ext cx="1331912" cy="1331912"/>
          </a:xfrm>
          <a:prstGeom prst="rect">
            <a:avLst/>
          </a:prstGeom>
        </p:spPr>
      </p:pic>
      <p:sp>
        <p:nvSpPr>
          <p:cNvPr id="18" name="Flowchart: Terminator 17">
            <a:extLst>
              <a:ext uri="{FF2B5EF4-FFF2-40B4-BE49-F238E27FC236}">
                <a16:creationId xmlns:a16="http://schemas.microsoft.com/office/drawing/2014/main" id="{40C17342-8AB7-4551-B635-E71A3A059E0A}"/>
              </a:ext>
            </a:extLst>
          </p:cNvPr>
          <p:cNvSpPr/>
          <p:nvPr/>
        </p:nvSpPr>
        <p:spPr>
          <a:xfrm>
            <a:off x="7458075" y="4979061"/>
            <a:ext cx="3895725" cy="646331"/>
          </a:xfrm>
          <a:prstGeom prst="flowChartTerminator">
            <a:avLst/>
          </a:prstGeom>
          <a:solidFill>
            <a:srgbClr val="44546A"/>
          </a:solidFill>
          <a:ln>
            <a:solidFill>
              <a:srgbClr val="2137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Andalus" panose="02020603050405020304" pitchFamily="18" charset="-78"/>
                <a:cs typeface="Andalus" panose="02020603050405020304" pitchFamily="18" charset="-78"/>
              </a:rPr>
              <a:t>TEAMS</a:t>
            </a:r>
            <a:endParaRPr lang="fr-FR" sz="3600" dirty="0">
              <a:latin typeface="Andalus" panose="02020603050405020304" pitchFamily="18" charset="-78"/>
              <a:cs typeface="Andalus" panose="02020603050405020304" pitchFamily="18" charset="-78"/>
            </a:endParaRPr>
          </a:p>
        </p:txBody>
      </p:sp>
      <p:pic>
        <p:nvPicPr>
          <p:cNvPr id="17" name="Picture 16">
            <a:extLst>
              <a:ext uri="{FF2B5EF4-FFF2-40B4-BE49-F238E27FC236}">
                <a16:creationId xmlns:a16="http://schemas.microsoft.com/office/drawing/2014/main" id="{AC291320-432E-4AC4-9228-59D2ECE1289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884322" y="4526979"/>
            <a:ext cx="1392314" cy="1392314"/>
          </a:xfrm>
          <a:prstGeom prst="rect">
            <a:avLst/>
          </a:prstGeom>
        </p:spPr>
      </p:pic>
      <p:pic>
        <p:nvPicPr>
          <p:cNvPr id="10" name="Picture 9">
            <a:extLst>
              <a:ext uri="{FF2B5EF4-FFF2-40B4-BE49-F238E27FC236}">
                <a16:creationId xmlns:a16="http://schemas.microsoft.com/office/drawing/2014/main" id="{A9B46DAD-4584-4C47-95BF-075C476DB5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14249" y="867619"/>
            <a:ext cx="4255421" cy="3659360"/>
          </a:xfrm>
          <a:prstGeom prst="rect">
            <a:avLst/>
          </a:prstGeom>
        </p:spPr>
      </p:pic>
      <p:pic>
        <p:nvPicPr>
          <p:cNvPr id="19" name="Picture 18">
            <a:extLst>
              <a:ext uri="{FF2B5EF4-FFF2-40B4-BE49-F238E27FC236}">
                <a16:creationId xmlns:a16="http://schemas.microsoft.com/office/drawing/2014/main" id="{0129716D-36D4-495C-AEED-0DEAADF668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9312" y="2511520"/>
            <a:ext cx="5943600" cy="3396343"/>
          </a:xfrm>
          <a:prstGeom prst="rect">
            <a:avLst/>
          </a:prstGeom>
        </p:spPr>
      </p:pic>
    </p:spTree>
    <p:extLst>
      <p:ext uri="{BB962C8B-B14F-4D97-AF65-F5344CB8AC3E}">
        <p14:creationId xmlns:p14="http://schemas.microsoft.com/office/powerpoint/2010/main" val="6319447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80">
                                          <p:stCondLst>
                                            <p:cond delay="0"/>
                                          </p:stCondLst>
                                        </p:cTn>
                                        <p:tgtEl>
                                          <p:spTgt spid="12"/>
                                        </p:tgtEl>
                                      </p:cBhvr>
                                    </p:animEffect>
                                    <p:anim calcmode="lin" valueType="num">
                                      <p:cBhvr>
                                        <p:cTn id="8"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3" dur="26">
                                          <p:stCondLst>
                                            <p:cond delay="650"/>
                                          </p:stCondLst>
                                        </p:cTn>
                                        <p:tgtEl>
                                          <p:spTgt spid="12"/>
                                        </p:tgtEl>
                                      </p:cBhvr>
                                      <p:to x="100000" y="60000"/>
                                    </p:animScale>
                                    <p:animScale>
                                      <p:cBhvr>
                                        <p:cTn id="14" dur="166" decel="50000">
                                          <p:stCondLst>
                                            <p:cond delay="676"/>
                                          </p:stCondLst>
                                        </p:cTn>
                                        <p:tgtEl>
                                          <p:spTgt spid="12"/>
                                        </p:tgtEl>
                                      </p:cBhvr>
                                      <p:to x="100000" y="100000"/>
                                    </p:animScale>
                                    <p:animScale>
                                      <p:cBhvr>
                                        <p:cTn id="15" dur="26">
                                          <p:stCondLst>
                                            <p:cond delay="1312"/>
                                          </p:stCondLst>
                                        </p:cTn>
                                        <p:tgtEl>
                                          <p:spTgt spid="12"/>
                                        </p:tgtEl>
                                      </p:cBhvr>
                                      <p:to x="100000" y="80000"/>
                                    </p:animScale>
                                    <p:animScale>
                                      <p:cBhvr>
                                        <p:cTn id="16" dur="166" decel="50000">
                                          <p:stCondLst>
                                            <p:cond delay="1338"/>
                                          </p:stCondLst>
                                        </p:cTn>
                                        <p:tgtEl>
                                          <p:spTgt spid="12"/>
                                        </p:tgtEl>
                                      </p:cBhvr>
                                      <p:to x="100000" y="100000"/>
                                    </p:animScale>
                                    <p:animScale>
                                      <p:cBhvr>
                                        <p:cTn id="17" dur="26">
                                          <p:stCondLst>
                                            <p:cond delay="1642"/>
                                          </p:stCondLst>
                                        </p:cTn>
                                        <p:tgtEl>
                                          <p:spTgt spid="12"/>
                                        </p:tgtEl>
                                      </p:cBhvr>
                                      <p:to x="100000" y="90000"/>
                                    </p:animScale>
                                    <p:animScale>
                                      <p:cBhvr>
                                        <p:cTn id="18" dur="166" decel="50000">
                                          <p:stCondLst>
                                            <p:cond delay="1668"/>
                                          </p:stCondLst>
                                        </p:cTn>
                                        <p:tgtEl>
                                          <p:spTgt spid="12"/>
                                        </p:tgtEl>
                                      </p:cBhvr>
                                      <p:to x="100000" y="100000"/>
                                    </p:animScale>
                                    <p:animScale>
                                      <p:cBhvr>
                                        <p:cTn id="19" dur="26">
                                          <p:stCondLst>
                                            <p:cond delay="1808"/>
                                          </p:stCondLst>
                                        </p:cTn>
                                        <p:tgtEl>
                                          <p:spTgt spid="12"/>
                                        </p:tgtEl>
                                      </p:cBhvr>
                                      <p:to x="100000" y="95000"/>
                                    </p:animScale>
                                    <p:animScale>
                                      <p:cBhvr>
                                        <p:cTn id="20" dur="166" decel="50000">
                                          <p:stCondLst>
                                            <p:cond delay="1834"/>
                                          </p:stCondLst>
                                        </p:cTn>
                                        <p:tgtEl>
                                          <p:spTgt spid="12"/>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down)">
                                      <p:cBhvr>
                                        <p:cTn id="23" dur="580">
                                          <p:stCondLst>
                                            <p:cond delay="0"/>
                                          </p:stCondLst>
                                        </p:cTn>
                                        <p:tgtEl>
                                          <p:spTgt spid="15"/>
                                        </p:tgtEl>
                                      </p:cBhvr>
                                    </p:animEffect>
                                    <p:anim calcmode="lin" valueType="num">
                                      <p:cBhvr>
                                        <p:cTn id="24"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29" dur="26">
                                          <p:stCondLst>
                                            <p:cond delay="650"/>
                                          </p:stCondLst>
                                        </p:cTn>
                                        <p:tgtEl>
                                          <p:spTgt spid="15"/>
                                        </p:tgtEl>
                                      </p:cBhvr>
                                      <p:to x="100000" y="60000"/>
                                    </p:animScale>
                                    <p:animScale>
                                      <p:cBhvr>
                                        <p:cTn id="30" dur="166" decel="50000">
                                          <p:stCondLst>
                                            <p:cond delay="676"/>
                                          </p:stCondLst>
                                        </p:cTn>
                                        <p:tgtEl>
                                          <p:spTgt spid="15"/>
                                        </p:tgtEl>
                                      </p:cBhvr>
                                      <p:to x="100000" y="100000"/>
                                    </p:animScale>
                                    <p:animScale>
                                      <p:cBhvr>
                                        <p:cTn id="31" dur="26">
                                          <p:stCondLst>
                                            <p:cond delay="1312"/>
                                          </p:stCondLst>
                                        </p:cTn>
                                        <p:tgtEl>
                                          <p:spTgt spid="15"/>
                                        </p:tgtEl>
                                      </p:cBhvr>
                                      <p:to x="100000" y="80000"/>
                                    </p:animScale>
                                    <p:animScale>
                                      <p:cBhvr>
                                        <p:cTn id="32" dur="166" decel="50000">
                                          <p:stCondLst>
                                            <p:cond delay="1338"/>
                                          </p:stCondLst>
                                        </p:cTn>
                                        <p:tgtEl>
                                          <p:spTgt spid="15"/>
                                        </p:tgtEl>
                                      </p:cBhvr>
                                      <p:to x="100000" y="100000"/>
                                    </p:animScale>
                                    <p:animScale>
                                      <p:cBhvr>
                                        <p:cTn id="33" dur="26">
                                          <p:stCondLst>
                                            <p:cond delay="1642"/>
                                          </p:stCondLst>
                                        </p:cTn>
                                        <p:tgtEl>
                                          <p:spTgt spid="15"/>
                                        </p:tgtEl>
                                      </p:cBhvr>
                                      <p:to x="100000" y="90000"/>
                                    </p:animScale>
                                    <p:animScale>
                                      <p:cBhvr>
                                        <p:cTn id="34" dur="166" decel="50000">
                                          <p:stCondLst>
                                            <p:cond delay="1668"/>
                                          </p:stCondLst>
                                        </p:cTn>
                                        <p:tgtEl>
                                          <p:spTgt spid="15"/>
                                        </p:tgtEl>
                                      </p:cBhvr>
                                      <p:to x="100000" y="100000"/>
                                    </p:animScale>
                                    <p:animScale>
                                      <p:cBhvr>
                                        <p:cTn id="35" dur="26">
                                          <p:stCondLst>
                                            <p:cond delay="1808"/>
                                          </p:stCondLst>
                                        </p:cTn>
                                        <p:tgtEl>
                                          <p:spTgt spid="15"/>
                                        </p:tgtEl>
                                      </p:cBhvr>
                                      <p:to x="100000" y="95000"/>
                                    </p:animScale>
                                    <p:animScale>
                                      <p:cBhvr>
                                        <p:cTn id="36" dur="166" decel="50000">
                                          <p:stCondLst>
                                            <p:cond delay="1834"/>
                                          </p:stCondLst>
                                        </p:cTn>
                                        <p:tgtEl>
                                          <p:spTgt spid="15"/>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1500" fill="hold"/>
                                        <p:tgtEl>
                                          <p:spTgt spid="19"/>
                                        </p:tgtEl>
                                        <p:attrNameLst>
                                          <p:attrName>ppt_x</p:attrName>
                                        </p:attrNameLst>
                                      </p:cBhvr>
                                      <p:tavLst>
                                        <p:tav tm="0">
                                          <p:val>
                                            <p:strVal val="#ppt_x"/>
                                          </p:val>
                                        </p:tav>
                                        <p:tav tm="100000">
                                          <p:val>
                                            <p:strVal val="#ppt_x"/>
                                          </p:val>
                                        </p:tav>
                                      </p:tavLst>
                                    </p:anim>
                                    <p:anim calcmode="lin" valueType="num">
                                      <p:cBhvr additive="base">
                                        <p:cTn id="42" dur="1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6"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down)">
                                      <p:cBhvr>
                                        <p:cTn id="47" dur="580">
                                          <p:stCondLst>
                                            <p:cond delay="0"/>
                                          </p:stCondLst>
                                        </p:cTn>
                                        <p:tgtEl>
                                          <p:spTgt spid="18"/>
                                        </p:tgtEl>
                                      </p:cBhvr>
                                    </p:animEffect>
                                    <p:anim calcmode="lin" valueType="num">
                                      <p:cBhvr>
                                        <p:cTn id="48"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53" dur="26">
                                          <p:stCondLst>
                                            <p:cond delay="650"/>
                                          </p:stCondLst>
                                        </p:cTn>
                                        <p:tgtEl>
                                          <p:spTgt spid="18"/>
                                        </p:tgtEl>
                                      </p:cBhvr>
                                      <p:to x="100000" y="60000"/>
                                    </p:animScale>
                                    <p:animScale>
                                      <p:cBhvr>
                                        <p:cTn id="54" dur="166" decel="50000">
                                          <p:stCondLst>
                                            <p:cond delay="676"/>
                                          </p:stCondLst>
                                        </p:cTn>
                                        <p:tgtEl>
                                          <p:spTgt spid="18"/>
                                        </p:tgtEl>
                                      </p:cBhvr>
                                      <p:to x="100000" y="100000"/>
                                    </p:animScale>
                                    <p:animScale>
                                      <p:cBhvr>
                                        <p:cTn id="55" dur="26">
                                          <p:stCondLst>
                                            <p:cond delay="1312"/>
                                          </p:stCondLst>
                                        </p:cTn>
                                        <p:tgtEl>
                                          <p:spTgt spid="18"/>
                                        </p:tgtEl>
                                      </p:cBhvr>
                                      <p:to x="100000" y="80000"/>
                                    </p:animScale>
                                    <p:animScale>
                                      <p:cBhvr>
                                        <p:cTn id="56" dur="166" decel="50000">
                                          <p:stCondLst>
                                            <p:cond delay="1338"/>
                                          </p:stCondLst>
                                        </p:cTn>
                                        <p:tgtEl>
                                          <p:spTgt spid="18"/>
                                        </p:tgtEl>
                                      </p:cBhvr>
                                      <p:to x="100000" y="100000"/>
                                    </p:animScale>
                                    <p:animScale>
                                      <p:cBhvr>
                                        <p:cTn id="57" dur="26">
                                          <p:stCondLst>
                                            <p:cond delay="1642"/>
                                          </p:stCondLst>
                                        </p:cTn>
                                        <p:tgtEl>
                                          <p:spTgt spid="18"/>
                                        </p:tgtEl>
                                      </p:cBhvr>
                                      <p:to x="100000" y="90000"/>
                                    </p:animScale>
                                    <p:animScale>
                                      <p:cBhvr>
                                        <p:cTn id="58" dur="166" decel="50000">
                                          <p:stCondLst>
                                            <p:cond delay="1668"/>
                                          </p:stCondLst>
                                        </p:cTn>
                                        <p:tgtEl>
                                          <p:spTgt spid="18"/>
                                        </p:tgtEl>
                                      </p:cBhvr>
                                      <p:to x="100000" y="100000"/>
                                    </p:animScale>
                                    <p:animScale>
                                      <p:cBhvr>
                                        <p:cTn id="59" dur="26">
                                          <p:stCondLst>
                                            <p:cond delay="1808"/>
                                          </p:stCondLst>
                                        </p:cTn>
                                        <p:tgtEl>
                                          <p:spTgt spid="18"/>
                                        </p:tgtEl>
                                      </p:cBhvr>
                                      <p:to x="100000" y="95000"/>
                                    </p:animScale>
                                    <p:animScale>
                                      <p:cBhvr>
                                        <p:cTn id="60" dur="166" decel="50000">
                                          <p:stCondLst>
                                            <p:cond delay="1834"/>
                                          </p:stCondLst>
                                        </p:cTn>
                                        <p:tgtEl>
                                          <p:spTgt spid="18"/>
                                        </p:tgtEl>
                                      </p:cBhvr>
                                      <p:to x="100000" y="100000"/>
                                    </p:animScale>
                                  </p:childTnLst>
                                </p:cTn>
                              </p:par>
                              <p:par>
                                <p:cTn id="61" presetID="26" presetClass="entr" presetSubtype="0" fill="hold" nodeType="with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wipe(down)">
                                      <p:cBhvr>
                                        <p:cTn id="63" dur="580">
                                          <p:stCondLst>
                                            <p:cond delay="0"/>
                                          </p:stCondLst>
                                        </p:cTn>
                                        <p:tgtEl>
                                          <p:spTgt spid="17"/>
                                        </p:tgtEl>
                                      </p:cBhvr>
                                    </p:animEffect>
                                    <p:anim calcmode="lin" valueType="num">
                                      <p:cBhvr>
                                        <p:cTn id="64"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65"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66"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67"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68"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69" dur="26">
                                          <p:stCondLst>
                                            <p:cond delay="650"/>
                                          </p:stCondLst>
                                        </p:cTn>
                                        <p:tgtEl>
                                          <p:spTgt spid="17"/>
                                        </p:tgtEl>
                                      </p:cBhvr>
                                      <p:to x="100000" y="60000"/>
                                    </p:animScale>
                                    <p:animScale>
                                      <p:cBhvr>
                                        <p:cTn id="70" dur="166" decel="50000">
                                          <p:stCondLst>
                                            <p:cond delay="676"/>
                                          </p:stCondLst>
                                        </p:cTn>
                                        <p:tgtEl>
                                          <p:spTgt spid="17"/>
                                        </p:tgtEl>
                                      </p:cBhvr>
                                      <p:to x="100000" y="100000"/>
                                    </p:animScale>
                                    <p:animScale>
                                      <p:cBhvr>
                                        <p:cTn id="71" dur="26">
                                          <p:stCondLst>
                                            <p:cond delay="1312"/>
                                          </p:stCondLst>
                                        </p:cTn>
                                        <p:tgtEl>
                                          <p:spTgt spid="17"/>
                                        </p:tgtEl>
                                      </p:cBhvr>
                                      <p:to x="100000" y="80000"/>
                                    </p:animScale>
                                    <p:animScale>
                                      <p:cBhvr>
                                        <p:cTn id="72" dur="166" decel="50000">
                                          <p:stCondLst>
                                            <p:cond delay="1338"/>
                                          </p:stCondLst>
                                        </p:cTn>
                                        <p:tgtEl>
                                          <p:spTgt spid="17"/>
                                        </p:tgtEl>
                                      </p:cBhvr>
                                      <p:to x="100000" y="100000"/>
                                    </p:animScale>
                                    <p:animScale>
                                      <p:cBhvr>
                                        <p:cTn id="73" dur="26">
                                          <p:stCondLst>
                                            <p:cond delay="1642"/>
                                          </p:stCondLst>
                                        </p:cTn>
                                        <p:tgtEl>
                                          <p:spTgt spid="17"/>
                                        </p:tgtEl>
                                      </p:cBhvr>
                                      <p:to x="100000" y="90000"/>
                                    </p:animScale>
                                    <p:animScale>
                                      <p:cBhvr>
                                        <p:cTn id="74" dur="166" decel="50000">
                                          <p:stCondLst>
                                            <p:cond delay="1668"/>
                                          </p:stCondLst>
                                        </p:cTn>
                                        <p:tgtEl>
                                          <p:spTgt spid="17"/>
                                        </p:tgtEl>
                                      </p:cBhvr>
                                      <p:to x="100000" y="100000"/>
                                    </p:animScale>
                                    <p:animScale>
                                      <p:cBhvr>
                                        <p:cTn id="75" dur="26">
                                          <p:stCondLst>
                                            <p:cond delay="1808"/>
                                          </p:stCondLst>
                                        </p:cTn>
                                        <p:tgtEl>
                                          <p:spTgt spid="17"/>
                                        </p:tgtEl>
                                      </p:cBhvr>
                                      <p:to x="100000" y="95000"/>
                                    </p:animScale>
                                    <p:animScale>
                                      <p:cBhvr>
                                        <p:cTn id="76" dur="166" decel="50000">
                                          <p:stCondLst>
                                            <p:cond delay="1834"/>
                                          </p:stCondLst>
                                        </p:cTn>
                                        <p:tgtEl>
                                          <p:spTgt spid="17"/>
                                        </p:tgtEl>
                                      </p:cBhvr>
                                      <p:to x="100000" y="100000"/>
                                    </p:animScale>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10"/>
                                        </p:tgtEl>
                                        <p:attrNameLst>
                                          <p:attrName>style.visibility</p:attrName>
                                        </p:attrNameLst>
                                      </p:cBhvr>
                                      <p:to>
                                        <p:strVal val="visible"/>
                                      </p:to>
                                    </p:set>
                                    <p:anim calcmode="lin" valueType="num">
                                      <p:cBhvr additive="base">
                                        <p:cTn id="81" dur="1500" fill="hold"/>
                                        <p:tgtEl>
                                          <p:spTgt spid="10"/>
                                        </p:tgtEl>
                                        <p:attrNameLst>
                                          <p:attrName>ppt_x</p:attrName>
                                        </p:attrNameLst>
                                      </p:cBhvr>
                                      <p:tavLst>
                                        <p:tav tm="0">
                                          <p:val>
                                            <p:strVal val="#ppt_x"/>
                                          </p:val>
                                        </p:tav>
                                        <p:tav tm="100000">
                                          <p:val>
                                            <p:strVal val="#ppt_x"/>
                                          </p:val>
                                        </p:tav>
                                      </p:tavLst>
                                    </p:anim>
                                    <p:anim calcmode="lin" valueType="num">
                                      <p:cBhvr additive="base">
                                        <p:cTn id="82" dur="1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13755"/>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914860-7B15-4ECD-93DB-2DCFA3793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710491" cy="7706551"/>
          </a:xfrm>
          <a:prstGeom prst="rect">
            <a:avLst/>
          </a:prstGeom>
        </p:spPr>
      </p:pic>
      <p:sp>
        <p:nvSpPr>
          <p:cNvPr id="14" name="Freeform: Shape 13">
            <a:extLst>
              <a:ext uri="{FF2B5EF4-FFF2-40B4-BE49-F238E27FC236}">
                <a16:creationId xmlns:a16="http://schemas.microsoft.com/office/drawing/2014/main" id="{498B3EB3-6ADF-45FA-AB90-EC22DEA28C74}"/>
              </a:ext>
            </a:extLst>
          </p:cNvPr>
          <p:cNvSpPr/>
          <p:nvPr/>
        </p:nvSpPr>
        <p:spPr>
          <a:xfrm rot="13043891">
            <a:off x="-329801" y="-4476973"/>
            <a:ext cx="13854468" cy="14514248"/>
          </a:xfrm>
          <a:custGeom>
            <a:avLst/>
            <a:gdLst>
              <a:gd name="connsiteX0" fmla="*/ 4083778 w 13854468"/>
              <a:gd name="connsiteY0" fmla="*/ 12749221 h 14514248"/>
              <a:gd name="connsiteX1" fmla="*/ 3722148 w 13854468"/>
              <a:gd name="connsiteY1" fmla="*/ 12749221 h 14514248"/>
              <a:gd name="connsiteX2" fmla="*/ 3722148 w 13854468"/>
              <a:gd name="connsiteY2" fmla="*/ 12276197 h 14514248"/>
              <a:gd name="connsiteX3" fmla="*/ 4304538 w 13854468"/>
              <a:gd name="connsiteY3" fmla="*/ 12749221 h 14514248"/>
              <a:gd name="connsiteX4" fmla="*/ 4165211 w 13854468"/>
              <a:gd name="connsiteY4" fmla="*/ 12855737 h 14514248"/>
              <a:gd name="connsiteX5" fmla="*/ 4083778 w 13854468"/>
              <a:gd name="connsiteY5" fmla="*/ 12749221 h 14514248"/>
              <a:gd name="connsiteX6" fmla="*/ 13854468 w 13854468"/>
              <a:gd name="connsiteY6" fmla="*/ 5448228 h 14514248"/>
              <a:gd name="connsiteX7" fmla="*/ 8555471 w 13854468"/>
              <a:gd name="connsiteY7" fmla="*/ 9499350 h 14514248"/>
              <a:gd name="connsiteX8" fmla="*/ 8555472 w 13854468"/>
              <a:gd name="connsiteY8" fmla="*/ 6290166 h 14514248"/>
              <a:gd name="connsiteX9" fmla="*/ 8173536 w 13854468"/>
              <a:gd name="connsiteY9" fmla="*/ 5908230 h 14514248"/>
              <a:gd name="connsiteX10" fmla="*/ 6645839 w 13854468"/>
              <a:gd name="connsiteY10" fmla="*/ 5908230 h 14514248"/>
              <a:gd name="connsiteX11" fmla="*/ 6263903 w 13854468"/>
              <a:gd name="connsiteY11" fmla="*/ 6290166 h 14514248"/>
              <a:gd name="connsiteX12" fmla="*/ 6263902 w 13854468"/>
              <a:gd name="connsiteY12" fmla="*/ 11251272 h 14514248"/>
              <a:gd name="connsiteX13" fmla="*/ 6054379 w 13854468"/>
              <a:gd name="connsiteY13" fmla="*/ 11411454 h 14514248"/>
              <a:gd name="connsiteX14" fmla="*/ 6054380 w 13854468"/>
              <a:gd name="connsiteY14" fmla="*/ 5388056 h 14514248"/>
              <a:gd name="connsiteX15" fmla="*/ 5665666 w 13854468"/>
              <a:gd name="connsiteY15" fmla="*/ 4999343 h 14514248"/>
              <a:gd name="connsiteX16" fmla="*/ 4110861 w 13854468"/>
              <a:gd name="connsiteY16" fmla="*/ 4999344 h 14514248"/>
              <a:gd name="connsiteX17" fmla="*/ 3722148 w 13854468"/>
              <a:gd name="connsiteY17" fmla="*/ 5388056 h 14514248"/>
              <a:gd name="connsiteX18" fmla="*/ 3722148 w 13854468"/>
              <a:gd name="connsiteY18" fmla="*/ 12276197 h 14514248"/>
              <a:gd name="connsiteX19" fmla="*/ 3403773 w 13854468"/>
              <a:gd name="connsiteY19" fmla="*/ 11859753 h 14514248"/>
              <a:gd name="connsiteX20" fmla="*/ 3403773 w 13854468"/>
              <a:gd name="connsiteY20" fmla="*/ 7128228 h 14514248"/>
              <a:gd name="connsiteX21" fmla="*/ 2996874 w 13854468"/>
              <a:gd name="connsiteY21" fmla="*/ 6721329 h 14514248"/>
              <a:gd name="connsiteX22" fmla="*/ 1369326 w 13854468"/>
              <a:gd name="connsiteY22" fmla="*/ 6721329 h 14514248"/>
              <a:gd name="connsiteX23" fmla="*/ 962428 w 13854468"/>
              <a:gd name="connsiteY23" fmla="*/ 7128228 h 14514248"/>
              <a:gd name="connsiteX24" fmla="*/ 962428 w 13854468"/>
              <a:gd name="connsiteY24" fmla="*/ 8666396 h 14514248"/>
              <a:gd name="connsiteX25" fmla="*/ 0 w 13854468"/>
              <a:gd name="connsiteY25" fmla="*/ 7407510 h 14514248"/>
              <a:gd name="connsiteX26" fmla="*/ 9689257 w 13854468"/>
              <a:gd name="connsiteY26" fmla="*/ 0 h 14514248"/>
              <a:gd name="connsiteX27" fmla="*/ 3403773 w 13854468"/>
              <a:gd name="connsiteY27" fmla="*/ 14514248 h 14514248"/>
              <a:gd name="connsiteX28" fmla="*/ 962428 w 13854468"/>
              <a:gd name="connsiteY28" fmla="*/ 14514248 h 14514248"/>
              <a:gd name="connsiteX29" fmla="*/ 962428 w 13854468"/>
              <a:gd name="connsiteY29" fmla="*/ 8666396 h 14514248"/>
              <a:gd name="connsiteX30" fmla="*/ 3403773 w 13854468"/>
              <a:gd name="connsiteY30" fmla="*/ 11859753 h 14514248"/>
              <a:gd name="connsiteX31" fmla="*/ 6054379 w 13854468"/>
              <a:gd name="connsiteY31" fmla="*/ 12749221 h 14514248"/>
              <a:gd name="connsiteX32" fmla="*/ 4304538 w 13854468"/>
              <a:gd name="connsiteY32" fmla="*/ 12749221 h 14514248"/>
              <a:gd name="connsiteX33" fmla="*/ 6054379 w 13854468"/>
              <a:gd name="connsiteY33" fmla="*/ 11411454 h 14514248"/>
              <a:gd name="connsiteX34" fmla="*/ 8555471 w 13854468"/>
              <a:gd name="connsiteY34" fmla="*/ 13689195 h 14514248"/>
              <a:gd name="connsiteX35" fmla="*/ 6263902 w 13854468"/>
              <a:gd name="connsiteY35" fmla="*/ 13689195 h 14514248"/>
              <a:gd name="connsiteX36" fmla="*/ 6263902 w 13854468"/>
              <a:gd name="connsiteY36" fmla="*/ 11251272 h 14514248"/>
              <a:gd name="connsiteX37" fmla="*/ 8555471 w 13854468"/>
              <a:gd name="connsiteY37" fmla="*/ 9499350 h 14514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3854468" h="14514248">
                <a:moveTo>
                  <a:pt x="4083778" y="12749221"/>
                </a:moveTo>
                <a:lnTo>
                  <a:pt x="3722148" y="12749221"/>
                </a:lnTo>
                <a:lnTo>
                  <a:pt x="3722148" y="12276197"/>
                </a:lnTo>
                <a:close/>
                <a:moveTo>
                  <a:pt x="4304538" y="12749221"/>
                </a:moveTo>
                <a:lnTo>
                  <a:pt x="4165211" y="12855737"/>
                </a:lnTo>
                <a:lnTo>
                  <a:pt x="4083778" y="12749221"/>
                </a:lnTo>
                <a:close/>
                <a:moveTo>
                  <a:pt x="13854468" y="5448228"/>
                </a:moveTo>
                <a:lnTo>
                  <a:pt x="8555471" y="9499350"/>
                </a:lnTo>
                <a:lnTo>
                  <a:pt x="8555472" y="6290166"/>
                </a:lnTo>
                <a:cubicBezTo>
                  <a:pt x="8555472" y="6079229"/>
                  <a:pt x="8384473" y="5908230"/>
                  <a:pt x="8173536" y="5908230"/>
                </a:cubicBezTo>
                <a:lnTo>
                  <a:pt x="6645839" y="5908230"/>
                </a:lnTo>
                <a:cubicBezTo>
                  <a:pt x="6434902" y="5908230"/>
                  <a:pt x="6263903" y="6079229"/>
                  <a:pt x="6263903" y="6290166"/>
                </a:cubicBezTo>
                <a:lnTo>
                  <a:pt x="6263902" y="11251272"/>
                </a:lnTo>
                <a:lnTo>
                  <a:pt x="6054379" y="11411454"/>
                </a:lnTo>
                <a:lnTo>
                  <a:pt x="6054380" y="5388056"/>
                </a:lnTo>
                <a:cubicBezTo>
                  <a:pt x="6054380" y="5173376"/>
                  <a:pt x="5880346" y="4999343"/>
                  <a:pt x="5665666" y="4999343"/>
                </a:cubicBezTo>
                <a:lnTo>
                  <a:pt x="4110861" y="4999344"/>
                </a:lnTo>
                <a:cubicBezTo>
                  <a:pt x="3896181" y="4999343"/>
                  <a:pt x="3722148" y="5173377"/>
                  <a:pt x="3722148" y="5388056"/>
                </a:cubicBezTo>
                <a:lnTo>
                  <a:pt x="3722148" y="12276197"/>
                </a:lnTo>
                <a:lnTo>
                  <a:pt x="3403773" y="11859753"/>
                </a:lnTo>
                <a:lnTo>
                  <a:pt x="3403773" y="7128228"/>
                </a:lnTo>
                <a:cubicBezTo>
                  <a:pt x="3403773" y="6903504"/>
                  <a:pt x="3221598" y="6721329"/>
                  <a:pt x="2996874" y="6721329"/>
                </a:cubicBezTo>
                <a:lnTo>
                  <a:pt x="1369326" y="6721329"/>
                </a:lnTo>
                <a:cubicBezTo>
                  <a:pt x="1144603" y="6721329"/>
                  <a:pt x="962428" y="6903504"/>
                  <a:pt x="962428" y="7128228"/>
                </a:cubicBezTo>
                <a:lnTo>
                  <a:pt x="962428" y="8666396"/>
                </a:lnTo>
                <a:lnTo>
                  <a:pt x="0" y="7407510"/>
                </a:lnTo>
                <a:lnTo>
                  <a:pt x="9689257" y="0"/>
                </a:lnTo>
                <a:close/>
                <a:moveTo>
                  <a:pt x="3403773" y="14514248"/>
                </a:moveTo>
                <a:lnTo>
                  <a:pt x="962428" y="14514248"/>
                </a:lnTo>
                <a:lnTo>
                  <a:pt x="962428" y="8666396"/>
                </a:lnTo>
                <a:lnTo>
                  <a:pt x="3403773" y="11859753"/>
                </a:lnTo>
                <a:close/>
                <a:moveTo>
                  <a:pt x="6054379" y="12749221"/>
                </a:moveTo>
                <a:lnTo>
                  <a:pt x="4304538" y="12749221"/>
                </a:lnTo>
                <a:lnTo>
                  <a:pt x="6054379" y="11411454"/>
                </a:lnTo>
                <a:close/>
                <a:moveTo>
                  <a:pt x="8555471" y="13689195"/>
                </a:moveTo>
                <a:lnTo>
                  <a:pt x="6263902" y="13689195"/>
                </a:lnTo>
                <a:lnTo>
                  <a:pt x="6263902" y="11251272"/>
                </a:lnTo>
                <a:lnTo>
                  <a:pt x="8555471" y="9499350"/>
                </a:lnTo>
                <a:close/>
              </a:path>
            </a:pathLst>
          </a:custGeom>
          <a:solidFill>
            <a:srgbClr val="213755"/>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p>
        </p:txBody>
      </p:sp>
      <p:sp>
        <p:nvSpPr>
          <p:cNvPr id="17" name="Rectangle 16">
            <a:extLst>
              <a:ext uri="{FF2B5EF4-FFF2-40B4-BE49-F238E27FC236}">
                <a16:creationId xmlns:a16="http://schemas.microsoft.com/office/drawing/2014/main" id="{FD59CE62-C6FD-47EF-B794-18E6951F2FCD}"/>
              </a:ext>
            </a:extLst>
          </p:cNvPr>
          <p:cNvSpPr/>
          <p:nvPr/>
        </p:nvSpPr>
        <p:spPr>
          <a:xfrm>
            <a:off x="-496955" y="3853275"/>
            <a:ext cx="6125988" cy="1938992"/>
          </a:xfrm>
          <a:prstGeom prst="rect">
            <a:avLst/>
          </a:prstGeom>
          <a:noFill/>
        </p:spPr>
        <p:txBody>
          <a:bodyPr wrap="square" lIns="91440" tIns="45720" rIns="91440" bIns="45720">
            <a:spAutoFit/>
          </a:bodyPr>
          <a:lstStyle/>
          <a:p>
            <a:pPr algn="ctr"/>
            <a:r>
              <a:rPr lang="en-US" sz="6000" dirty="0">
                <a:ln w="0"/>
                <a:gradFill>
                  <a:gsLst>
                    <a:gs pos="0">
                      <a:schemeClr val="accent5">
                        <a:lumMod val="50000"/>
                      </a:schemeClr>
                    </a:gs>
                    <a:gs pos="50000">
                      <a:schemeClr val="accent5"/>
                    </a:gs>
                    <a:gs pos="100000">
                      <a:schemeClr val="accent5">
                        <a:lumMod val="60000"/>
                        <a:lumOff val="40000"/>
                      </a:schemeClr>
                    </a:gs>
                  </a:gsLst>
                  <a:lin ang="5400000"/>
                </a:gradFill>
                <a:effectLst>
                  <a:innerShdw blurRad="63500" dist="50800" dir="10800000">
                    <a:prstClr val="black">
                      <a:alpha val="50000"/>
                    </a:prstClr>
                  </a:innerShdw>
                </a:effectLst>
              </a:rPr>
              <a:t>G</a:t>
            </a:r>
            <a:r>
              <a:rPr lang="fr-FR" sz="6000" dirty="0">
                <a:ln w="0"/>
                <a:gradFill>
                  <a:gsLst>
                    <a:gs pos="0">
                      <a:schemeClr val="accent5">
                        <a:lumMod val="50000"/>
                      </a:schemeClr>
                    </a:gs>
                    <a:gs pos="50000">
                      <a:schemeClr val="accent5"/>
                    </a:gs>
                    <a:gs pos="100000">
                      <a:schemeClr val="accent5">
                        <a:lumMod val="60000"/>
                        <a:lumOff val="40000"/>
                      </a:schemeClr>
                    </a:gs>
                  </a:gsLst>
                  <a:lin ang="5400000"/>
                </a:gradFill>
                <a:effectLst>
                  <a:innerShdw blurRad="63500" dist="50800" dir="10800000">
                    <a:prstClr val="black">
                      <a:alpha val="50000"/>
                    </a:prstClr>
                  </a:innerShdw>
                </a:effectLst>
              </a:rPr>
              <a:t>IT AND </a:t>
            </a:r>
          </a:p>
          <a:p>
            <a:pPr algn="ctr"/>
            <a:r>
              <a:rPr lang="fr-FR" sz="6000" dirty="0">
                <a:ln w="0"/>
                <a:gradFill>
                  <a:gsLst>
                    <a:gs pos="0">
                      <a:schemeClr val="accent5">
                        <a:lumMod val="50000"/>
                      </a:schemeClr>
                    </a:gs>
                    <a:gs pos="50000">
                      <a:schemeClr val="accent5"/>
                    </a:gs>
                    <a:gs pos="100000">
                      <a:schemeClr val="accent5">
                        <a:lumMod val="60000"/>
                        <a:lumOff val="40000"/>
                      </a:schemeClr>
                    </a:gs>
                  </a:gsLst>
                  <a:lin ang="5400000"/>
                </a:gradFill>
                <a:effectLst>
                  <a:innerShdw blurRad="63500" dist="50800" dir="10800000">
                    <a:prstClr val="black">
                      <a:alpha val="50000"/>
                    </a:prstClr>
                  </a:innerShdw>
                </a:effectLst>
              </a:rPr>
              <a:t>GITHUB</a:t>
            </a:r>
          </a:p>
        </p:txBody>
      </p:sp>
      <p:pic>
        <p:nvPicPr>
          <p:cNvPr id="6" name="Picture 5">
            <a:extLst>
              <a:ext uri="{FF2B5EF4-FFF2-40B4-BE49-F238E27FC236}">
                <a16:creationId xmlns:a16="http://schemas.microsoft.com/office/drawing/2014/main" id="{EEF07ECC-6605-4FC8-AD50-86C712C77A5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45615" y="616226"/>
            <a:ext cx="3011556" cy="3011556"/>
          </a:xfrm>
          <a:prstGeom prst="rect">
            <a:avLst/>
          </a:prstGeom>
        </p:spPr>
      </p:pic>
    </p:spTree>
    <p:extLst>
      <p:ext uri="{BB962C8B-B14F-4D97-AF65-F5344CB8AC3E}">
        <p14:creationId xmlns:p14="http://schemas.microsoft.com/office/powerpoint/2010/main" val="38694061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3" presetClass="path" presetSubtype="0" repeatCount="indefinite" accel="50000" decel="50000" fill="hold" nodeType="withEffect">
                                  <p:stCondLst>
                                    <p:cond delay="0"/>
                                  </p:stCondLst>
                                  <p:childTnLst>
                                    <p:animMotion origin="layout" path="M 0 0 L 0.125 0 C 0.181 0 0.25 -0.069 0.25 -0.125 L 0.25 -0.25 E" pathEditMode="relative" ptsTypes="">
                                      <p:cBhvr>
                                        <p:cTn id="6" dur="5000" fill="hold"/>
                                        <p:tgtEl>
                                          <p:spTgt spid="5"/>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down)">
                                      <p:cBhvr>
                                        <p:cTn id="11" dur="580">
                                          <p:stCondLst>
                                            <p:cond delay="0"/>
                                          </p:stCondLst>
                                        </p:cTn>
                                        <p:tgtEl>
                                          <p:spTgt spid="17"/>
                                        </p:tgtEl>
                                      </p:cBhvr>
                                    </p:animEffect>
                                    <p:anim calcmode="lin" valueType="num">
                                      <p:cBhvr>
                                        <p:cTn id="12"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7" dur="26">
                                          <p:stCondLst>
                                            <p:cond delay="650"/>
                                          </p:stCondLst>
                                        </p:cTn>
                                        <p:tgtEl>
                                          <p:spTgt spid="17"/>
                                        </p:tgtEl>
                                      </p:cBhvr>
                                      <p:to x="100000" y="60000"/>
                                    </p:animScale>
                                    <p:animScale>
                                      <p:cBhvr>
                                        <p:cTn id="18" dur="166" decel="50000">
                                          <p:stCondLst>
                                            <p:cond delay="676"/>
                                          </p:stCondLst>
                                        </p:cTn>
                                        <p:tgtEl>
                                          <p:spTgt spid="17"/>
                                        </p:tgtEl>
                                      </p:cBhvr>
                                      <p:to x="100000" y="100000"/>
                                    </p:animScale>
                                    <p:animScale>
                                      <p:cBhvr>
                                        <p:cTn id="19" dur="26">
                                          <p:stCondLst>
                                            <p:cond delay="1312"/>
                                          </p:stCondLst>
                                        </p:cTn>
                                        <p:tgtEl>
                                          <p:spTgt spid="17"/>
                                        </p:tgtEl>
                                      </p:cBhvr>
                                      <p:to x="100000" y="80000"/>
                                    </p:animScale>
                                    <p:animScale>
                                      <p:cBhvr>
                                        <p:cTn id="20" dur="166" decel="50000">
                                          <p:stCondLst>
                                            <p:cond delay="1338"/>
                                          </p:stCondLst>
                                        </p:cTn>
                                        <p:tgtEl>
                                          <p:spTgt spid="17"/>
                                        </p:tgtEl>
                                      </p:cBhvr>
                                      <p:to x="100000" y="100000"/>
                                    </p:animScale>
                                    <p:animScale>
                                      <p:cBhvr>
                                        <p:cTn id="21" dur="26">
                                          <p:stCondLst>
                                            <p:cond delay="1642"/>
                                          </p:stCondLst>
                                        </p:cTn>
                                        <p:tgtEl>
                                          <p:spTgt spid="17"/>
                                        </p:tgtEl>
                                      </p:cBhvr>
                                      <p:to x="100000" y="90000"/>
                                    </p:animScale>
                                    <p:animScale>
                                      <p:cBhvr>
                                        <p:cTn id="22" dur="166" decel="50000">
                                          <p:stCondLst>
                                            <p:cond delay="1668"/>
                                          </p:stCondLst>
                                        </p:cTn>
                                        <p:tgtEl>
                                          <p:spTgt spid="17"/>
                                        </p:tgtEl>
                                      </p:cBhvr>
                                      <p:to x="100000" y="100000"/>
                                    </p:animScale>
                                    <p:animScale>
                                      <p:cBhvr>
                                        <p:cTn id="23" dur="26">
                                          <p:stCondLst>
                                            <p:cond delay="1808"/>
                                          </p:stCondLst>
                                        </p:cTn>
                                        <p:tgtEl>
                                          <p:spTgt spid="17"/>
                                        </p:tgtEl>
                                      </p:cBhvr>
                                      <p:to x="100000" y="95000"/>
                                    </p:animScale>
                                    <p:animScale>
                                      <p:cBhvr>
                                        <p:cTn id="24"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6A1ABB-A5AE-410E-914C-8A7C8DBB0428}"/>
              </a:ext>
            </a:extLst>
          </p:cNvPr>
          <p:cNvSpPr txBox="1"/>
          <p:nvPr/>
        </p:nvSpPr>
        <p:spPr>
          <a:xfrm>
            <a:off x="0" y="-24705"/>
            <a:ext cx="12192000" cy="646331"/>
          </a:xfrm>
          <a:prstGeom prst="rect">
            <a:avLst/>
          </a:prstGeom>
          <a:solidFill>
            <a:srgbClr val="213755"/>
          </a:solidFill>
          <a:ln>
            <a:solidFill>
              <a:srgbClr val="314C73"/>
            </a:solidFill>
          </a:ln>
        </p:spPr>
        <p:txBody>
          <a:bodyPr wrap="square" rtlCol="0">
            <a:spAutoFit/>
          </a:bodyPr>
          <a:lstStyle/>
          <a:p>
            <a:r>
              <a:rPr lang="en-US" sz="3600" dirty="0">
                <a:solidFill>
                  <a:schemeClr val="bg1"/>
                </a:solidFill>
                <a:latin typeface="Arial Narrow" panose="020B0606020202030204" pitchFamily="34" charset="0"/>
                <a:cs typeface="Andalus" panose="02020603050405020304" pitchFamily="18" charset="-78"/>
              </a:rPr>
              <a:t>4) GIT GITHUB : </a:t>
            </a:r>
            <a:endParaRPr lang="fr-FR" sz="3600" dirty="0">
              <a:solidFill>
                <a:schemeClr val="bg1"/>
              </a:solidFill>
              <a:latin typeface="Arial Narrow" panose="020B0606020202030204" pitchFamily="34" charset="0"/>
              <a:cs typeface="Andalus" panose="02020603050405020304" pitchFamily="18" charset="-78"/>
            </a:endParaRPr>
          </a:p>
        </p:txBody>
      </p:sp>
      <p:sp>
        <p:nvSpPr>
          <p:cNvPr id="5" name="TextBox 4">
            <a:extLst>
              <a:ext uri="{FF2B5EF4-FFF2-40B4-BE49-F238E27FC236}">
                <a16:creationId xmlns:a16="http://schemas.microsoft.com/office/drawing/2014/main" id="{2942F3D6-42A6-4833-8478-B66B0A2CEB52}"/>
              </a:ext>
            </a:extLst>
          </p:cNvPr>
          <p:cNvSpPr txBox="1"/>
          <p:nvPr/>
        </p:nvSpPr>
        <p:spPr>
          <a:xfrm>
            <a:off x="0" y="6398309"/>
            <a:ext cx="12192000" cy="646331"/>
          </a:xfrm>
          <a:prstGeom prst="rect">
            <a:avLst/>
          </a:prstGeom>
          <a:solidFill>
            <a:srgbClr val="213755"/>
          </a:solidFill>
          <a:ln>
            <a:solidFill>
              <a:srgbClr val="314C73"/>
            </a:solidFill>
          </a:ln>
        </p:spPr>
        <p:txBody>
          <a:bodyPr wrap="square" rtlCol="0">
            <a:spAutoFit/>
          </a:bodyPr>
          <a:lstStyle/>
          <a:p>
            <a:r>
              <a:rPr lang="en-US" sz="3600" dirty="0">
                <a:solidFill>
                  <a:schemeClr val="bg1"/>
                </a:solidFill>
                <a:latin typeface="Andalus" panose="02020603050405020304" pitchFamily="18" charset="-78"/>
                <a:cs typeface="Andalus" panose="02020603050405020304" pitchFamily="18" charset="-78"/>
              </a:rPr>
              <a:t> </a:t>
            </a:r>
            <a:endParaRPr lang="fr-FR" sz="3600" dirty="0">
              <a:solidFill>
                <a:schemeClr val="bg1"/>
              </a:solidFill>
              <a:latin typeface="Andalus" panose="02020603050405020304" pitchFamily="18" charset="-78"/>
              <a:cs typeface="Andalus" panose="02020603050405020304" pitchFamily="18" charset="-78"/>
            </a:endParaRPr>
          </a:p>
        </p:txBody>
      </p:sp>
      <p:pic>
        <p:nvPicPr>
          <p:cNvPr id="14" name="Picture 13">
            <a:extLst>
              <a:ext uri="{FF2B5EF4-FFF2-40B4-BE49-F238E27FC236}">
                <a16:creationId xmlns:a16="http://schemas.microsoft.com/office/drawing/2014/main" id="{83842457-2937-464E-B1CB-E32770C74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9948" y="5812032"/>
            <a:ext cx="1862052" cy="1045968"/>
          </a:xfrm>
          <a:prstGeom prst="rect">
            <a:avLst/>
          </a:prstGeom>
        </p:spPr>
      </p:pic>
      <p:grpSp>
        <p:nvGrpSpPr>
          <p:cNvPr id="56" name="Group 55">
            <a:extLst>
              <a:ext uri="{FF2B5EF4-FFF2-40B4-BE49-F238E27FC236}">
                <a16:creationId xmlns:a16="http://schemas.microsoft.com/office/drawing/2014/main" id="{5A07BDDD-3C97-47AD-A769-22AE45EA75AB}"/>
              </a:ext>
            </a:extLst>
          </p:cNvPr>
          <p:cNvGrpSpPr/>
          <p:nvPr/>
        </p:nvGrpSpPr>
        <p:grpSpPr>
          <a:xfrm>
            <a:off x="339873" y="2088807"/>
            <a:ext cx="6590010" cy="3588454"/>
            <a:chOff x="248939" y="1783646"/>
            <a:chExt cx="6630491" cy="3441667"/>
          </a:xfrm>
        </p:grpSpPr>
        <p:pic>
          <p:nvPicPr>
            <p:cNvPr id="12" name="Picture 11">
              <a:extLst>
                <a:ext uri="{FF2B5EF4-FFF2-40B4-BE49-F238E27FC236}">
                  <a16:creationId xmlns:a16="http://schemas.microsoft.com/office/drawing/2014/main" id="{A604D352-4884-425A-AFCA-90E5DC7AE9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939" y="2805685"/>
              <a:ext cx="1246632" cy="1246632"/>
            </a:xfrm>
            <a:prstGeom prst="rect">
              <a:avLst/>
            </a:prstGeom>
          </p:spPr>
        </p:pic>
        <p:cxnSp>
          <p:nvCxnSpPr>
            <p:cNvPr id="15" name="Straight Arrow Connector 14">
              <a:extLst>
                <a:ext uri="{FF2B5EF4-FFF2-40B4-BE49-F238E27FC236}">
                  <a16:creationId xmlns:a16="http://schemas.microsoft.com/office/drawing/2014/main" id="{660C245F-3A9E-40E9-9AD2-38D7AEDA369A}"/>
                </a:ext>
              </a:extLst>
            </p:cNvPr>
            <p:cNvCxnSpPr/>
            <p:nvPr/>
          </p:nvCxnSpPr>
          <p:spPr>
            <a:xfrm flipV="1">
              <a:off x="1257442" y="2314576"/>
              <a:ext cx="990600" cy="676275"/>
            </a:xfrm>
            <a:prstGeom prst="straightConnector1">
              <a:avLst/>
            </a:prstGeom>
            <a:ln w="28575">
              <a:solidFill>
                <a:srgbClr val="44546A"/>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24C3745-3C38-4140-BF63-33BD748EA6C1}"/>
                </a:ext>
              </a:extLst>
            </p:cNvPr>
            <p:cNvCxnSpPr>
              <a:cxnSpLocks/>
            </p:cNvCxnSpPr>
            <p:nvPr/>
          </p:nvCxnSpPr>
          <p:spPr>
            <a:xfrm flipH="1" flipV="1">
              <a:off x="1173451" y="3821653"/>
              <a:ext cx="933780" cy="816941"/>
            </a:xfrm>
            <a:prstGeom prst="straightConnector1">
              <a:avLst/>
            </a:prstGeom>
            <a:ln w="28575">
              <a:solidFill>
                <a:srgbClr val="44546A"/>
              </a:solidFill>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F6CED7B1-D949-493D-B487-72608B90FB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8046" y="1870165"/>
              <a:ext cx="676275" cy="676275"/>
            </a:xfrm>
            <a:prstGeom prst="rect">
              <a:avLst/>
            </a:prstGeom>
          </p:spPr>
        </p:pic>
        <p:pic>
          <p:nvPicPr>
            <p:cNvPr id="21" name="Picture 20">
              <a:extLst>
                <a:ext uri="{FF2B5EF4-FFF2-40B4-BE49-F238E27FC236}">
                  <a16:creationId xmlns:a16="http://schemas.microsoft.com/office/drawing/2014/main" id="{E62AF7CB-A85F-4661-814A-2A7430F356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7159" y="1783646"/>
              <a:ext cx="849312" cy="849312"/>
            </a:xfrm>
            <a:prstGeom prst="rect">
              <a:avLst/>
            </a:prstGeom>
          </p:spPr>
        </p:pic>
        <p:pic>
          <p:nvPicPr>
            <p:cNvPr id="23" name="Picture 22">
              <a:extLst>
                <a:ext uri="{FF2B5EF4-FFF2-40B4-BE49-F238E27FC236}">
                  <a16:creationId xmlns:a16="http://schemas.microsoft.com/office/drawing/2014/main" id="{DC11CFD0-2953-468F-BDB0-8F34FACC42A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48044" y="4187580"/>
              <a:ext cx="704851" cy="704851"/>
            </a:xfrm>
            <a:prstGeom prst="rect">
              <a:avLst/>
            </a:prstGeom>
          </p:spPr>
        </p:pic>
        <p:pic>
          <p:nvPicPr>
            <p:cNvPr id="25" name="Picture 24">
              <a:extLst>
                <a:ext uri="{FF2B5EF4-FFF2-40B4-BE49-F238E27FC236}">
                  <a16:creationId xmlns:a16="http://schemas.microsoft.com/office/drawing/2014/main" id="{3E084AC9-4F0F-4445-BFD4-1986F68A051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28740" y="4054117"/>
              <a:ext cx="932688" cy="932688"/>
            </a:xfrm>
            <a:prstGeom prst="rect">
              <a:avLst/>
            </a:prstGeom>
          </p:spPr>
        </p:pic>
        <p:pic>
          <p:nvPicPr>
            <p:cNvPr id="27" name="Picture 26">
              <a:extLst>
                <a:ext uri="{FF2B5EF4-FFF2-40B4-BE49-F238E27FC236}">
                  <a16:creationId xmlns:a16="http://schemas.microsoft.com/office/drawing/2014/main" id="{968123D1-3BCF-4F31-ADDB-0AC19E3441E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46742" y="4116324"/>
              <a:ext cx="932688" cy="1072592"/>
            </a:xfrm>
            <a:prstGeom prst="rect">
              <a:avLst/>
            </a:prstGeom>
          </p:spPr>
        </p:pic>
        <p:cxnSp>
          <p:nvCxnSpPr>
            <p:cNvPr id="28" name="Straight Arrow Connector 27">
              <a:extLst>
                <a:ext uri="{FF2B5EF4-FFF2-40B4-BE49-F238E27FC236}">
                  <a16:creationId xmlns:a16="http://schemas.microsoft.com/office/drawing/2014/main" id="{A2BF420E-1B0B-42B1-B089-DFF30716051E}"/>
                </a:ext>
              </a:extLst>
            </p:cNvPr>
            <p:cNvCxnSpPr>
              <a:cxnSpLocks/>
            </p:cNvCxnSpPr>
            <p:nvPr/>
          </p:nvCxnSpPr>
          <p:spPr>
            <a:xfrm flipV="1">
              <a:off x="2858441" y="2262769"/>
              <a:ext cx="1195387" cy="1"/>
            </a:xfrm>
            <a:prstGeom prst="straightConnector1">
              <a:avLst/>
            </a:prstGeom>
            <a:ln w="28575">
              <a:solidFill>
                <a:srgbClr val="44546A"/>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B4C6D2D-0006-48C9-A0F9-9C4533D0E41F}"/>
                </a:ext>
              </a:extLst>
            </p:cNvPr>
            <p:cNvCxnSpPr>
              <a:cxnSpLocks/>
            </p:cNvCxnSpPr>
            <p:nvPr/>
          </p:nvCxnSpPr>
          <p:spPr>
            <a:xfrm>
              <a:off x="4860929" y="2652711"/>
              <a:ext cx="1158874" cy="1534869"/>
            </a:xfrm>
            <a:prstGeom prst="straightConnector1">
              <a:avLst/>
            </a:prstGeom>
            <a:ln w="28575">
              <a:solidFill>
                <a:srgbClr val="44546A"/>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F957DBE-5E19-47C6-BEEC-F75A13DA97ED}"/>
                </a:ext>
              </a:extLst>
            </p:cNvPr>
            <p:cNvCxnSpPr>
              <a:cxnSpLocks/>
            </p:cNvCxnSpPr>
            <p:nvPr/>
          </p:nvCxnSpPr>
          <p:spPr>
            <a:xfrm flipH="1" flipV="1">
              <a:off x="3028954" y="4764679"/>
              <a:ext cx="1296690" cy="1"/>
            </a:xfrm>
            <a:prstGeom prst="straightConnector1">
              <a:avLst/>
            </a:prstGeom>
            <a:ln w="28575">
              <a:solidFill>
                <a:srgbClr val="44546A"/>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41F35BA-71B6-4DDC-B2DE-40340040639E}"/>
                </a:ext>
              </a:extLst>
            </p:cNvPr>
            <p:cNvCxnSpPr>
              <a:cxnSpLocks/>
            </p:cNvCxnSpPr>
            <p:nvPr/>
          </p:nvCxnSpPr>
          <p:spPr>
            <a:xfrm flipH="1" flipV="1">
              <a:off x="4850216" y="4764678"/>
              <a:ext cx="1129676" cy="1"/>
            </a:xfrm>
            <a:prstGeom prst="straightConnector1">
              <a:avLst/>
            </a:prstGeom>
            <a:ln w="28575">
              <a:solidFill>
                <a:srgbClr val="44546A"/>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E0087DB-0421-4CCB-A48E-AA7BCDDFA357}"/>
                </a:ext>
              </a:extLst>
            </p:cNvPr>
            <p:cNvCxnSpPr>
              <a:cxnSpLocks/>
            </p:cNvCxnSpPr>
            <p:nvPr/>
          </p:nvCxnSpPr>
          <p:spPr>
            <a:xfrm flipH="1">
              <a:off x="2699691" y="2559421"/>
              <a:ext cx="1385761" cy="1492893"/>
            </a:xfrm>
            <a:prstGeom prst="straightConnector1">
              <a:avLst/>
            </a:prstGeom>
            <a:ln w="28575">
              <a:solidFill>
                <a:srgbClr val="44546A"/>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1C887BC-0266-43EA-B938-7A4F5AA0A266}"/>
                </a:ext>
              </a:extLst>
            </p:cNvPr>
            <p:cNvCxnSpPr>
              <a:cxnSpLocks/>
            </p:cNvCxnSpPr>
            <p:nvPr/>
          </p:nvCxnSpPr>
          <p:spPr>
            <a:xfrm flipH="1" flipV="1">
              <a:off x="4588195" y="2634760"/>
              <a:ext cx="6890" cy="1419358"/>
            </a:xfrm>
            <a:prstGeom prst="straightConnector1">
              <a:avLst/>
            </a:prstGeom>
            <a:ln w="28575">
              <a:solidFill>
                <a:srgbClr val="44546A"/>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5052F703-618C-4380-BFD1-07A308A732EF}"/>
                </a:ext>
              </a:extLst>
            </p:cNvPr>
            <p:cNvSpPr txBox="1"/>
            <p:nvPr/>
          </p:nvSpPr>
          <p:spPr>
            <a:xfrm rot="19404928">
              <a:off x="1260186" y="2281715"/>
              <a:ext cx="862883" cy="461665"/>
            </a:xfrm>
            <a:prstGeom prst="rect">
              <a:avLst/>
            </a:prstGeom>
            <a:noFill/>
          </p:spPr>
          <p:txBody>
            <a:bodyPr wrap="square" rtlCol="0">
              <a:spAutoFit/>
            </a:bodyPr>
            <a:lstStyle/>
            <a:p>
              <a:r>
                <a:rPr lang="en-US" sz="2400" dirty="0">
                  <a:latin typeface="Andalus" panose="02020603050405020304" pitchFamily="18" charset="-78"/>
                  <a:cs typeface="Andalus" panose="02020603050405020304" pitchFamily="18" charset="-78"/>
                </a:rPr>
                <a:t>Fork</a:t>
              </a:r>
              <a:endParaRPr lang="fr-FR" sz="2400" dirty="0">
                <a:latin typeface="Andalus" panose="02020603050405020304" pitchFamily="18" charset="-78"/>
                <a:cs typeface="Andalus" panose="02020603050405020304" pitchFamily="18" charset="-78"/>
              </a:endParaRPr>
            </a:p>
          </p:txBody>
        </p:sp>
        <p:sp>
          <p:nvSpPr>
            <p:cNvPr id="46" name="TextBox 45">
              <a:extLst>
                <a:ext uri="{FF2B5EF4-FFF2-40B4-BE49-F238E27FC236}">
                  <a16:creationId xmlns:a16="http://schemas.microsoft.com/office/drawing/2014/main" id="{28C93F9D-6720-4313-8321-32778B9DACAB}"/>
                </a:ext>
              </a:extLst>
            </p:cNvPr>
            <p:cNvSpPr txBox="1"/>
            <p:nvPr/>
          </p:nvSpPr>
          <p:spPr>
            <a:xfrm>
              <a:off x="4834185" y="4281582"/>
              <a:ext cx="1246601" cy="461665"/>
            </a:xfrm>
            <a:prstGeom prst="rect">
              <a:avLst/>
            </a:prstGeom>
            <a:noFill/>
          </p:spPr>
          <p:txBody>
            <a:bodyPr wrap="square" rtlCol="0">
              <a:spAutoFit/>
            </a:bodyPr>
            <a:lstStyle/>
            <a:p>
              <a:r>
                <a:rPr lang="en-US" sz="2400" dirty="0">
                  <a:latin typeface="Andalus" panose="02020603050405020304" pitchFamily="18" charset="-78"/>
                  <a:cs typeface="Andalus" panose="02020603050405020304" pitchFamily="18" charset="-78"/>
                </a:rPr>
                <a:t>Commit</a:t>
              </a:r>
              <a:endParaRPr lang="fr-FR" sz="2400" dirty="0">
                <a:latin typeface="Andalus" panose="02020603050405020304" pitchFamily="18" charset="-78"/>
                <a:cs typeface="Andalus" panose="02020603050405020304" pitchFamily="18" charset="-78"/>
              </a:endParaRPr>
            </a:p>
          </p:txBody>
        </p:sp>
        <p:sp>
          <p:nvSpPr>
            <p:cNvPr id="47" name="TextBox 46">
              <a:extLst>
                <a:ext uri="{FF2B5EF4-FFF2-40B4-BE49-F238E27FC236}">
                  <a16:creationId xmlns:a16="http://schemas.microsoft.com/office/drawing/2014/main" id="{390E88B9-2DEA-417B-971F-1C9D98BD9460}"/>
                </a:ext>
              </a:extLst>
            </p:cNvPr>
            <p:cNvSpPr txBox="1"/>
            <p:nvPr/>
          </p:nvSpPr>
          <p:spPr>
            <a:xfrm>
              <a:off x="3130391" y="4394317"/>
              <a:ext cx="1195253" cy="830996"/>
            </a:xfrm>
            <a:prstGeom prst="rect">
              <a:avLst/>
            </a:prstGeom>
            <a:noFill/>
          </p:spPr>
          <p:txBody>
            <a:bodyPr wrap="square" rtlCol="0">
              <a:spAutoFit/>
            </a:bodyPr>
            <a:lstStyle/>
            <a:p>
              <a:pPr algn="ctr"/>
              <a:r>
                <a:rPr lang="en-US" sz="2400" dirty="0">
                  <a:latin typeface="Andalus" panose="02020603050405020304" pitchFamily="18" charset="-78"/>
                  <a:cs typeface="Andalus" panose="02020603050405020304" pitchFamily="18" charset="-78"/>
                </a:rPr>
                <a:t>Pull</a:t>
              </a:r>
            </a:p>
            <a:p>
              <a:pPr algn="ctr"/>
              <a:r>
                <a:rPr lang="en-US" sz="2400" dirty="0">
                  <a:latin typeface="Andalus" panose="02020603050405020304" pitchFamily="18" charset="-78"/>
                  <a:cs typeface="Andalus" panose="02020603050405020304" pitchFamily="18" charset="-78"/>
                </a:rPr>
                <a:t>Request</a:t>
              </a:r>
              <a:endParaRPr lang="fr-FR" sz="2400" dirty="0">
                <a:latin typeface="Andalus" panose="02020603050405020304" pitchFamily="18" charset="-78"/>
                <a:cs typeface="Andalus" panose="02020603050405020304" pitchFamily="18" charset="-78"/>
              </a:endParaRPr>
            </a:p>
          </p:txBody>
        </p:sp>
        <p:sp>
          <p:nvSpPr>
            <p:cNvPr id="48" name="TextBox 47">
              <a:extLst>
                <a:ext uri="{FF2B5EF4-FFF2-40B4-BE49-F238E27FC236}">
                  <a16:creationId xmlns:a16="http://schemas.microsoft.com/office/drawing/2014/main" id="{938C6132-056E-4857-807D-AD3230C3CD9D}"/>
                </a:ext>
              </a:extLst>
            </p:cNvPr>
            <p:cNvSpPr txBox="1"/>
            <p:nvPr/>
          </p:nvSpPr>
          <p:spPr>
            <a:xfrm rot="18703120">
              <a:off x="2438899" y="2876434"/>
              <a:ext cx="1782615" cy="461665"/>
            </a:xfrm>
            <a:prstGeom prst="rect">
              <a:avLst/>
            </a:prstGeom>
            <a:noFill/>
          </p:spPr>
          <p:txBody>
            <a:bodyPr wrap="square" rtlCol="0">
              <a:spAutoFit/>
            </a:bodyPr>
            <a:lstStyle/>
            <a:p>
              <a:r>
                <a:rPr lang="en-US" sz="2400" dirty="0">
                  <a:latin typeface="Andalus" panose="02020603050405020304" pitchFamily="18" charset="-78"/>
                  <a:cs typeface="Andalus" panose="02020603050405020304" pitchFamily="18" charset="-78"/>
                </a:rPr>
                <a:t>Pull request</a:t>
              </a:r>
              <a:endParaRPr lang="fr-FR" sz="2400" dirty="0">
                <a:latin typeface="Andalus" panose="02020603050405020304" pitchFamily="18" charset="-78"/>
                <a:cs typeface="Andalus" panose="02020603050405020304" pitchFamily="18" charset="-78"/>
              </a:endParaRPr>
            </a:p>
          </p:txBody>
        </p:sp>
        <p:sp>
          <p:nvSpPr>
            <p:cNvPr id="49" name="TextBox 48">
              <a:extLst>
                <a:ext uri="{FF2B5EF4-FFF2-40B4-BE49-F238E27FC236}">
                  <a16:creationId xmlns:a16="http://schemas.microsoft.com/office/drawing/2014/main" id="{214DCADF-E63E-4EDB-8D17-5CABAFCA1076}"/>
                </a:ext>
              </a:extLst>
            </p:cNvPr>
            <p:cNvSpPr txBox="1"/>
            <p:nvPr/>
          </p:nvSpPr>
          <p:spPr>
            <a:xfrm rot="16200000">
              <a:off x="3863184" y="3141425"/>
              <a:ext cx="862883" cy="461665"/>
            </a:xfrm>
            <a:prstGeom prst="rect">
              <a:avLst/>
            </a:prstGeom>
            <a:noFill/>
          </p:spPr>
          <p:txBody>
            <a:bodyPr wrap="square" rtlCol="0">
              <a:spAutoFit/>
            </a:bodyPr>
            <a:lstStyle/>
            <a:p>
              <a:r>
                <a:rPr lang="en-US" sz="2400" dirty="0">
                  <a:latin typeface="Andalus" panose="02020603050405020304" pitchFamily="18" charset="-78"/>
                  <a:cs typeface="Andalus" panose="02020603050405020304" pitchFamily="18" charset="-78"/>
                </a:rPr>
                <a:t>Push</a:t>
              </a:r>
              <a:endParaRPr lang="fr-FR" sz="2400" dirty="0">
                <a:latin typeface="Andalus" panose="02020603050405020304" pitchFamily="18" charset="-78"/>
                <a:cs typeface="Andalus" panose="02020603050405020304" pitchFamily="18" charset="-78"/>
              </a:endParaRPr>
            </a:p>
          </p:txBody>
        </p:sp>
        <p:sp>
          <p:nvSpPr>
            <p:cNvPr id="50" name="TextBox 49">
              <a:extLst>
                <a:ext uri="{FF2B5EF4-FFF2-40B4-BE49-F238E27FC236}">
                  <a16:creationId xmlns:a16="http://schemas.microsoft.com/office/drawing/2014/main" id="{A14543E5-2B99-4717-90C5-4B134E36667C}"/>
                </a:ext>
              </a:extLst>
            </p:cNvPr>
            <p:cNvSpPr txBox="1"/>
            <p:nvPr/>
          </p:nvSpPr>
          <p:spPr>
            <a:xfrm rot="3131386">
              <a:off x="5100317" y="3042656"/>
              <a:ext cx="906166" cy="461665"/>
            </a:xfrm>
            <a:prstGeom prst="rect">
              <a:avLst/>
            </a:prstGeom>
            <a:noFill/>
          </p:spPr>
          <p:txBody>
            <a:bodyPr wrap="square" rtlCol="0">
              <a:spAutoFit/>
            </a:bodyPr>
            <a:lstStyle/>
            <a:p>
              <a:r>
                <a:rPr lang="en-US" sz="2400" dirty="0">
                  <a:latin typeface="Andalus" panose="02020603050405020304" pitchFamily="18" charset="-78"/>
                  <a:cs typeface="Andalus" panose="02020603050405020304" pitchFamily="18" charset="-78"/>
                </a:rPr>
                <a:t>Clone</a:t>
              </a:r>
              <a:endParaRPr lang="fr-FR" sz="2400" dirty="0">
                <a:latin typeface="Andalus" panose="02020603050405020304" pitchFamily="18" charset="-78"/>
                <a:cs typeface="Andalus" panose="02020603050405020304" pitchFamily="18" charset="-78"/>
              </a:endParaRPr>
            </a:p>
          </p:txBody>
        </p:sp>
        <p:sp>
          <p:nvSpPr>
            <p:cNvPr id="51" name="TextBox 50">
              <a:extLst>
                <a:ext uri="{FF2B5EF4-FFF2-40B4-BE49-F238E27FC236}">
                  <a16:creationId xmlns:a16="http://schemas.microsoft.com/office/drawing/2014/main" id="{78041F1B-CD7E-4ED1-8FE3-E67487939F97}"/>
                </a:ext>
              </a:extLst>
            </p:cNvPr>
            <p:cNvSpPr txBox="1"/>
            <p:nvPr/>
          </p:nvSpPr>
          <p:spPr>
            <a:xfrm rot="2373869">
              <a:off x="1217060" y="3798255"/>
              <a:ext cx="1206868" cy="461665"/>
            </a:xfrm>
            <a:prstGeom prst="rect">
              <a:avLst/>
            </a:prstGeom>
            <a:noFill/>
          </p:spPr>
          <p:txBody>
            <a:bodyPr wrap="square" rtlCol="0">
              <a:spAutoFit/>
            </a:bodyPr>
            <a:lstStyle/>
            <a:p>
              <a:r>
                <a:rPr lang="en-US" sz="2400" dirty="0">
                  <a:latin typeface="Andalus" panose="02020603050405020304" pitchFamily="18" charset="-78"/>
                  <a:cs typeface="Andalus" panose="02020603050405020304" pitchFamily="18" charset="-78"/>
                </a:rPr>
                <a:t>Merged</a:t>
              </a:r>
              <a:endParaRPr lang="fr-FR" sz="2400" dirty="0">
                <a:latin typeface="Andalus" panose="02020603050405020304" pitchFamily="18" charset="-78"/>
                <a:cs typeface="Andalus" panose="02020603050405020304" pitchFamily="18" charset="-78"/>
              </a:endParaRPr>
            </a:p>
          </p:txBody>
        </p:sp>
      </p:grpSp>
      <p:pic>
        <p:nvPicPr>
          <p:cNvPr id="59" name="Picture 58">
            <a:extLst>
              <a:ext uri="{FF2B5EF4-FFF2-40B4-BE49-F238E27FC236}">
                <a16:creationId xmlns:a16="http://schemas.microsoft.com/office/drawing/2014/main" id="{C27A17E4-402F-454D-941F-86F58D32575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87876" y="731108"/>
            <a:ext cx="3461247" cy="4385166"/>
          </a:xfrm>
          <a:prstGeom prst="rect">
            <a:avLst/>
          </a:prstGeom>
        </p:spPr>
      </p:pic>
      <p:sp>
        <p:nvSpPr>
          <p:cNvPr id="63" name="Arrow: Chevron 62">
            <a:extLst>
              <a:ext uri="{FF2B5EF4-FFF2-40B4-BE49-F238E27FC236}">
                <a16:creationId xmlns:a16="http://schemas.microsoft.com/office/drawing/2014/main" id="{E9F9C511-980B-42C0-8913-5A664C1055F6}"/>
              </a:ext>
            </a:extLst>
          </p:cNvPr>
          <p:cNvSpPr/>
          <p:nvPr/>
        </p:nvSpPr>
        <p:spPr>
          <a:xfrm>
            <a:off x="7791238" y="5277513"/>
            <a:ext cx="3358073" cy="827657"/>
          </a:xfrm>
          <a:prstGeom prst="chevron">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How git works :</a:t>
            </a:r>
            <a:endParaRPr lang="fr-FR" sz="2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4" name="Arrow: Chevron 63">
            <a:extLst>
              <a:ext uri="{FF2B5EF4-FFF2-40B4-BE49-F238E27FC236}">
                <a16:creationId xmlns:a16="http://schemas.microsoft.com/office/drawing/2014/main" id="{D406C849-278F-4387-8D7C-70CAF0D2E9E2}"/>
              </a:ext>
            </a:extLst>
          </p:cNvPr>
          <p:cNvSpPr/>
          <p:nvPr/>
        </p:nvSpPr>
        <p:spPr>
          <a:xfrm>
            <a:off x="1651502" y="847440"/>
            <a:ext cx="3625619" cy="825213"/>
          </a:xfrm>
          <a:prstGeom prst="chevron">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How </a:t>
            </a:r>
            <a:r>
              <a:rPr lang="en-US" sz="24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github</a:t>
            </a:r>
            <a:r>
              <a:rPr lang="en-US" sz="2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works :</a:t>
            </a:r>
            <a:endParaRPr lang="fr-FR" sz="2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2131434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down)">
                                      <p:cBhvr>
                                        <p:cTn id="7" dur="580">
                                          <p:stCondLst>
                                            <p:cond delay="0"/>
                                          </p:stCondLst>
                                        </p:cTn>
                                        <p:tgtEl>
                                          <p:spTgt spid="64"/>
                                        </p:tgtEl>
                                      </p:cBhvr>
                                    </p:animEffect>
                                    <p:anim calcmode="lin" valueType="num">
                                      <p:cBhvr>
                                        <p:cTn id="8" dur="1822" tmFilter="0,0; 0.14,0.36; 0.43,0.73; 0.71,0.91; 1.0,1.0">
                                          <p:stCondLst>
                                            <p:cond delay="0"/>
                                          </p:stCondLst>
                                        </p:cTn>
                                        <p:tgtEl>
                                          <p:spTgt spid="6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4"/>
                                        </p:tgtEl>
                                        <p:attrNameLst>
                                          <p:attrName>ppt_y</p:attrName>
                                        </p:attrNameLst>
                                      </p:cBhvr>
                                      <p:tavLst>
                                        <p:tav tm="0" fmla="#ppt_y-sin(pi*$)/81">
                                          <p:val>
                                            <p:fltVal val="0"/>
                                          </p:val>
                                        </p:tav>
                                        <p:tav tm="100000">
                                          <p:val>
                                            <p:fltVal val="1"/>
                                          </p:val>
                                        </p:tav>
                                      </p:tavLst>
                                    </p:anim>
                                    <p:animScale>
                                      <p:cBhvr>
                                        <p:cTn id="13" dur="26">
                                          <p:stCondLst>
                                            <p:cond delay="650"/>
                                          </p:stCondLst>
                                        </p:cTn>
                                        <p:tgtEl>
                                          <p:spTgt spid="64"/>
                                        </p:tgtEl>
                                      </p:cBhvr>
                                      <p:to x="100000" y="60000"/>
                                    </p:animScale>
                                    <p:animScale>
                                      <p:cBhvr>
                                        <p:cTn id="14" dur="166" decel="50000">
                                          <p:stCondLst>
                                            <p:cond delay="676"/>
                                          </p:stCondLst>
                                        </p:cTn>
                                        <p:tgtEl>
                                          <p:spTgt spid="64"/>
                                        </p:tgtEl>
                                      </p:cBhvr>
                                      <p:to x="100000" y="100000"/>
                                    </p:animScale>
                                    <p:animScale>
                                      <p:cBhvr>
                                        <p:cTn id="15" dur="26">
                                          <p:stCondLst>
                                            <p:cond delay="1312"/>
                                          </p:stCondLst>
                                        </p:cTn>
                                        <p:tgtEl>
                                          <p:spTgt spid="64"/>
                                        </p:tgtEl>
                                      </p:cBhvr>
                                      <p:to x="100000" y="80000"/>
                                    </p:animScale>
                                    <p:animScale>
                                      <p:cBhvr>
                                        <p:cTn id="16" dur="166" decel="50000">
                                          <p:stCondLst>
                                            <p:cond delay="1338"/>
                                          </p:stCondLst>
                                        </p:cTn>
                                        <p:tgtEl>
                                          <p:spTgt spid="64"/>
                                        </p:tgtEl>
                                      </p:cBhvr>
                                      <p:to x="100000" y="100000"/>
                                    </p:animScale>
                                    <p:animScale>
                                      <p:cBhvr>
                                        <p:cTn id="17" dur="26">
                                          <p:stCondLst>
                                            <p:cond delay="1642"/>
                                          </p:stCondLst>
                                        </p:cTn>
                                        <p:tgtEl>
                                          <p:spTgt spid="64"/>
                                        </p:tgtEl>
                                      </p:cBhvr>
                                      <p:to x="100000" y="90000"/>
                                    </p:animScale>
                                    <p:animScale>
                                      <p:cBhvr>
                                        <p:cTn id="18" dur="166" decel="50000">
                                          <p:stCondLst>
                                            <p:cond delay="1668"/>
                                          </p:stCondLst>
                                        </p:cTn>
                                        <p:tgtEl>
                                          <p:spTgt spid="64"/>
                                        </p:tgtEl>
                                      </p:cBhvr>
                                      <p:to x="100000" y="100000"/>
                                    </p:animScale>
                                    <p:animScale>
                                      <p:cBhvr>
                                        <p:cTn id="19" dur="26">
                                          <p:stCondLst>
                                            <p:cond delay="1808"/>
                                          </p:stCondLst>
                                        </p:cTn>
                                        <p:tgtEl>
                                          <p:spTgt spid="64"/>
                                        </p:tgtEl>
                                      </p:cBhvr>
                                      <p:to x="100000" y="95000"/>
                                    </p:animScale>
                                    <p:animScale>
                                      <p:cBhvr>
                                        <p:cTn id="20" dur="166" decel="50000">
                                          <p:stCondLst>
                                            <p:cond delay="1834"/>
                                          </p:stCondLst>
                                        </p:cTn>
                                        <p:tgtEl>
                                          <p:spTgt spid="6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56"/>
                                        </p:tgtEl>
                                        <p:attrNameLst>
                                          <p:attrName>style.visibility</p:attrName>
                                        </p:attrNameLst>
                                      </p:cBhvr>
                                      <p:to>
                                        <p:strVal val="visible"/>
                                      </p:to>
                                    </p:set>
                                    <p:animEffect transition="in" filter="circle(in)">
                                      <p:cBhvr>
                                        <p:cTn id="25" dur="1250"/>
                                        <p:tgtEl>
                                          <p:spTgt spid="56"/>
                                        </p:tgtEl>
                                      </p:cBhvr>
                                    </p:animEffect>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63"/>
                                        </p:tgtEl>
                                        <p:attrNameLst>
                                          <p:attrName>style.visibility</p:attrName>
                                        </p:attrNameLst>
                                      </p:cBhvr>
                                      <p:to>
                                        <p:strVal val="visible"/>
                                      </p:to>
                                    </p:set>
                                    <p:animEffect transition="in" filter="wipe(down)">
                                      <p:cBhvr>
                                        <p:cTn id="30" dur="580">
                                          <p:stCondLst>
                                            <p:cond delay="0"/>
                                          </p:stCondLst>
                                        </p:cTn>
                                        <p:tgtEl>
                                          <p:spTgt spid="63"/>
                                        </p:tgtEl>
                                      </p:cBhvr>
                                    </p:animEffect>
                                    <p:anim calcmode="lin" valueType="num">
                                      <p:cBhvr>
                                        <p:cTn id="31" dur="1822" tmFilter="0,0; 0.14,0.36; 0.43,0.73; 0.71,0.91; 1.0,1.0">
                                          <p:stCondLst>
                                            <p:cond delay="0"/>
                                          </p:stCondLst>
                                        </p:cTn>
                                        <p:tgtEl>
                                          <p:spTgt spid="63"/>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63"/>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63"/>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63"/>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63"/>
                                        </p:tgtEl>
                                        <p:attrNameLst>
                                          <p:attrName>ppt_y</p:attrName>
                                        </p:attrNameLst>
                                      </p:cBhvr>
                                      <p:tavLst>
                                        <p:tav tm="0" fmla="#ppt_y-sin(pi*$)/81">
                                          <p:val>
                                            <p:fltVal val="0"/>
                                          </p:val>
                                        </p:tav>
                                        <p:tav tm="100000">
                                          <p:val>
                                            <p:fltVal val="1"/>
                                          </p:val>
                                        </p:tav>
                                      </p:tavLst>
                                    </p:anim>
                                    <p:animScale>
                                      <p:cBhvr>
                                        <p:cTn id="36" dur="26">
                                          <p:stCondLst>
                                            <p:cond delay="650"/>
                                          </p:stCondLst>
                                        </p:cTn>
                                        <p:tgtEl>
                                          <p:spTgt spid="63"/>
                                        </p:tgtEl>
                                      </p:cBhvr>
                                      <p:to x="100000" y="60000"/>
                                    </p:animScale>
                                    <p:animScale>
                                      <p:cBhvr>
                                        <p:cTn id="37" dur="166" decel="50000">
                                          <p:stCondLst>
                                            <p:cond delay="676"/>
                                          </p:stCondLst>
                                        </p:cTn>
                                        <p:tgtEl>
                                          <p:spTgt spid="63"/>
                                        </p:tgtEl>
                                      </p:cBhvr>
                                      <p:to x="100000" y="100000"/>
                                    </p:animScale>
                                    <p:animScale>
                                      <p:cBhvr>
                                        <p:cTn id="38" dur="26">
                                          <p:stCondLst>
                                            <p:cond delay="1312"/>
                                          </p:stCondLst>
                                        </p:cTn>
                                        <p:tgtEl>
                                          <p:spTgt spid="63"/>
                                        </p:tgtEl>
                                      </p:cBhvr>
                                      <p:to x="100000" y="80000"/>
                                    </p:animScale>
                                    <p:animScale>
                                      <p:cBhvr>
                                        <p:cTn id="39" dur="166" decel="50000">
                                          <p:stCondLst>
                                            <p:cond delay="1338"/>
                                          </p:stCondLst>
                                        </p:cTn>
                                        <p:tgtEl>
                                          <p:spTgt spid="63"/>
                                        </p:tgtEl>
                                      </p:cBhvr>
                                      <p:to x="100000" y="100000"/>
                                    </p:animScale>
                                    <p:animScale>
                                      <p:cBhvr>
                                        <p:cTn id="40" dur="26">
                                          <p:stCondLst>
                                            <p:cond delay="1642"/>
                                          </p:stCondLst>
                                        </p:cTn>
                                        <p:tgtEl>
                                          <p:spTgt spid="63"/>
                                        </p:tgtEl>
                                      </p:cBhvr>
                                      <p:to x="100000" y="90000"/>
                                    </p:animScale>
                                    <p:animScale>
                                      <p:cBhvr>
                                        <p:cTn id="41" dur="166" decel="50000">
                                          <p:stCondLst>
                                            <p:cond delay="1668"/>
                                          </p:stCondLst>
                                        </p:cTn>
                                        <p:tgtEl>
                                          <p:spTgt spid="63"/>
                                        </p:tgtEl>
                                      </p:cBhvr>
                                      <p:to x="100000" y="100000"/>
                                    </p:animScale>
                                    <p:animScale>
                                      <p:cBhvr>
                                        <p:cTn id="42" dur="26">
                                          <p:stCondLst>
                                            <p:cond delay="1808"/>
                                          </p:stCondLst>
                                        </p:cTn>
                                        <p:tgtEl>
                                          <p:spTgt spid="63"/>
                                        </p:tgtEl>
                                      </p:cBhvr>
                                      <p:to x="100000" y="95000"/>
                                    </p:animScale>
                                    <p:animScale>
                                      <p:cBhvr>
                                        <p:cTn id="43" dur="166" decel="50000">
                                          <p:stCondLst>
                                            <p:cond delay="1834"/>
                                          </p:stCondLst>
                                        </p:cTn>
                                        <p:tgtEl>
                                          <p:spTgt spid="63"/>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6" presetClass="entr" presetSubtype="16" fill="hold" nodeType="clickEffect">
                                  <p:stCondLst>
                                    <p:cond delay="0"/>
                                  </p:stCondLst>
                                  <p:childTnLst>
                                    <p:set>
                                      <p:cBhvr>
                                        <p:cTn id="47" dur="1" fill="hold">
                                          <p:stCondLst>
                                            <p:cond delay="0"/>
                                          </p:stCondLst>
                                        </p:cTn>
                                        <p:tgtEl>
                                          <p:spTgt spid="59"/>
                                        </p:tgtEl>
                                        <p:attrNameLst>
                                          <p:attrName>style.visibility</p:attrName>
                                        </p:attrNameLst>
                                      </p:cBhvr>
                                      <p:to>
                                        <p:strVal val="visible"/>
                                      </p:to>
                                    </p:set>
                                    <p:animEffect transition="in" filter="circle(in)">
                                      <p:cBhvr>
                                        <p:cTn id="48" dur="125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6A1ABB-A5AE-410E-914C-8A7C8DBB0428}"/>
              </a:ext>
            </a:extLst>
          </p:cNvPr>
          <p:cNvSpPr txBox="1"/>
          <p:nvPr/>
        </p:nvSpPr>
        <p:spPr>
          <a:xfrm>
            <a:off x="0" y="-24705"/>
            <a:ext cx="12192000" cy="646331"/>
          </a:xfrm>
          <a:prstGeom prst="rect">
            <a:avLst/>
          </a:prstGeom>
          <a:solidFill>
            <a:srgbClr val="213755"/>
          </a:solidFill>
          <a:ln>
            <a:solidFill>
              <a:srgbClr val="314C73"/>
            </a:solidFill>
          </a:ln>
        </p:spPr>
        <p:txBody>
          <a:bodyPr wrap="square" rtlCol="0">
            <a:spAutoFit/>
          </a:bodyPr>
          <a:lstStyle/>
          <a:p>
            <a:r>
              <a:rPr lang="en-US" sz="3600" dirty="0">
                <a:solidFill>
                  <a:schemeClr val="bg1"/>
                </a:solidFill>
                <a:latin typeface="Arial Narrow" panose="020B0606020202030204" pitchFamily="34" charset="0"/>
                <a:cs typeface="Andalus" panose="02020603050405020304" pitchFamily="18" charset="-78"/>
              </a:rPr>
              <a:t>4) GIT GITHUB : </a:t>
            </a:r>
            <a:endParaRPr lang="fr-FR" sz="3600" dirty="0">
              <a:solidFill>
                <a:schemeClr val="bg1"/>
              </a:solidFill>
              <a:latin typeface="Arial Narrow" panose="020B0606020202030204" pitchFamily="34" charset="0"/>
              <a:cs typeface="Andalus" panose="02020603050405020304" pitchFamily="18" charset="-78"/>
            </a:endParaRPr>
          </a:p>
        </p:txBody>
      </p:sp>
      <p:sp>
        <p:nvSpPr>
          <p:cNvPr id="5" name="TextBox 4">
            <a:extLst>
              <a:ext uri="{FF2B5EF4-FFF2-40B4-BE49-F238E27FC236}">
                <a16:creationId xmlns:a16="http://schemas.microsoft.com/office/drawing/2014/main" id="{2942F3D6-42A6-4833-8478-B66B0A2CEB52}"/>
              </a:ext>
            </a:extLst>
          </p:cNvPr>
          <p:cNvSpPr txBox="1"/>
          <p:nvPr/>
        </p:nvSpPr>
        <p:spPr>
          <a:xfrm>
            <a:off x="0" y="6398309"/>
            <a:ext cx="12192000" cy="646331"/>
          </a:xfrm>
          <a:prstGeom prst="rect">
            <a:avLst/>
          </a:prstGeom>
          <a:solidFill>
            <a:srgbClr val="213755"/>
          </a:solidFill>
          <a:ln>
            <a:solidFill>
              <a:srgbClr val="314C73"/>
            </a:solidFill>
          </a:ln>
        </p:spPr>
        <p:txBody>
          <a:bodyPr wrap="square" rtlCol="0">
            <a:spAutoFit/>
          </a:bodyPr>
          <a:lstStyle/>
          <a:p>
            <a:r>
              <a:rPr lang="en-US" sz="3600" dirty="0">
                <a:solidFill>
                  <a:schemeClr val="bg1"/>
                </a:solidFill>
                <a:latin typeface="Andalus" panose="02020603050405020304" pitchFamily="18" charset="-78"/>
                <a:cs typeface="Andalus" panose="02020603050405020304" pitchFamily="18" charset="-78"/>
              </a:rPr>
              <a:t> </a:t>
            </a:r>
            <a:endParaRPr lang="fr-FR" sz="3600" dirty="0">
              <a:solidFill>
                <a:schemeClr val="bg1"/>
              </a:solidFill>
              <a:latin typeface="Andalus" panose="02020603050405020304" pitchFamily="18" charset="-78"/>
              <a:cs typeface="Andalus" panose="02020603050405020304" pitchFamily="18" charset="-78"/>
            </a:endParaRPr>
          </a:p>
        </p:txBody>
      </p:sp>
      <p:pic>
        <p:nvPicPr>
          <p:cNvPr id="14" name="Picture 13">
            <a:extLst>
              <a:ext uri="{FF2B5EF4-FFF2-40B4-BE49-F238E27FC236}">
                <a16:creationId xmlns:a16="http://schemas.microsoft.com/office/drawing/2014/main" id="{83842457-2937-464E-B1CB-E32770C74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9948" y="5812032"/>
            <a:ext cx="1862052" cy="1045968"/>
          </a:xfrm>
          <a:prstGeom prst="rect">
            <a:avLst/>
          </a:prstGeom>
        </p:spPr>
      </p:pic>
      <p:cxnSp>
        <p:nvCxnSpPr>
          <p:cNvPr id="7" name="Straight Connector 6">
            <a:extLst>
              <a:ext uri="{FF2B5EF4-FFF2-40B4-BE49-F238E27FC236}">
                <a16:creationId xmlns:a16="http://schemas.microsoft.com/office/drawing/2014/main" id="{C3FB5D8E-9DA2-4338-9D85-F97736090532}"/>
              </a:ext>
            </a:extLst>
          </p:cNvPr>
          <p:cNvCxnSpPr/>
          <p:nvPr/>
        </p:nvCxnSpPr>
        <p:spPr>
          <a:xfrm>
            <a:off x="5962650" y="752475"/>
            <a:ext cx="0" cy="5499100"/>
          </a:xfrm>
          <a:prstGeom prst="line">
            <a:avLst/>
          </a:prstGeom>
          <a:ln w="57150">
            <a:solidFill>
              <a:schemeClr val="bg1">
                <a:lumMod val="85000"/>
              </a:schemeClr>
            </a:solidFill>
            <a:headEnd type="diamond" w="med" len="med"/>
            <a:tailEnd type="diamond" w="med" len="med"/>
          </a:ln>
          <a:effectLst>
            <a:outerShdw blurRad="63500" sx="102000" sy="102000" algn="ctr" rotWithShape="0">
              <a:prstClr val="black">
                <a:alpha val="40000"/>
              </a:prstClr>
            </a:outerShdw>
          </a:effectLst>
          <a:scene3d>
            <a:camera prst="orthographicFront"/>
            <a:lightRig rig="threePt" dir="t"/>
          </a:scene3d>
          <a:sp3d>
            <a:bevelT w="139700" prst="cross"/>
          </a:sp3d>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36EB1DE8-494E-484E-B6B5-4EEDEC6995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0175" y="752475"/>
            <a:ext cx="2698965" cy="2025650"/>
          </a:xfrm>
          <a:prstGeom prst="rect">
            <a:avLst/>
          </a:prstGeom>
        </p:spPr>
      </p:pic>
      <p:pic>
        <p:nvPicPr>
          <p:cNvPr id="16" name="Picture 15">
            <a:extLst>
              <a:ext uri="{FF2B5EF4-FFF2-40B4-BE49-F238E27FC236}">
                <a16:creationId xmlns:a16="http://schemas.microsoft.com/office/drawing/2014/main" id="{EA9364C2-F7F0-43F7-A89A-B984EEC321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9918" y="768360"/>
            <a:ext cx="2695575" cy="1695450"/>
          </a:xfrm>
          <a:prstGeom prst="rect">
            <a:avLst/>
          </a:prstGeom>
        </p:spPr>
      </p:pic>
      <p:pic>
        <p:nvPicPr>
          <p:cNvPr id="20" name="Picture 19">
            <a:extLst>
              <a:ext uri="{FF2B5EF4-FFF2-40B4-BE49-F238E27FC236}">
                <a16:creationId xmlns:a16="http://schemas.microsoft.com/office/drawing/2014/main" id="{71CFA105-8A97-4384-B582-620BE4C04720}"/>
              </a:ext>
            </a:extLst>
          </p:cNvPr>
          <p:cNvPicPr>
            <a:picLocks noChangeAspect="1"/>
          </p:cNvPicPr>
          <p:nvPr/>
        </p:nvPicPr>
        <p:blipFill>
          <a:blip r:embed="rId5"/>
          <a:stretch>
            <a:fillRect/>
          </a:stretch>
        </p:blipFill>
        <p:spPr>
          <a:xfrm>
            <a:off x="5464307" y="621626"/>
            <a:ext cx="996686" cy="1467620"/>
          </a:xfrm>
          <a:prstGeom prst="rect">
            <a:avLst/>
          </a:prstGeom>
        </p:spPr>
      </p:pic>
      <p:sp>
        <p:nvSpPr>
          <p:cNvPr id="21" name="TextBox 20">
            <a:extLst>
              <a:ext uri="{FF2B5EF4-FFF2-40B4-BE49-F238E27FC236}">
                <a16:creationId xmlns:a16="http://schemas.microsoft.com/office/drawing/2014/main" id="{87F39084-63B2-4EA9-A0FB-8FE3AD6038EC}"/>
              </a:ext>
            </a:extLst>
          </p:cNvPr>
          <p:cNvSpPr txBox="1"/>
          <p:nvPr/>
        </p:nvSpPr>
        <p:spPr>
          <a:xfrm>
            <a:off x="198511" y="2434412"/>
            <a:ext cx="5514968" cy="3693319"/>
          </a:xfrm>
          <a:prstGeom prst="rect">
            <a:avLst/>
          </a:prstGeom>
          <a:noFill/>
        </p:spPr>
        <p:txBody>
          <a:bodyPr wrap="square" rtlCol="0">
            <a:spAutoFit/>
          </a:bodyPr>
          <a:lstStyle/>
          <a:p>
            <a:pPr marL="342900" indent="-342900">
              <a:buAutoNum type="arabicParenR"/>
            </a:pPr>
            <a:r>
              <a:rPr lang="en-US" sz="2400" dirty="0">
                <a:latin typeface="Century Schoolbook" panose="02040604050505020304" pitchFamily="18" charset="0"/>
              </a:rPr>
              <a:t>It’s a service .</a:t>
            </a:r>
          </a:p>
          <a:p>
            <a:pPr marL="342900" indent="-342900">
              <a:buAutoNum type="arabicParenR"/>
            </a:pPr>
            <a:r>
              <a:rPr lang="en-US" sz="2400" dirty="0">
                <a:latin typeface="Century Schoolbook" panose="02040604050505020304" pitchFamily="18" charset="0"/>
              </a:rPr>
              <a:t>It’s hosted on web.</a:t>
            </a:r>
          </a:p>
          <a:p>
            <a:pPr marL="342900" indent="-342900">
              <a:buAutoNum type="arabicParenR"/>
            </a:pPr>
            <a:r>
              <a:rPr lang="en-US" sz="2400" dirty="0">
                <a:latin typeface="Century Schoolbook" panose="02040604050505020304" pitchFamily="18" charset="0"/>
              </a:rPr>
              <a:t>It provides a graphical interface.</a:t>
            </a:r>
          </a:p>
          <a:p>
            <a:pPr marL="342900" indent="-342900">
              <a:buAutoNum type="arabicParenR"/>
            </a:pPr>
            <a:r>
              <a:rPr lang="en-US" sz="2400" dirty="0">
                <a:latin typeface="Century Schoolbook" panose="02040604050505020304" pitchFamily="18" charset="0"/>
              </a:rPr>
              <a:t>It’s a space to upload a copy of the git repository.</a:t>
            </a:r>
          </a:p>
          <a:p>
            <a:pPr marL="342900" indent="-342900">
              <a:buAutoNum type="arabicParenR"/>
            </a:pPr>
            <a:r>
              <a:rPr lang="en-US" sz="2400" dirty="0">
                <a:latin typeface="Century Schoolbook" panose="02040604050505020304" pitchFamily="18" charset="0"/>
              </a:rPr>
              <a:t>It provides functionalities of Git like VSC , Source Code Management as well as adding few of its own features. </a:t>
            </a:r>
          </a:p>
          <a:p>
            <a:pPr marL="342900" indent="-342900">
              <a:buAutoNum type="arabicParenR"/>
            </a:pPr>
            <a:endParaRPr lang="fr-FR" dirty="0"/>
          </a:p>
        </p:txBody>
      </p:sp>
      <p:sp>
        <p:nvSpPr>
          <p:cNvPr id="22" name="TextBox 21">
            <a:extLst>
              <a:ext uri="{FF2B5EF4-FFF2-40B4-BE49-F238E27FC236}">
                <a16:creationId xmlns:a16="http://schemas.microsoft.com/office/drawing/2014/main" id="{01560676-3417-48E0-BB1D-4E5DE9CF2291}"/>
              </a:ext>
            </a:extLst>
          </p:cNvPr>
          <p:cNvSpPr txBox="1"/>
          <p:nvPr/>
        </p:nvSpPr>
        <p:spPr>
          <a:xfrm>
            <a:off x="6251436" y="2379563"/>
            <a:ext cx="5448300" cy="3416320"/>
          </a:xfrm>
          <a:prstGeom prst="rect">
            <a:avLst/>
          </a:prstGeom>
          <a:noFill/>
        </p:spPr>
        <p:txBody>
          <a:bodyPr wrap="square" rtlCol="0">
            <a:spAutoFit/>
          </a:bodyPr>
          <a:lstStyle/>
          <a:p>
            <a:pPr marL="342900" indent="-342900">
              <a:buAutoNum type="arabicParenR"/>
            </a:pPr>
            <a:r>
              <a:rPr lang="en-US" sz="2400" dirty="0">
                <a:latin typeface="Century Schoolbook" panose="02040604050505020304" pitchFamily="18" charset="0"/>
                <a:ea typeface="SimSun-ExtB" panose="02010609060101010101" pitchFamily="49" charset="-122"/>
              </a:rPr>
              <a:t>It’s a software.</a:t>
            </a:r>
          </a:p>
          <a:p>
            <a:pPr marL="342900" indent="-342900">
              <a:buAutoNum type="arabicParenR"/>
            </a:pPr>
            <a:r>
              <a:rPr lang="en-US" sz="2400" dirty="0">
                <a:latin typeface="Century Schoolbook" panose="02040604050505020304" pitchFamily="18" charset="0"/>
                <a:ea typeface="SimSun-ExtB" panose="02010609060101010101" pitchFamily="49" charset="-122"/>
              </a:rPr>
              <a:t>It’s installed locally on the system.</a:t>
            </a:r>
          </a:p>
          <a:p>
            <a:pPr marL="342900" indent="-342900">
              <a:buAutoNum type="arabicParenR"/>
            </a:pPr>
            <a:r>
              <a:rPr lang="fr-FR" sz="2400" dirty="0" err="1">
                <a:latin typeface="Century Schoolbook" panose="02040604050505020304" pitchFamily="18" charset="0"/>
                <a:ea typeface="SimSun-ExtB" panose="02010609060101010101" pitchFamily="49" charset="-122"/>
              </a:rPr>
              <a:t>It’s</a:t>
            </a:r>
            <a:r>
              <a:rPr lang="fr-FR" sz="2400" dirty="0">
                <a:latin typeface="Century Schoolbook" panose="02040604050505020304" pitchFamily="18" charset="0"/>
                <a:ea typeface="SimSun-ExtB" panose="02010609060101010101" pitchFamily="49" charset="-122"/>
              </a:rPr>
              <a:t> a command line Tool.</a:t>
            </a:r>
          </a:p>
          <a:p>
            <a:pPr marL="342900" indent="-342900">
              <a:buAutoNum type="arabicParenR"/>
            </a:pPr>
            <a:r>
              <a:rPr lang="fr-FR" sz="2400" dirty="0" err="1">
                <a:latin typeface="Century Schoolbook" panose="02040604050505020304" pitchFamily="18" charset="0"/>
                <a:ea typeface="SimSun-ExtB" panose="02010609060101010101" pitchFamily="49" charset="-122"/>
              </a:rPr>
              <a:t>It’s</a:t>
            </a:r>
            <a:r>
              <a:rPr lang="fr-FR" sz="2400" dirty="0">
                <a:latin typeface="Century Schoolbook" panose="02040604050505020304" pitchFamily="18" charset="0"/>
                <a:ea typeface="SimSun-ExtB" panose="02010609060101010101" pitchFamily="49" charset="-122"/>
              </a:rPr>
              <a:t> a Tool to manage </a:t>
            </a:r>
            <a:r>
              <a:rPr lang="fr-FR" sz="2400" dirty="0" err="1">
                <a:latin typeface="Century Schoolbook" panose="02040604050505020304" pitchFamily="18" charset="0"/>
                <a:ea typeface="SimSun-ExtB" panose="02010609060101010101" pitchFamily="49" charset="-122"/>
              </a:rPr>
              <a:t>different</a:t>
            </a:r>
            <a:r>
              <a:rPr lang="fr-FR" sz="2400" dirty="0">
                <a:latin typeface="Century Schoolbook" panose="02040604050505020304" pitchFamily="18" charset="0"/>
                <a:ea typeface="SimSun-ExtB" panose="02010609060101010101" pitchFamily="49" charset="-122"/>
              </a:rPr>
              <a:t> versions of </a:t>
            </a:r>
            <a:r>
              <a:rPr lang="fr-FR" sz="2400" dirty="0" err="1">
                <a:latin typeface="Century Schoolbook" panose="02040604050505020304" pitchFamily="18" charset="0"/>
                <a:ea typeface="SimSun-ExtB" panose="02010609060101010101" pitchFamily="49" charset="-122"/>
              </a:rPr>
              <a:t>edits</a:t>
            </a:r>
            <a:r>
              <a:rPr lang="fr-FR" sz="2400" dirty="0">
                <a:latin typeface="Century Schoolbook" panose="02040604050505020304" pitchFamily="18" charset="0"/>
                <a:ea typeface="SimSun-ExtB" panose="02010609060101010101" pitchFamily="49" charset="-122"/>
              </a:rPr>
              <a:t> , made to files in a git repository.</a:t>
            </a:r>
          </a:p>
          <a:p>
            <a:pPr marL="342900" indent="-342900">
              <a:buAutoNum type="arabicParenR"/>
            </a:pPr>
            <a:r>
              <a:rPr lang="fr-FR" sz="2400" dirty="0">
                <a:latin typeface="Century Schoolbook" panose="02040604050505020304" pitchFamily="18" charset="0"/>
                <a:ea typeface="SimSun-ExtB" panose="02010609060101010101" pitchFamily="49" charset="-122"/>
              </a:rPr>
              <a:t>It </a:t>
            </a:r>
            <a:r>
              <a:rPr lang="fr-FR" sz="2400" dirty="0" err="1">
                <a:latin typeface="Century Schoolbook" panose="02040604050505020304" pitchFamily="18" charset="0"/>
                <a:ea typeface="SimSun-ExtB" panose="02010609060101010101" pitchFamily="49" charset="-122"/>
              </a:rPr>
              <a:t>provides</a:t>
            </a:r>
            <a:r>
              <a:rPr lang="fr-FR" sz="2400" dirty="0">
                <a:latin typeface="Century Schoolbook" panose="02040604050505020304" pitchFamily="18" charset="0"/>
                <a:ea typeface="SimSun-ExtB" panose="02010609060101010101" pitchFamily="49" charset="-122"/>
              </a:rPr>
              <a:t> </a:t>
            </a:r>
            <a:r>
              <a:rPr lang="fr-FR" sz="2400" dirty="0" err="1">
                <a:latin typeface="Century Schoolbook" panose="02040604050505020304" pitchFamily="18" charset="0"/>
                <a:ea typeface="SimSun-ExtB" panose="02010609060101010101" pitchFamily="49" charset="-122"/>
              </a:rPr>
              <a:t>functionalities</a:t>
            </a:r>
            <a:r>
              <a:rPr lang="fr-FR" sz="2400" dirty="0">
                <a:latin typeface="Century Schoolbook" panose="02040604050505020304" pitchFamily="18" charset="0"/>
                <a:ea typeface="SimSun-ExtB" panose="02010609060101010101" pitchFamily="49" charset="-122"/>
              </a:rPr>
              <a:t> like Version Control System, Source Code Management.</a:t>
            </a:r>
          </a:p>
        </p:txBody>
      </p:sp>
    </p:spTree>
    <p:extLst>
      <p:ext uri="{BB962C8B-B14F-4D97-AF65-F5344CB8AC3E}">
        <p14:creationId xmlns:p14="http://schemas.microsoft.com/office/powerpoint/2010/main" val="37697576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 calcmode="lin" valueType="num">
                                      <p:cBhvr additive="base">
                                        <p:cTn id="7"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
                                            <p:txEl>
                                              <p:pRg st="0" end="0"/>
                                            </p:txEl>
                                          </p:spTgt>
                                        </p:tgtEl>
                                        <p:attrNameLst>
                                          <p:attrName>style.visibility</p:attrName>
                                        </p:attrNameLst>
                                      </p:cBhvr>
                                      <p:to>
                                        <p:strVal val="visible"/>
                                      </p:to>
                                    </p:set>
                                    <p:anim calcmode="lin" valueType="num">
                                      <p:cBhvr additive="base">
                                        <p:cTn id="13"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
                                            <p:txEl>
                                              <p:pRg st="1" end="1"/>
                                            </p:txEl>
                                          </p:spTgt>
                                        </p:tgtEl>
                                        <p:attrNameLst>
                                          <p:attrName>style.visibility</p:attrName>
                                        </p:attrNameLst>
                                      </p:cBhvr>
                                      <p:to>
                                        <p:strVal val="visible"/>
                                      </p:to>
                                    </p:set>
                                    <p:anim calcmode="lin" valueType="num">
                                      <p:cBhvr additive="base">
                                        <p:cTn id="19" dur="500" fill="hold"/>
                                        <p:tgtEl>
                                          <p:spTgt spid="21">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2">
                                            <p:txEl>
                                              <p:pRg st="1" end="1"/>
                                            </p:txEl>
                                          </p:spTgt>
                                        </p:tgtEl>
                                        <p:attrNameLst>
                                          <p:attrName>style.visibility</p:attrName>
                                        </p:attrNameLst>
                                      </p:cBhvr>
                                      <p:to>
                                        <p:strVal val="visible"/>
                                      </p:to>
                                    </p:set>
                                    <p:anim calcmode="lin" valueType="num">
                                      <p:cBhvr additive="base">
                                        <p:cTn id="25" dur="500" fill="hold"/>
                                        <p:tgtEl>
                                          <p:spTgt spid="22">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1">
                                            <p:txEl>
                                              <p:pRg st="2" end="2"/>
                                            </p:txEl>
                                          </p:spTgt>
                                        </p:tgtEl>
                                        <p:attrNameLst>
                                          <p:attrName>style.visibility</p:attrName>
                                        </p:attrNameLst>
                                      </p:cBhvr>
                                      <p:to>
                                        <p:strVal val="visible"/>
                                      </p:to>
                                    </p:set>
                                    <p:anim calcmode="lin" valueType="num">
                                      <p:cBhvr additive="base">
                                        <p:cTn id="31" dur="500" fill="hold"/>
                                        <p:tgtEl>
                                          <p:spTgt spid="21">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2">
                                            <p:txEl>
                                              <p:pRg st="2" end="2"/>
                                            </p:txEl>
                                          </p:spTgt>
                                        </p:tgtEl>
                                        <p:attrNameLst>
                                          <p:attrName>style.visibility</p:attrName>
                                        </p:attrNameLst>
                                      </p:cBhvr>
                                      <p:to>
                                        <p:strVal val="visible"/>
                                      </p:to>
                                    </p:set>
                                    <p:anim calcmode="lin" valueType="num">
                                      <p:cBhvr additive="base">
                                        <p:cTn id="37" dur="500" fill="hold"/>
                                        <p:tgtEl>
                                          <p:spTgt spid="22">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1">
                                            <p:txEl>
                                              <p:pRg st="3" end="3"/>
                                            </p:txEl>
                                          </p:spTgt>
                                        </p:tgtEl>
                                        <p:attrNameLst>
                                          <p:attrName>style.visibility</p:attrName>
                                        </p:attrNameLst>
                                      </p:cBhvr>
                                      <p:to>
                                        <p:strVal val="visible"/>
                                      </p:to>
                                    </p:set>
                                    <p:anim calcmode="lin" valueType="num">
                                      <p:cBhvr additive="base">
                                        <p:cTn id="43" dur="500" fill="hold"/>
                                        <p:tgtEl>
                                          <p:spTgt spid="21">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2">
                                            <p:txEl>
                                              <p:pRg st="3" end="3"/>
                                            </p:txEl>
                                          </p:spTgt>
                                        </p:tgtEl>
                                        <p:attrNameLst>
                                          <p:attrName>style.visibility</p:attrName>
                                        </p:attrNameLst>
                                      </p:cBhvr>
                                      <p:to>
                                        <p:strVal val="visible"/>
                                      </p:to>
                                    </p:set>
                                    <p:anim calcmode="lin" valueType="num">
                                      <p:cBhvr additive="base">
                                        <p:cTn id="49" dur="500" fill="hold"/>
                                        <p:tgtEl>
                                          <p:spTgt spid="22">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1">
                                            <p:txEl>
                                              <p:pRg st="4" end="4"/>
                                            </p:txEl>
                                          </p:spTgt>
                                        </p:tgtEl>
                                        <p:attrNameLst>
                                          <p:attrName>style.visibility</p:attrName>
                                        </p:attrNameLst>
                                      </p:cBhvr>
                                      <p:to>
                                        <p:strVal val="visible"/>
                                      </p:to>
                                    </p:set>
                                    <p:anim calcmode="lin" valueType="num">
                                      <p:cBhvr additive="base">
                                        <p:cTn id="55" dur="500" fill="hold"/>
                                        <p:tgtEl>
                                          <p:spTgt spid="21">
                                            <p:txEl>
                                              <p:pRg st="4" end="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2">
                                            <p:txEl>
                                              <p:pRg st="4" end="4"/>
                                            </p:txEl>
                                          </p:spTgt>
                                        </p:tgtEl>
                                        <p:attrNameLst>
                                          <p:attrName>style.visibility</p:attrName>
                                        </p:attrNameLst>
                                      </p:cBhvr>
                                      <p:to>
                                        <p:strVal val="visible"/>
                                      </p:to>
                                    </p:set>
                                    <p:anim calcmode="lin" valueType="num">
                                      <p:cBhvr additive="base">
                                        <p:cTn id="61" dur="500" fill="hold"/>
                                        <p:tgtEl>
                                          <p:spTgt spid="22">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13755"/>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914860-7B15-4ECD-93DB-2DCFA3793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710491" cy="7706551"/>
          </a:xfrm>
          <a:prstGeom prst="rect">
            <a:avLst/>
          </a:prstGeom>
        </p:spPr>
      </p:pic>
      <p:sp>
        <p:nvSpPr>
          <p:cNvPr id="14" name="Freeform: Shape 13">
            <a:extLst>
              <a:ext uri="{FF2B5EF4-FFF2-40B4-BE49-F238E27FC236}">
                <a16:creationId xmlns:a16="http://schemas.microsoft.com/office/drawing/2014/main" id="{498B3EB3-6ADF-45FA-AB90-EC22DEA28C74}"/>
              </a:ext>
            </a:extLst>
          </p:cNvPr>
          <p:cNvSpPr/>
          <p:nvPr/>
        </p:nvSpPr>
        <p:spPr>
          <a:xfrm rot="13043891">
            <a:off x="-329801" y="-4486912"/>
            <a:ext cx="13854468" cy="14514248"/>
          </a:xfrm>
          <a:custGeom>
            <a:avLst/>
            <a:gdLst>
              <a:gd name="connsiteX0" fmla="*/ 4083778 w 13854468"/>
              <a:gd name="connsiteY0" fmla="*/ 12749221 h 14514248"/>
              <a:gd name="connsiteX1" fmla="*/ 3722148 w 13854468"/>
              <a:gd name="connsiteY1" fmla="*/ 12749221 h 14514248"/>
              <a:gd name="connsiteX2" fmla="*/ 3722148 w 13854468"/>
              <a:gd name="connsiteY2" fmla="*/ 12276197 h 14514248"/>
              <a:gd name="connsiteX3" fmla="*/ 4304538 w 13854468"/>
              <a:gd name="connsiteY3" fmla="*/ 12749221 h 14514248"/>
              <a:gd name="connsiteX4" fmla="*/ 4165211 w 13854468"/>
              <a:gd name="connsiteY4" fmla="*/ 12855737 h 14514248"/>
              <a:gd name="connsiteX5" fmla="*/ 4083778 w 13854468"/>
              <a:gd name="connsiteY5" fmla="*/ 12749221 h 14514248"/>
              <a:gd name="connsiteX6" fmla="*/ 13854468 w 13854468"/>
              <a:gd name="connsiteY6" fmla="*/ 5448228 h 14514248"/>
              <a:gd name="connsiteX7" fmla="*/ 8555471 w 13854468"/>
              <a:gd name="connsiteY7" fmla="*/ 9499350 h 14514248"/>
              <a:gd name="connsiteX8" fmla="*/ 8555472 w 13854468"/>
              <a:gd name="connsiteY8" fmla="*/ 6290166 h 14514248"/>
              <a:gd name="connsiteX9" fmla="*/ 8173536 w 13854468"/>
              <a:gd name="connsiteY9" fmla="*/ 5908230 h 14514248"/>
              <a:gd name="connsiteX10" fmla="*/ 6645839 w 13854468"/>
              <a:gd name="connsiteY10" fmla="*/ 5908230 h 14514248"/>
              <a:gd name="connsiteX11" fmla="*/ 6263903 w 13854468"/>
              <a:gd name="connsiteY11" fmla="*/ 6290166 h 14514248"/>
              <a:gd name="connsiteX12" fmla="*/ 6263902 w 13854468"/>
              <a:gd name="connsiteY12" fmla="*/ 11251272 h 14514248"/>
              <a:gd name="connsiteX13" fmla="*/ 6054379 w 13854468"/>
              <a:gd name="connsiteY13" fmla="*/ 11411454 h 14514248"/>
              <a:gd name="connsiteX14" fmla="*/ 6054380 w 13854468"/>
              <a:gd name="connsiteY14" fmla="*/ 5388056 h 14514248"/>
              <a:gd name="connsiteX15" fmla="*/ 5665666 w 13854468"/>
              <a:gd name="connsiteY15" fmla="*/ 4999343 h 14514248"/>
              <a:gd name="connsiteX16" fmla="*/ 4110861 w 13854468"/>
              <a:gd name="connsiteY16" fmla="*/ 4999344 h 14514248"/>
              <a:gd name="connsiteX17" fmla="*/ 3722148 w 13854468"/>
              <a:gd name="connsiteY17" fmla="*/ 5388056 h 14514248"/>
              <a:gd name="connsiteX18" fmla="*/ 3722148 w 13854468"/>
              <a:gd name="connsiteY18" fmla="*/ 12276197 h 14514248"/>
              <a:gd name="connsiteX19" fmla="*/ 3403773 w 13854468"/>
              <a:gd name="connsiteY19" fmla="*/ 11859753 h 14514248"/>
              <a:gd name="connsiteX20" fmla="*/ 3403773 w 13854468"/>
              <a:gd name="connsiteY20" fmla="*/ 7128228 h 14514248"/>
              <a:gd name="connsiteX21" fmla="*/ 2996874 w 13854468"/>
              <a:gd name="connsiteY21" fmla="*/ 6721329 h 14514248"/>
              <a:gd name="connsiteX22" fmla="*/ 1369326 w 13854468"/>
              <a:gd name="connsiteY22" fmla="*/ 6721329 h 14514248"/>
              <a:gd name="connsiteX23" fmla="*/ 962428 w 13854468"/>
              <a:gd name="connsiteY23" fmla="*/ 7128228 h 14514248"/>
              <a:gd name="connsiteX24" fmla="*/ 962428 w 13854468"/>
              <a:gd name="connsiteY24" fmla="*/ 8666396 h 14514248"/>
              <a:gd name="connsiteX25" fmla="*/ 0 w 13854468"/>
              <a:gd name="connsiteY25" fmla="*/ 7407510 h 14514248"/>
              <a:gd name="connsiteX26" fmla="*/ 9689257 w 13854468"/>
              <a:gd name="connsiteY26" fmla="*/ 0 h 14514248"/>
              <a:gd name="connsiteX27" fmla="*/ 3403773 w 13854468"/>
              <a:gd name="connsiteY27" fmla="*/ 14514248 h 14514248"/>
              <a:gd name="connsiteX28" fmla="*/ 962428 w 13854468"/>
              <a:gd name="connsiteY28" fmla="*/ 14514248 h 14514248"/>
              <a:gd name="connsiteX29" fmla="*/ 962428 w 13854468"/>
              <a:gd name="connsiteY29" fmla="*/ 8666396 h 14514248"/>
              <a:gd name="connsiteX30" fmla="*/ 3403773 w 13854468"/>
              <a:gd name="connsiteY30" fmla="*/ 11859753 h 14514248"/>
              <a:gd name="connsiteX31" fmla="*/ 6054379 w 13854468"/>
              <a:gd name="connsiteY31" fmla="*/ 12749221 h 14514248"/>
              <a:gd name="connsiteX32" fmla="*/ 4304538 w 13854468"/>
              <a:gd name="connsiteY32" fmla="*/ 12749221 h 14514248"/>
              <a:gd name="connsiteX33" fmla="*/ 6054379 w 13854468"/>
              <a:gd name="connsiteY33" fmla="*/ 11411454 h 14514248"/>
              <a:gd name="connsiteX34" fmla="*/ 8555471 w 13854468"/>
              <a:gd name="connsiteY34" fmla="*/ 13689195 h 14514248"/>
              <a:gd name="connsiteX35" fmla="*/ 6263902 w 13854468"/>
              <a:gd name="connsiteY35" fmla="*/ 13689195 h 14514248"/>
              <a:gd name="connsiteX36" fmla="*/ 6263902 w 13854468"/>
              <a:gd name="connsiteY36" fmla="*/ 11251272 h 14514248"/>
              <a:gd name="connsiteX37" fmla="*/ 8555471 w 13854468"/>
              <a:gd name="connsiteY37" fmla="*/ 9499350 h 14514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3854468" h="14514248">
                <a:moveTo>
                  <a:pt x="4083778" y="12749221"/>
                </a:moveTo>
                <a:lnTo>
                  <a:pt x="3722148" y="12749221"/>
                </a:lnTo>
                <a:lnTo>
                  <a:pt x="3722148" y="12276197"/>
                </a:lnTo>
                <a:close/>
                <a:moveTo>
                  <a:pt x="4304538" y="12749221"/>
                </a:moveTo>
                <a:lnTo>
                  <a:pt x="4165211" y="12855737"/>
                </a:lnTo>
                <a:lnTo>
                  <a:pt x="4083778" y="12749221"/>
                </a:lnTo>
                <a:close/>
                <a:moveTo>
                  <a:pt x="13854468" y="5448228"/>
                </a:moveTo>
                <a:lnTo>
                  <a:pt x="8555471" y="9499350"/>
                </a:lnTo>
                <a:lnTo>
                  <a:pt x="8555472" y="6290166"/>
                </a:lnTo>
                <a:cubicBezTo>
                  <a:pt x="8555472" y="6079229"/>
                  <a:pt x="8384473" y="5908230"/>
                  <a:pt x="8173536" y="5908230"/>
                </a:cubicBezTo>
                <a:lnTo>
                  <a:pt x="6645839" y="5908230"/>
                </a:lnTo>
                <a:cubicBezTo>
                  <a:pt x="6434902" y="5908230"/>
                  <a:pt x="6263903" y="6079229"/>
                  <a:pt x="6263903" y="6290166"/>
                </a:cubicBezTo>
                <a:lnTo>
                  <a:pt x="6263902" y="11251272"/>
                </a:lnTo>
                <a:lnTo>
                  <a:pt x="6054379" y="11411454"/>
                </a:lnTo>
                <a:lnTo>
                  <a:pt x="6054380" y="5388056"/>
                </a:lnTo>
                <a:cubicBezTo>
                  <a:pt x="6054380" y="5173376"/>
                  <a:pt x="5880346" y="4999343"/>
                  <a:pt x="5665666" y="4999343"/>
                </a:cubicBezTo>
                <a:lnTo>
                  <a:pt x="4110861" y="4999344"/>
                </a:lnTo>
                <a:cubicBezTo>
                  <a:pt x="3896181" y="4999343"/>
                  <a:pt x="3722148" y="5173377"/>
                  <a:pt x="3722148" y="5388056"/>
                </a:cubicBezTo>
                <a:lnTo>
                  <a:pt x="3722148" y="12276197"/>
                </a:lnTo>
                <a:lnTo>
                  <a:pt x="3403773" y="11859753"/>
                </a:lnTo>
                <a:lnTo>
                  <a:pt x="3403773" y="7128228"/>
                </a:lnTo>
                <a:cubicBezTo>
                  <a:pt x="3403773" y="6903504"/>
                  <a:pt x="3221598" y="6721329"/>
                  <a:pt x="2996874" y="6721329"/>
                </a:cubicBezTo>
                <a:lnTo>
                  <a:pt x="1369326" y="6721329"/>
                </a:lnTo>
                <a:cubicBezTo>
                  <a:pt x="1144603" y="6721329"/>
                  <a:pt x="962428" y="6903504"/>
                  <a:pt x="962428" y="7128228"/>
                </a:cubicBezTo>
                <a:lnTo>
                  <a:pt x="962428" y="8666396"/>
                </a:lnTo>
                <a:lnTo>
                  <a:pt x="0" y="7407510"/>
                </a:lnTo>
                <a:lnTo>
                  <a:pt x="9689257" y="0"/>
                </a:lnTo>
                <a:close/>
                <a:moveTo>
                  <a:pt x="3403773" y="14514248"/>
                </a:moveTo>
                <a:lnTo>
                  <a:pt x="962428" y="14514248"/>
                </a:lnTo>
                <a:lnTo>
                  <a:pt x="962428" y="8666396"/>
                </a:lnTo>
                <a:lnTo>
                  <a:pt x="3403773" y="11859753"/>
                </a:lnTo>
                <a:close/>
                <a:moveTo>
                  <a:pt x="6054379" y="12749221"/>
                </a:moveTo>
                <a:lnTo>
                  <a:pt x="4304538" y="12749221"/>
                </a:lnTo>
                <a:lnTo>
                  <a:pt x="6054379" y="11411454"/>
                </a:lnTo>
                <a:close/>
                <a:moveTo>
                  <a:pt x="8555471" y="13689195"/>
                </a:moveTo>
                <a:lnTo>
                  <a:pt x="6263902" y="13689195"/>
                </a:lnTo>
                <a:lnTo>
                  <a:pt x="6263902" y="11251272"/>
                </a:lnTo>
                <a:lnTo>
                  <a:pt x="8555471" y="9499350"/>
                </a:lnTo>
                <a:close/>
              </a:path>
            </a:pathLst>
          </a:custGeom>
          <a:solidFill>
            <a:srgbClr val="213755"/>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p>
        </p:txBody>
      </p:sp>
      <p:sp>
        <p:nvSpPr>
          <p:cNvPr id="17" name="Rectangle 16">
            <a:extLst>
              <a:ext uri="{FF2B5EF4-FFF2-40B4-BE49-F238E27FC236}">
                <a16:creationId xmlns:a16="http://schemas.microsoft.com/office/drawing/2014/main" id="{FD59CE62-C6FD-47EF-B794-18E6951F2FCD}"/>
              </a:ext>
            </a:extLst>
          </p:cNvPr>
          <p:cNvSpPr/>
          <p:nvPr/>
        </p:nvSpPr>
        <p:spPr>
          <a:xfrm>
            <a:off x="-89452" y="3955772"/>
            <a:ext cx="5880553" cy="1938992"/>
          </a:xfrm>
          <a:prstGeom prst="rect">
            <a:avLst/>
          </a:prstGeom>
          <a:noFill/>
        </p:spPr>
        <p:txBody>
          <a:bodyPr wrap="square" lIns="91440" tIns="45720" rIns="91440" bIns="45720">
            <a:spAutoFit/>
          </a:bodyPr>
          <a:lstStyle/>
          <a:p>
            <a:pPr algn="ctr"/>
            <a:r>
              <a:rPr lang="en-US" sz="6000" dirty="0">
                <a:ln w="0"/>
                <a:gradFill>
                  <a:gsLst>
                    <a:gs pos="0">
                      <a:schemeClr val="accent5">
                        <a:lumMod val="50000"/>
                      </a:schemeClr>
                    </a:gs>
                    <a:gs pos="50000">
                      <a:schemeClr val="accent5"/>
                    </a:gs>
                    <a:gs pos="100000">
                      <a:schemeClr val="accent5">
                        <a:lumMod val="60000"/>
                        <a:lumOff val="40000"/>
                      </a:schemeClr>
                    </a:gs>
                  </a:gsLst>
                  <a:lin ang="5400000"/>
                </a:gradFill>
                <a:effectLst>
                  <a:innerShdw blurRad="63500" dist="50800" dir="10800000">
                    <a:prstClr val="black">
                      <a:alpha val="50000"/>
                    </a:prstClr>
                  </a:innerShdw>
                </a:effectLst>
              </a:rPr>
              <a:t>C</a:t>
            </a:r>
            <a:r>
              <a:rPr lang="fr-FR" sz="6000" dirty="0">
                <a:ln w="0"/>
                <a:gradFill>
                  <a:gsLst>
                    <a:gs pos="0">
                      <a:schemeClr val="accent5">
                        <a:lumMod val="50000"/>
                      </a:schemeClr>
                    </a:gs>
                    <a:gs pos="50000">
                      <a:schemeClr val="accent5"/>
                    </a:gs>
                    <a:gs pos="100000">
                      <a:schemeClr val="accent5">
                        <a:lumMod val="60000"/>
                        <a:lumOff val="40000"/>
                      </a:schemeClr>
                    </a:gs>
                  </a:gsLst>
                  <a:lin ang="5400000"/>
                </a:gradFill>
                <a:effectLst>
                  <a:innerShdw blurRad="63500" dist="50800" dir="10800000">
                    <a:prstClr val="black">
                      <a:alpha val="50000"/>
                    </a:prstClr>
                  </a:innerShdw>
                </a:effectLst>
              </a:rPr>
              <a:t>ONCLUSION</a:t>
            </a:r>
          </a:p>
          <a:p>
            <a:pPr algn="ctr"/>
            <a:r>
              <a:rPr lang="fr-FR" sz="6000" dirty="0">
                <a:ln w="0"/>
                <a:gradFill>
                  <a:gsLst>
                    <a:gs pos="0">
                      <a:schemeClr val="accent5">
                        <a:lumMod val="50000"/>
                      </a:schemeClr>
                    </a:gs>
                    <a:gs pos="50000">
                      <a:schemeClr val="accent5"/>
                    </a:gs>
                    <a:gs pos="100000">
                      <a:schemeClr val="accent5">
                        <a:lumMod val="60000"/>
                        <a:lumOff val="40000"/>
                      </a:schemeClr>
                    </a:gs>
                  </a:gsLst>
                  <a:lin ang="5400000"/>
                </a:gradFill>
                <a:effectLst>
                  <a:innerShdw blurRad="63500" dist="50800" dir="10800000">
                    <a:prstClr val="black">
                      <a:alpha val="50000"/>
                    </a:prstClr>
                  </a:innerShdw>
                </a:effectLst>
              </a:rPr>
              <a:t>REFRENCES</a:t>
            </a:r>
          </a:p>
        </p:txBody>
      </p:sp>
      <p:pic>
        <p:nvPicPr>
          <p:cNvPr id="8" name="Picture 7">
            <a:extLst>
              <a:ext uri="{FF2B5EF4-FFF2-40B4-BE49-F238E27FC236}">
                <a16:creationId xmlns:a16="http://schemas.microsoft.com/office/drawing/2014/main" id="{E94C845E-46B8-4655-9B9C-DEEA233F5D0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45615" y="616226"/>
            <a:ext cx="3011556" cy="3011556"/>
          </a:xfrm>
          <a:prstGeom prst="rect">
            <a:avLst/>
          </a:prstGeom>
        </p:spPr>
      </p:pic>
    </p:spTree>
    <p:extLst>
      <p:ext uri="{BB962C8B-B14F-4D97-AF65-F5344CB8AC3E}">
        <p14:creationId xmlns:p14="http://schemas.microsoft.com/office/powerpoint/2010/main" val="301776293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3" presetClass="path" presetSubtype="0" repeatCount="indefinite" accel="50000" decel="50000" fill="hold" nodeType="withEffect">
                                  <p:stCondLst>
                                    <p:cond delay="0"/>
                                  </p:stCondLst>
                                  <p:childTnLst>
                                    <p:animMotion origin="layout" path="M 0 0 L 0.125 0 C 0.181 0 0.25 -0.069 0.25 -0.125 L 0.25 -0.25 E" pathEditMode="relative" ptsTypes="">
                                      <p:cBhvr>
                                        <p:cTn id="6" dur="5000" fill="hold"/>
                                        <p:tgtEl>
                                          <p:spTgt spid="5"/>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down)">
                                      <p:cBhvr>
                                        <p:cTn id="11" dur="580">
                                          <p:stCondLst>
                                            <p:cond delay="0"/>
                                          </p:stCondLst>
                                        </p:cTn>
                                        <p:tgtEl>
                                          <p:spTgt spid="17"/>
                                        </p:tgtEl>
                                      </p:cBhvr>
                                    </p:animEffect>
                                    <p:anim calcmode="lin" valueType="num">
                                      <p:cBhvr>
                                        <p:cTn id="12"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7" dur="26">
                                          <p:stCondLst>
                                            <p:cond delay="650"/>
                                          </p:stCondLst>
                                        </p:cTn>
                                        <p:tgtEl>
                                          <p:spTgt spid="17"/>
                                        </p:tgtEl>
                                      </p:cBhvr>
                                      <p:to x="100000" y="60000"/>
                                    </p:animScale>
                                    <p:animScale>
                                      <p:cBhvr>
                                        <p:cTn id="18" dur="166" decel="50000">
                                          <p:stCondLst>
                                            <p:cond delay="676"/>
                                          </p:stCondLst>
                                        </p:cTn>
                                        <p:tgtEl>
                                          <p:spTgt spid="17"/>
                                        </p:tgtEl>
                                      </p:cBhvr>
                                      <p:to x="100000" y="100000"/>
                                    </p:animScale>
                                    <p:animScale>
                                      <p:cBhvr>
                                        <p:cTn id="19" dur="26">
                                          <p:stCondLst>
                                            <p:cond delay="1312"/>
                                          </p:stCondLst>
                                        </p:cTn>
                                        <p:tgtEl>
                                          <p:spTgt spid="17"/>
                                        </p:tgtEl>
                                      </p:cBhvr>
                                      <p:to x="100000" y="80000"/>
                                    </p:animScale>
                                    <p:animScale>
                                      <p:cBhvr>
                                        <p:cTn id="20" dur="166" decel="50000">
                                          <p:stCondLst>
                                            <p:cond delay="1338"/>
                                          </p:stCondLst>
                                        </p:cTn>
                                        <p:tgtEl>
                                          <p:spTgt spid="17"/>
                                        </p:tgtEl>
                                      </p:cBhvr>
                                      <p:to x="100000" y="100000"/>
                                    </p:animScale>
                                    <p:animScale>
                                      <p:cBhvr>
                                        <p:cTn id="21" dur="26">
                                          <p:stCondLst>
                                            <p:cond delay="1642"/>
                                          </p:stCondLst>
                                        </p:cTn>
                                        <p:tgtEl>
                                          <p:spTgt spid="17"/>
                                        </p:tgtEl>
                                      </p:cBhvr>
                                      <p:to x="100000" y="90000"/>
                                    </p:animScale>
                                    <p:animScale>
                                      <p:cBhvr>
                                        <p:cTn id="22" dur="166" decel="50000">
                                          <p:stCondLst>
                                            <p:cond delay="1668"/>
                                          </p:stCondLst>
                                        </p:cTn>
                                        <p:tgtEl>
                                          <p:spTgt spid="17"/>
                                        </p:tgtEl>
                                      </p:cBhvr>
                                      <p:to x="100000" y="100000"/>
                                    </p:animScale>
                                    <p:animScale>
                                      <p:cBhvr>
                                        <p:cTn id="23" dur="26">
                                          <p:stCondLst>
                                            <p:cond delay="1808"/>
                                          </p:stCondLst>
                                        </p:cTn>
                                        <p:tgtEl>
                                          <p:spTgt spid="17"/>
                                        </p:tgtEl>
                                      </p:cBhvr>
                                      <p:to x="100000" y="95000"/>
                                    </p:animScale>
                                    <p:animScale>
                                      <p:cBhvr>
                                        <p:cTn id="24"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6A1ABB-A5AE-410E-914C-8A7C8DBB0428}"/>
              </a:ext>
            </a:extLst>
          </p:cNvPr>
          <p:cNvSpPr txBox="1"/>
          <p:nvPr/>
        </p:nvSpPr>
        <p:spPr>
          <a:xfrm>
            <a:off x="0" y="-24705"/>
            <a:ext cx="12192000" cy="646331"/>
          </a:xfrm>
          <a:prstGeom prst="rect">
            <a:avLst/>
          </a:prstGeom>
          <a:solidFill>
            <a:srgbClr val="213755"/>
          </a:solidFill>
          <a:ln>
            <a:solidFill>
              <a:srgbClr val="314C73"/>
            </a:solidFill>
          </a:ln>
        </p:spPr>
        <p:txBody>
          <a:bodyPr wrap="square" rtlCol="0">
            <a:spAutoFit/>
          </a:bodyPr>
          <a:lstStyle/>
          <a:p>
            <a:r>
              <a:rPr lang="en-US" sz="3600" dirty="0">
                <a:solidFill>
                  <a:schemeClr val="bg1"/>
                </a:solidFill>
                <a:latin typeface="Arial Narrow" panose="020B0606020202030204" pitchFamily="34" charset="0"/>
                <a:cs typeface="Andalus" panose="02020603050405020304" pitchFamily="18" charset="-78"/>
              </a:rPr>
              <a:t>5) CONCLUSION : </a:t>
            </a:r>
            <a:endParaRPr lang="fr-FR" sz="3600" dirty="0">
              <a:solidFill>
                <a:schemeClr val="bg1"/>
              </a:solidFill>
              <a:latin typeface="Arial Narrow" panose="020B0606020202030204" pitchFamily="34" charset="0"/>
              <a:cs typeface="Andalus" panose="02020603050405020304" pitchFamily="18" charset="-78"/>
            </a:endParaRPr>
          </a:p>
        </p:txBody>
      </p:sp>
      <p:sp>
        <p:nvSpPr>
          <p:cNvPr id="5" name="TextBox 4">
            <a:extLst>
              <a:ext uri="{FF2B5EF4-FFF2-40B4-BE49-F238E27FC236}">
                <a16:creationId xmlns:a16="http://schemas.microsoft.com/office/drawing/2014/main" id="{2942F3D6-42A6-4833-8478-B66B0A2CEB52}"/>
              </a:ext>
            </a:extLst>
          </p:cNvPr>
          <p:cNvSpPr txBox="1"/>
          <p:nvPr/>
        </p:nvSpPr>
        <p:spPr>
          <a:xfrm>
            <a:off x="0" y="6398309"/>
            <a:ext cx="12192000" cy="646331"/>
          </a:xfrm>
          <a:prstGeom prst="rect">
            <a:avLst/>
          </a:prstGeom>
          <a:solidFill>
            <a:srgbClr val="213755"/>
          </a:solidFill>
          <a:ln>
            <a:solidFill>
              <a:srgbClr val="314C73"/>
            </a:solidFill>
          </a:ln>
        </p:spPr>
        <p:txBody>
          <a:bodyPr wrap="square" rtlCol="0">
            <a:spAutoFit/>
          </a:bodyPr>
          <a:lstStyle/>
          <a:p>
            <a:r>
              <a:rPr lang="en-US" sz="3600" dirty="0">
                <a:solidFill>
                  <a:schemeClr val="bg1"/>
                </a:solidFill>
                <a:latin typeface="Andalus" panose="02020603050405020304" pitchFamily="18" charset="-78"/>
                <a:cs typeface="Andalus" panose="02020603050405020304" pitchFamily="18" charset="-78"/>
              </a:rPr>
              <a:t> </a:t>
            </a:r>
            <a:endParaRPr lang="fr-FR" sz="3600" dirty="0">
              <a:solidFill>
                <a:schemeClr val="bg1"/>
              </a:solidFill>
              <a:latin typeface="Andalus" panose="02020603050405020304" pitchFamily="18" charset="-78"/>
              <a:cs typeface="Andalus" panose="02020603050405020304" pitchFamily="18" charset="-78"/>
            </a:endParaRPr>
          </a:p>
        </p:txBody>
      </p:sp>
      <p:pic>
        <p:nvPicPr>
          <p:cNvPr id="14" name="Picture 13">
            <a:extLst>
              <a:ext uri="{FF2B5EF4-FFF2-40B4-BE49-F238E27FC236}">
                <a16:creationId xmlns:a16="http://schemas.microsoft.com/office/drawing/2014/main" id="{83842457-2937-464E-B1CB-E32770C74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9948" y="5812032"/>
            <a:ext cx="1862052" cy="1045968"/>
          </a:xfrm>
          <a:prstGeom prst="rect">
            <a:avLst/>
          </a:prstGeom>
        </p:spPr>
      </p:pic>
      <p:sp>
        <p:nvSpPr>
          <p:cNvPr id="7" name="TextBox 6">
            <a:extLst>
              <a:ext uri="{FF2B5EF4-FFF2-40B4-BE49-F238E27FC236}">
                <a16:creationId xmlns:a16="http://schemas.microsoft.com/office/drawing/2014/main" id="{BD87AD14-B3A4-4B21-8849-7A897DA4AF51}"/>
              </a:ext>
            </a:extLst>
          </p:cNvPr>
          <p:cNvSpPr txBox="1"/>
          <p:nvPr/>
        </p:nvSpPr>
        <p:spPr>
          <a:xfrm>
            <a:off x="1390651" y="801988"/>
            <a:ext cx="9744075" cy="523220"/>
          </a:xfrm>
          <a:prstGeom prst="rect">
            <a:avLst/>
          </a:prstGeom>
          <a:noFill/>
          <a:ln w="19050">
            <a:noFill/>
          </a:ln>
        </p:spPr>
        <p:txBody>
          <a:bodyPr wrap="square" rtlCol="0">
            <a:spAutoFit/>
          </a:bodyPr>
          <a:lstStyle/>
          <a:p>
            <a:endParaRPr lang="fr-FR" sz="2800" dirty="0">
              <a:solidFill>
                <a:srgbClr val="213755"/>
              </a:solidFill>
            </a:endParaRPr>
          </a:p>
        </p:txBody>
      </p:sp>
      <p:grpSp>
        <p:nvGrpSpPr>
          <p:cNvPr id="18" name="Group 17">
            <a:extLst>
              <a:ext uri="{FF2B5EF4-FFF2-40B4-BE49-F238E27FC236}">
                <a16:creationId xmlns:a16="http://schemas.microsoft.com/office/drawing/2014/main" id="{91358A2F-E8B5-4E43-A09F-0E2ACBF4A19A}"/>
              </a:ext>
            </a:extLst>
          </p:cNvPr>
          <p:cNvGrpSpPr/>
          <p:nvPr/>
        </p:nvGrpSpPr>
        <p:grpSpPr>
          <a:xfrm>
            <a:off x="138198" y="562973"/>
            <a:ext cx="11915604" cy="5835336"/>
            <a:chOff x="138198" y="562973"/>
            <a:chExt cx="11915604" cy="5835336"/>
          </a:xfrm>
        </p:grpSpPr>
        <p:graphicFrame>
          <p:nvGraphicFramePr>
            <p:cNvPr id="13" name="Diagram 12">
              <a:extLst>
                <a:ext uri="{FF2B5EF4-FFF2-40B4-BE49-F238E27FC236}">
                  <a16:creationId xmlns:a16="http://schemas.microsoft.com/office/drawing/2014/main" id="{B6A5A5C4-61B1-49A2-B663-6150026FC5CB}"/>
                </a:ext>
              </a:extLst>
            </p:cNvPr>
            <p:cNvGraphicFramePr/>
            <p:nvPr>
              <p:extLst>
                <p:ext uri="{D42A27DB-BD31-4B8C-83A1-F6EECF244321}">
                  <p14:modId xmlns:p14="http://schemas.microsoft.com/office/powerpoint/2010/main" val="1666092880"/>
                </p:ext>
              </p:extLst>
            </p:nvPr>
          </p:nvGraphicFramePr>
          <p:xfrm>
            <a:off x="138198" y="1057914"/>
            <a:ext cx="9744075" cy="53403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6" name="Picture 15">
              <a:extLst>
                <a:ext uri="{FF2B5EF4-FFF2-40B4-BE49-F238E27FC236}">
                  <a16:creationId xmlns:a16="http://schemas.microsoft.com/office/drawing/2014/main" id="{9C172421-4E23-4180-BA41-6D36B79ECE4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79711" y="562973"/>
              <a:ext cx="3774091" cy="2653855"/>
            </a:xfrm>
            <a:prstGeom prst="ellipse">
              <a:avLst/>
            </a:prstGeom>
            <a:ln>
              <a:noFill/>
            </a:ln>
            <a:effectLst>
              <a:softEdge rad="112500"/>
            </a:effectLst>
          </p:spPr>
        </p:pic>
      </p:grpSp>
      <p:sp>
        <p:nvSpPr>
          <p:cNvPr id="17" name="Flowchart: Terminator 16">
            <a:extLst>
              <a:ext uri="{FF2B5EF4-FFF2-40B4-BE49-F238E27FC236}">
                <a16:creationId xmlns:a16="http://schemas.microsoft.com/office/drawing/2014/main" id="{596C24F9-6498-40F4-903B-869ABDE950DD}"/>
              </a:ext>
            </a:extLst>
          </p:cNvPr>
          <p:cNvSpPr/>
          <p:nvPr/>
        </p:nvSpPr>
        <p:spPr>
          <a:xfrm>
            <a:off x="3404209" y="1073960"/>
            <a:ext cx="4941051" cy="1014348"/>
          </a:xfrm>
          <a:prstGeom prst="flowChartTerminator">
            <a:avLst/>
          </a:prstGeom>
          <a:solidFill>
            <a:srgbClr val="44546A"/>
          </a:solidFill>
          <a:ln>
            <a:solidFill>
              <a:srgbClr val="2137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n w="9525">
                  <a:solidFill>
                    <a:schemeClr val="bg1"/>
                  </a:solidFill>
                  <a:prstDash val="solid"/>
                </a:ln>
                <a:solidFill>
                  <a:schemeClr val="tx1"/>
                </a:solidFill>
                <a:effectLst>
                  <a:outerShdw blurRad="12700" dist="38100" dir="2700000" algn="tl" rotWithShape="0">
                    <a:schemeClr val="bg1">
                      <a:lumMod val="50000"/>
                    </a:schemeClr>
                  </a:outerShdw>
                </a:effectLst>
              </a:rPr>
              <a:t>IN CONCLUSION :</a:t>
            </a:r>
            <a:endParaRPr lang="fr-FR" sz="36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5414506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80">
                                          <p:stCondLst>
                                            <p:cond delay="0"/>
                                          </p:stCondLst>
                                        </p:cTn>
                                        <p:tgtEl>
                                          <p:spTgt spid="17"/>
                                        </p:tgtEl>
                                      </p:cBhvr>
                                    </p:animEffect>
                                    <p:anim calcmode="lin" valueType="num">
                                      <p:cBhvr>
                                        <p:cTn id="8"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3" dur="26">
                                          <p:stCondLst>
                                            <p:cond delay="650"/>
                                          </p:stCondLst>
                                        </p:cTn>
                                        <p:tgtEl>
                                          <p:spTgt spid="17"/>
                                        </p:tgtEl>
                                      </p:cBhvr>
                                      <p:to x="100000" y="60000"/>
                                    </p:animScale>
                                    <p:animScale>
                                      <p:cBhvr>
                                        <p:cTn id="14" dur="166" decel="50000">
                                          <p:stCondLst>
                                            <p:cond delay="676"/>
                                          </p:stCondLst>
                                        </p:cTn>
                                        <p:tgtEl>
                                          <p:spTgt spid="17"/>
                                        </p:tgtEl>
                                      </p:cBhvr>
                                      <p:to x="100000" y="100000"/>
                                    </p:animScale>
                                    <p:animScale>
                                      <p:cBhvr>
                                        <p:cTn id="15" dur="26">
                                          <p:stCondLst>
                                            <p:cond delay="1312"/>
                                          </p:stCondLst>
                                        </p:cTn>
                                        <p:tgtEl>
                                          <p:spTgt spid="17"/>
                                        </p:tgtEl>
                                      </p:cBhvr>
                                      <p:to x="100000" y="80000"/>
                                    </p:animScale>
                                    <p:animScale>
                                      <p:cBhvr>
                                        <p:cTn id="16" dur="166" decel="50000">
                                          <p:stCondLst>
                                            <p:cond delay="1338"/>
                                          </p:stCondLst>
                                        </p:cTn>
                                        <p:tgtEl>
                                          <p:spTgt spid="17"/>
                                        </p:tgtEl>
                                      </p:cBhvr>
                                      <p:to x="100000" y="100000"/>
                                    </p:animScale>
                                    <p:animScale>
                                      <p:cBhvr>
                                        <p:cTn id="17" dur="26">
                                          <p:stCondLst>
                                            <p:cond delay="1642"/>
                                          </p:stCondLst>
                                        </p:cTn>
                                        <p:tgtEl>
                                          <p:spTgt spid="17"/>
                                        </p:tgtEl>
                                      </p:cBhvr>
                                      <p:to x="100000" y="90000"/>
                                    </p:animScale>
                                    <p:animScale>
                                      <p:cBhvr>
                                        <p:cTn id="18" dur="166" decel="50000">
                                          <p:stCondLst>
                                            <p:cond delay="1668"/>
                                          </p:stCondLst>
                                        </p:cTn>
                                        <p:tgtEl>
                                          <p:spTgt spid="17"/>
                                        </p:tgtEl>
                                      </p:cBhvr>
                                      <p:to x="100000" y="100000"/>
                                    </p:animScale>
                                    <p:animScale>
                                      <p:cBhvr>
                                        <p:cTn id="19" dur="26">
                                          <p:stCondLst>
                                            <p:cond delay="1808"/>
                                          </p:stCondLst>
                                        </p:cTn>
                                        <p:tgtEl>
                                          <p:spTgt spid="17"/>
                                        </p:tgtEl>
                                      </p:cBhvr>
                                      <p:to x="100000" y="95000"/>
                                    </p:animScale>
                                    <p:animScale>
                                      <p:cBhvr>
                                        <p:cTn id="20" dur="166" decel="50000">
                                          <p:stCondLst>
                                            <p:cond delay="1834"/>
                                          </p:stCondLst>
                                        </p:cTn>
                                        <p:tgtEl>
                                          <p:spTgt spid="17"/>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5"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randombar(vertical)">
                                      <p:cBhvr>
                                        <p:cTn id="25" dur="1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6A1ABB-A5AE-410E-914C-8A7C8DBB0428}"/>
              </a:ext>
            </a:extLst>
          </p:cNvPr>
          <p:cNvSpPr txBox="1"/>
          <p:nvPr/>
        </p:nvSpPr>
        <p:spPr>
          <a:xfrm>
            <a:off x="0" y="-24705"/>
            <a:ext cx="12192000" cy="646331"/>
          </a:xfrm>
          <a:prstGeom prst="rect">
            <a:avLst/>
          </a:prstGeom>
          <a:solidFill>
            <a:srgbClr val="213755"/>
          </a:solidFill>
          <a:ln>
            <a:solidFill>
              <a:srgbClr val="314C73"/>
            </a:solidFill>
          </a:ln>
        </p:spPr>
        <p:txBody>
          <a:bodyPr wrap="square" rtlCol="0">
            <a:spAutoFit/>
          </a:bodyPr>
          <a:lstStyle/>
          <a:p>
            <a:r>
              <a:rPr lang="en-US" sz="3600" dirty="0">
                <a:solidFill>
                  <a:schemeClr val="bg1"/>
                </a:solidFill>
                <a:latin typeface="Arial Narrow" panose="020B0606020202030204" pitchFamily="34" charset="0"/>
                <a:cs typeface="Andalus" panose="02020603050405020304" pitchFamily="18" charset="-78"/>
              </a:rPr>
              <a:t>6) REFRENCES : </a:t>
            </a:r>
            <a:endParaRPr lang="fr-FR" sz="3600" dirty="0">
              <a:solidFill>
                <a:schemeClr val="bg1"/>
              </a:solidFill>
              <a:latin typeface="Arial Narrow" panose="020B0606020202030204" pitchFamily="34" charset="0"/>
              <a:cs typeface="Andalus" panose="02020603050405020304" pitchFamily="18" charset="-78"/>
            </a:endParaRPr>
          </a:p>
        </p:txBody>
      </p:sp>
      <p:sp>
        <p:nvSpPr>
          <p:cNvPr id="5" name="TextBox 4">
            <a:extLst>
              <a:ext uri="{FF2B5EF4-FFF2-40B4-BE49-F238E27FC236}">
                <a16:creationId xmlns:a16="http://schemas.microsoft.com/office/drawing/2014/main" id="{2942F3D6-42A6-4833-8478-B66B0A2CEB52}"/>
              </a:ext>
            </a:extLst>
          </p:cNvPr>
          <p:cNvSpPr txBox="1"/>
          <p:nvPr/>
        </p:nvSpPr>
        <p:spPr>
          <a:xfrm>
            <a:off x="0" y="6398309"/>
            <a:ext cx="12192000" cy="646331"/>
          </a:xfrm>
          <a:prstGeom prst="rect">
            <a:avLst/>
          </a:prstGeom>
          <a:solidFill>
            <a:srgbClr val="213755"/>
          </a:solidFill>
          <a:ln>
            <a:solidFill>
              <a:srgbClr val="314C73"/>
            </a:solidFill>
          </a:ln>
        </p:spPr>
        <p:txBody>
          <a:bodyPr wrap="square" rtlCol="0">
            <a:spAutoFit/>
          </a:bodyPr>
          <a:lstStyle/>
          <a:p>
            <a:r>
              <a:rPr lang="en-US" sz="3600" dirty="0">
                <a:solidFill>
                  <a:schemeClr val="bg1"/>
                </a:solidFill>
                <a:latin typeface="Andalus" panose="02020603050405020304" pitchFamily="18" charset="-78"/>
                <a:cs typeface="Andalus" panose="02020603050405020304" pitchFamily="18" charset="-78"/>
              </a:rPr>
              <a:t> </a:t>
            </a:r>
            <a:endParaRPr lang="fr-FR" sz="3600" dirty="0">
              <a:solidFill>
                <a:schemeClr val="bg1"/>
              </a:solidFill>
              <a:latin typeface="Andalus" panose="02020603050405020304" pitchFamily="18" charset="-78"/>
              <a:cs typeface="Andalus" panose="02020603050405020304" pitchFamily="18" charset="-78"/>
            </a:endParaRPr>
          </a:p>
        </p:txBody>
      </p:sp>
      <p:pic>
        <p:nvPicPr>
          <p:cNvPr id="14" name="Picture 13">
            <a:extLst>
              <a:ext uri="{FF2B5EF4-FFF2-40B4-BE49-F238E27FC236}">
                <a16:creationId xmlns:a16="http://schemas.microsoft.com/office/drawing/2014/main" id="{83842457-2937-464E-B1CB-E32770C74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9948" y="5812032"/>
            <a:ext cx="1862052" cy="1045968"/>
          </a:xfrm>
          <a:prstGeom prst="rect">
            <a:avLst/>
          </a:prstGeom>
        </p:spPr>
      </p:pic>
      <p:sp>
        <p:nvSpPr>
          <p:cNvPr id="8" name="TextBox 7">
            <a:extLst>
              <a:ext uri="{FF2B5EF4-FFF2-40B4-BE49-F238E27FC236}">
                <a16:creationId xmlns:a16="http://schemas.microsoft.com/office/drawing/2014/main" id="{595D935E-7FE3-4A7A-A45D-6FE358531F09}"/>
              </a:ext>
            </a:extLst>
          </p:cNvPr>
          <p:cNvSpPr txBox="1"/>
          <p:nvPr/>
        </p:nvSpPr>
        <p:spPr>
          <a:xfrm>
            <a:off x="705678" y="1669774"/>
            <a:ext cx="9710531" cy="3323987"/>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3200" b="0" i="0" u="none" strike="noStrike" cap="none" normalizeH="0" baseline="0" dirty="0">
                <a:ln>
                  <a:noFill/>
                </a:ln>
                <a:solidFill>
                  <a:schemeClr val="tx1"/>
                </a:solidFill>
                <a:effectLst/>
                <a:latin typeface="Arial" panose="020B0604020202020204" pitchFamily="34" charset="0"/>
              </a:rPr>
              <a:t>Google Official </a:t>
            </a:r>
            <a:r>
              <a:rPr kumimoji="0" lang="fr-FR" altLang="fr-FR" sz="3200" b="0" i="0" u="none" strike="noStrike" cap="none" normalizeH="0" baseline="0" dirty="0" err="1">
                <a:ln>
                  <a:noFill/>
                </a:ln>
                <a:solidFill>
                  <a:schemeClr val="tx1"/>
                </a:solidFill>
                <a:effectLst/>
                <a:latin typeface="Arial" panose="020B0604020202020204" pitchFamily="34" charset="0"/>
              </a:rPr>
              <a:t>Blog:</a:t>
            </a:r>
            <a:r>
              <a:rPr kumimoji="0" lang="fr-FR" altLang="fr-FR" sz="3200" b="0" i="0" u="none" strike="noStrike" cap="none" normalizeH="0" baseline="0" dirty="0" err="1">
                <a:ln>
                  <a:noFill/>
                </a:ln>
                <a:solidFill>
                  <a:srgbClr val="1155CC"/>
                </a:solidFill>
                <a:effectLst/>
                <a:latin typeface="Arial" panose="020B0604020202020204" pitchFamily="34" charset="0"/>
                <a:hlinkClick r:id="rId3"/>
              </a:rPr>
              <a:t>https</a:t>
            </a:r>
            <a:r>
              <a:rPr kumimoji="0" lang="fr-FR" altLang="fr-FR" sz="3200" b="0" i="0" u="none" strike="noStrike" cap="none" normalizeH="0" baseline="0" dirty="0">
                <a:ln>
                  <a:noFill/>
                </a:ln>
                <a:solidFill>
                  <a:srgbClr val="1155CC"/>
                </a:solidFill>
                <a:effectLst/>
                <a:latin typeface="Arial" panose="020B0604020202020204" pitchFamily="34" charset="0"/>
                <a:hlinkClick r:id="rId3"/>
              </a:rPr>
              <a:t>://</a:t>
            </a:r>
            <a:r>
              <a:rPr kumimoji="0" lang="fr-FR" altLang="fr-FR" sz="3200" b="0" i="0" u="none" strike="noStrike" cap="none" normalizeH="0" baseline="0" dirty="0" err="1">
                <a:ln>
                  <a:noFill/>
                </a:ln>
                <a:solidFill>
                  <a:srgbClr val="1155CC"/>
                </a:solidFill>
                <a:effectLst/>
                <a:latin typeface="Arial" panose="020B0604020202020204" pitchFamily="34" charset="0"/>
                <a:hlinkClick r:id="rId3"/>
              </a:rPr>
              <a:t>blog.google</a:t>
            </a:r>
            <a:r>
              <a:rPr kumimoji="0" lang="fr-FR" altLang="fr-FR" sz="3200" b="0" i="0" u="none" strike="noStrike" cap="none" normalizeH="0" baseline="0" dirty="0">
                <a:ln>
                  <a:noFill/>
                </a:ln>
                <a:solidFill>
                  <a:srgbClr val="1155CC"/>
                </a:solidFill>
                <a:effectLst/>
                <a:latin typeface="Arial" panose="020B0604020202020204" pitchFamily="34" charset="0"/>
                <a:hlinkClick r:id="rId3"/>
              </a:rPr>
              <a:t>/</a:t>
            </a:r>
            <a:r>
              <a:rPr kumimoji="0" lang="fr-FR" altLang="fr-FR" sz="32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3200" b="0" i="0" u="none" strike="noStrike" cap="none" normalizeH="0" baseline="0" dirty="0">
                <a:ln>
                  <a:noFill/>
                </a:ln>
                <a:solidFill>
                  <a:schemeClr val="tx1"/>
                </a:solidFill>
                <a:effectLst/>
                <a:latin typeface="Arial" panose="020B0604020202020204" pitchFamily="34" charset="0"/>
              </a:rPr>
              <a:t>•   Google Cloud </a:t>
            </a:r>
            <a:r>
              <a:rPr kumimoji="0" lang="fr-FR" altLang="fr-FR" sz="3200" b="0" i="0" u="none" strike="noStrike" cap="none" normalizeH="0" baseline="0" dirty="0" err="1">
                <a:ln>
                  <a:noFill/>
                </a:ln>
                <a:solidFill>
                  <a:schemeClr val="tx1"/>
                </a:solidFill>
                <a:effectLst/>
                <a:latin typeface="Arial" panose="020B0604020202020204" pitchFamily="34" charset="0"/>
              </a:rPr>
              <a:t>Documentation:</a:t>
            </a:r>
            <a:r>
              <a:rPr kumimoji="0" lang="fr-FR" altLang="fr-FR" sz="3200" b="0" i="0" u="none" strike="noStrike" cap="none" normalizeH="0" baseline="0" dirty="0" err="1">
                <a:ln>
                  <a:noFill/>
                </a:ln>
                <a:solidFill>
                  <a:srgbClr val="1155CC"/>
                </a:solidFill>
                <a:effectLst/>
                <a:latin typeface="Arial" panose="020B0604020202020204" pitchFamily="34" charset="0"/>
                <a:hlinkClick r:id="rId4"/>
              </a:rPr>
              <a:t>https</a:t>
            </a:r>
            <a:r>
              <a:rPr kumimoji="0" lang="fr-FR" altLang="fr-FR" sz="3200" b="0" i="0" u="none" strike="noStrike" cap="none" normalizeH="0" baseline="0" dirty="0">
                <a:ln>
                  <a:noFill/>
                </a:ln>
                <a:solidFill>
                  <a:srgbClr val="1155CC"/>
                </a:solidFill>
                <a:effectLst/>
                <a:latin typeface="Arial" panose="020B0604020202020204" pitchFamily="34" charset="0"/>
                <a:hlinkClick r:id="rId4"/>
              </a:rPr>
              <a:t>://cloud.google.com/</a:t>
            </a:r>
            <a:r>
              <a:rPr kumimoji="0" lang="fr-FR" altLang="fr-FR" sz="32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3200" b="0" i="0" u="none" strike="noStrike" cap="none" normalizeH="0" baseline="0" dirty="0">
                <a:ln>
                  <a:noFill/>
                </a:ln>
                <a:solidFill>
                  <a:schemeClr val="tx1"/>
                </a:solidFill>
                <a:effectLst/>
                <a:latin typeface="Arial" panose="020B0604020202020204" pitchFamily="34" charset="0"/>
              </a:rPr>
              <a:t>•   </a:t>
            </a:r>
            <a:r>
              <a:rPr kumimoji="0" lang="fr-FR" altLang="fr-FR" sz="3200" b="0" i="0" u="none" strike="noStrike" cap="none" normalizeH="0" baseline="0" dirty="0">
                <a:ln>
                  <a:noFill/>
                </a:ln>
                <a:solidFill>
                  <a:srgbClr val="1155CC"/>
                </a:solidFill>
                <a:effectLst/>
                <a:latin typeface="Arial" panose="020B0604020202020204" pitchFamily="34" charset="0"/>
                <a:hlinkClick r:id="rId5"/>
              </a:rPr>
              <a:t>https://www.wikipedia.org/</a:t>
            </a:r>
            <a:r>
              <a:rPr kumimoji="0" lang="fr-FR" altLang="fr-FR" sz="32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3200" b="0" i="0" u="none" strike="noStrike" cap="none" normalizeH="0" baseline="0" dirty="0">
                <a:ln>
                  <a:noFill/>
                </a:ln>
                <a:solidFill>
                  <a:schemeClr val="tx1"/>
                </a:solidFill>
                <a:effectLst/>
                <a:latin typeface="Arial" panose="020B0604020202020204" pitchFamily="34" charset="0"/>
              </a:rPr>
              <a:t>•   Stack </a:t>
            </a:r>
            <a:r>
              <a:rPr kumimoji="0" lang="fr-FR" altLang="fr-FR" sz="3200" b="0" i="0" u="none" strike="noStrike" cap="none" normalizeH="0" baseline="0" dirty="0" err="1">
                <a:ln>
                  <a:noFill/>
                </a:ln>
                <a:solidFill>
                  <a:schemeClr val="tx1"/>
                </a:solidFill>
                <a:effectLst/>
                <a:latin typeface="Arial" panose="020B0604020202020204" pitchFamily="34" charset="0"/>
              </a:rPr>
              <a:t>Overflow</a:t>
            </a:r>
            <a:r>
              <a:rPr kumimoji="0" lang="fr-FR" altLang="fr-FR" sz="3200" b="0" i="0" u="none" strike="noStrike" cap="none" normalizeH="0" baseline="0" dirty="0">
                <a:ln>
                  <a:noFill/>
                </a:ln>
                <a:solidFill>
                  <a:schemeClr val="tx1"/>
                </a:solidFill>
                <a:effectLst/>
                <a:latin typeface="Arial" panose="020B0604020202020204" pitchFamily="34" charset="0"/>
              </a:rPr>
              <a:t> Documentation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3200" b="0" i="0" u="none" strike="noStrike" cap="none" normalizeH="0" baseline="0" dirty="0">
                <a:ln>
                  <a:noFill/>
                </a:ln>
                <a:solidFill>
                  <a:schemeClr val="tx1"/>
                </a:solidFill>
                <a:effectLst/>
                <a:latin typeface="Arial" panose="020B0604020202020204" pitchFamily="34" charset="0"/>
              </a:rPr>
              <a:t>•   </a:t>
            </a:r>
            <a:r>
              <a:rPr kumimoji="0" lang="fr-FR" altLang="fr-FR" sz="3200" b="0" i="0" u="none" strike="noStrike" cap="none" normalizeH="0" baseline="0" dirty="0">
                <a:ln>
                  <a:noFill/>
                </a:ln>
                <a:solidFill>
                  <a:srgbClr val="1155CC"/>
                </a:solidFill>
                <a:effectLst/>
                <a:latin typeface="Arial" panose="020B0604020202020204" pitchFamily="34" charset="0"/>
                <a:hlinkClick r:id="rId6"/>
              </a:rPr>
              <a:t>https://www.microsoft.com/en-us/about</a:t>
            </a:r>
            <a:endParaRPr kumimoji="0" lang="fr-FR" altLang="fr-FR" sz="3200" b="0" i="0" u="none" strike="noStrike" cap="none" normalizeH="0" baseline="0" dirty="0">
              <a:ln>
                <a:noFill/>
              </a:ln>
              <a:solidFill>
                <a:schemeClr val="tx1"/>
              </a:solidFill>
              <a:effectLst/>
              <a:latin typeface="Arial" panose="020B0604020202020204" pitchFamily="34" charset="0"/>
            </a:endParaRPr>
          </a:p>
          <a:p>
            <a:endParaRPr lang="fr-FR" dirty="0"/>
          </a:p>
        </p:txBody>
      </p:sp>
      <p:sp>
        <p:nvSpPr>
          <p:cNvPr id="6" name="Rectangle 2">
            <a:extLst>
              <a:ext uri="{FF2B5EF4-FFF2-40B4-BE49-F238E27FC236}">
                <a16:creationId xmlns:a16="http://schemas.microsoft.com/office/drawing/2014/main" id="{748D3959-87C2-4D6D-ADBA-28F861AE280B}"/>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800" b="0" i="0" u="none" strike="noStrike" cap="none" normalizeH="0" baseline="0" dirty="0">
                <a:ln>
                  <a:noFill/>
                </a:ln>
                <a:solidFill>
                  <a:schemeClr val="tx1"/>
                </a:solidFill>
                <a:effectLst/>
                <a:latin typeface="Arial" panose="020B0604020202020204" pitchFamily="34" charset="0"/>
              </a:rPr>
            </a:b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13760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13755"/>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FAF6F8D9-C717-4A82-BBDB-387DF2CCB53E}"/>
              </a:ext>
            </a:extLst>
          </p:cNvPr>
          <p:cNvCxnSpPr/>
          <p:nvPr/>
        </p:nvCxnSpPr>
        <p:spPr>
          <a:xfrm>
            <a:off x="0" y="523875"/>
            <a:ext cx="60960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DD29968-C123-439C-A1E4-F7C7D39B4624}"/>
              </a:ext>
            </a:extLst>
          </p:cNvPr>
          <p:cNvCxnSpPr/>
          <p:nvPr/>
        </p:nvCxnSpPr>
        <p:spPr>
          <a:xfrm>
            <a:off x="6096000" y="1113056"/>
            <a:ext cx="60960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B02CA49-2770-4454-B02C-39FFC99B1E90}"/>
              </a:ext>
            </a:extLst>
          </p:cNvPr>
          <p:cNvSpPr txBox="1"/>
          <p:nvPr/>
        </p:nvSpPr>
        <p:spPr>
          <a:xfrm>
            <a:off x="3781425" y="466725"/>
            <a:ext cx="5000625" cy="646331"/>
          </a:xfrm>
          <a:prstGeom prst="rect">
            <a:avLst/>
          </a:prstGeom>
          <a:noFill/>
        </p:spPr>
        <p:txBody>
          <a:bodyPr wrap="square" rtlCol="0">
            <a:spAutoFit/>
          </a:bodyPr>
          <a:lstStyle/>
          <a:p>
            <a:r>
              <a:rPr lang="en-US" sz="3600" dirty="0">
                <a:solidFill>
                  <a:schemeClr val="bg1"/>
                </a:solidFill>
              </a:rPr>
              <a:t>OUR TEAM MEMBER </a:t>
            </a:r>
            <a:endParaRPr lang="fr-FR" sz="3600" dirty="0">
              <a:solidFill>
                <a:schemeClr val="bg1"/>
              </a:solidFill>
            </a:endParaRPr>
          </a:p>
        </p:txBody>
      </p:sp>
      <p:grpSp>
        <p:nvGrpSpPr>
          <p:cNvPr id="56" name="Group 55">
            <a:extLst>
              <a:ext uri="{FF2B5EF4-FFF2-40B4-BE49-F238E27FC236}">
                <a16:creationId xmlns:a16="http://schemas.microsoft.com/office/drawing/2014/main" id="{88D85513-DD99-4169-B353-7AA27F326414}"/>
              </a:ext>
            </a:extLst>
          </p:cNvPr>
          <p:cNvGrpSpPr/>
          <p:nvPr/>
        </p:nvGrpSpPr>
        <p:grpSpPr>
          <a:xfrm>
            <a:off x="265816" y="1704297"/>
            <a:ext cx="2105907" cy="3995782"/>
            <a:chOff x="265816" y="1704297"/>
            <a:chExt cx="2105907" cy="3995782"/>
          </a:xfrm>
        </p:grpSpPr>
        <p:sp>
          <p:nvSpPr>
            <p:cNvPr id="39" name="TextBox 38">
              <a:extLst>
                <a:ext uri="{FF2B5EF4-FFF2-40B4-BE49-F238E27FC236}">
                  <a16:creationId xmlns:a16="http://schemas.microsoft.com/office/drawing/2014/main" id="{4AEE80CC-AF4C-4BB2-8D9C-650D60A29393}"/>
                </a:ext>
              </a:extLst>
            </p:cNvPr>
            <p:cNvSpPr txBox="1"/>
            <p:nvPr/>
          </p:nvSpPr>
          <p:spPr>
            <a:xfrm>
              <a:off x="265816" y="2776202"/>
              <a:ext cx="2105907" cy="2923877"/>
            </a:xfrm>
            <a:prstGeom prst="rect">
              <a:avLst/>
            </a:prstGeom>
            <a:noFill/>
            <a:ln w="38100">
              <a:solidFill>
                <a:schemeClr val="accent1">
                  <a:lumMod val="60000"/>
                  <a:lumOff val="40000"/>
                </a:schemeClr>
              </a:solidFill>
            </a:ln>
          </p:spPr>
          <p:txBody>
            <a:bodyPr wrap="square" rtlCol="0">
              <a:spAutoFit/>
            </a:bodyPr>
            <a:lstStyle/>
            <a:p>
              <a:endParaRPr lang="en-US" dirty="0"/>
            </a:p>
            <a:p>
              <a:endParaRPr lang="en-US" dirty="0"/>
            </a:p>
            <a:p>
              <a:endParaRPr lang="en-US" dirty="0"/>
            </a:p>
            <a:p>
              <a:endParaRPr lang="en-US" dirty="0"/>
            </a:p>
            <a:p>
              <a:r>
                <a:rPr lang="en-US" sz="2000" dirty="0">
                  <a:solidFill>
                    <a:schemeClr val="accent5">
                      <a:lumMod val="60000"/>
                      <a:lumOff val="40000"/>
                    </a:schemeClr>
                  </a:solidFill>
                  <a:latin typeface="Cooper Black" panose="0208090404030B020404" pitchFamily="18" charset="0"/>
                </a:rPr>
                <a:t>OULAD SAID </a:t>
              </a:r>
            </a:p>
            <a:p>
              <a:r>
                <a:rPr lang="en-US" sz="2000" dirty="0">
                  <a:solidFill>
                    <a:schemeClr val="accent5">
                      <a:lumMod val="60000"/>
                      <a:lumOff val="40000"/>
                    </a:schemeClr>
                  </a:solidFill>
                  <a:latin typeface="Cooper Black" panose="0208090404030B020404" pitchFamily="18" charset="0"/>
                </a:rPr>
                <a:t>      KHADIDJA</a:t>
              </a:r>
            </a:p>
            <a:p>
              <a:endParaRPr lang="en-US" dirty="0"/>
            </a:p>
            <a:p>
              <a:r>
                <a:rPr lang="en-US" dirty="0">
                  <a:solidFill>
                    <a:srgbClr val="FFFFFF"/>
                  </a:solidFill>
                  <a:latin typeface="Comic Sans MS" panose="030F0702030302020204" pitchFamily="66" charset="0"/>
                </a:rPr>
                <a:t>She performed excel tasks .</a:t>
              </a:r>
            </a:p>
            <a:p>
              <a:r>
                <a:rPr lang="en-US" dirty="0"/>
                <a:t> </a:t>
              </a:r>
            </a:p>
          </p:txBody>
        </p:sp>
        <p:pic>
          <p:nvPicPr>
            <p:cNvPr id="41" name="Picture 40">
              <a:extLst>
                <a:ext uri="{FF2B5EF4-FFF2-40B4-BE49-F238E27FC236}">
                  <a16:creationId xmlns:a16="http://schemas.microsoft.com/office/drawing/2014/main" id="{FBDC92D1-A1C6-43D4-A3F0-6F02AC1912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713" y="1704297"/>
              <a:ext cx="1524115" cy="2143810"/>
            </a:xfrm>
            <a:prstGeom prst="rect">
              <a:avLst/>
            </a:prstGeom>
          </p:spPr>
        </p:pic>
      </p:grpSp>
      <p:grpSp>
        <p:nvGrpSpPr>
          <p:cNvPr id="58" name="Group 57">
            <a:extLst>
              <a:ext uri="{FF2B5EF4-FFF2-40B4-BE49-F238E27FC236}">
                <a16:creationId xmlns:a16="http://schemas.microsoft.com/office/drawing/2014/main" id="{0E889235-BA40-4947-9BFE-D3675401921C}"/>
              </a:ext>
            </a:extLst>
          </p:cNvPr>
          <p:cNvGrpSpPr/>
          <p:nvPr/>
        </p:nvGrpSpPr>
        <p:grpSpPr>
          <a:xfrm>
            <a:off x="5059522" y="1715192"/>
            <a:ext cx="2105907" cy="3984887"/>
            <a:chOff x="5059522" y="1715192"/>
            <a:chExt cx="2105907" cy="3984887"/>
          </a:xfrm>
        </p:grpSpPr>
        <p:sp>
          <p:nvSpPr>
            <p:cNvPr id="45" name="TextBox 44">
              <a:extLst>
                <a:ext uri="{FF2B5EF4-FFF2-40B4-BE49-F238E27FC236}">
                  <a16:creationId xmlns:a16="http://schemas.microsoft.com/office/drawing/2014/main" id="{F0A0B6AA-7468-4099-BF6B-EBE434E3BCC8}"/>
                </a:ext>
              </a:extLst>
            </p:cNvPr>
            <p:cNvSpPr txBox="1"/>
            <p:nvPr/>
          </p:nvSpPr>
          <p:spPr>
            <a:xfrm>
              <a:off x="5059522" y="2776202"/>
              <a:ext cx="2105907" cy="2923877"/>
            </a:xfrm>
            <a:prstGeom prst="rect">
              <a:avLst/>
            </a:prstGeom>
            <a:noFill/>
            <a:ln w="38100">
              <a:solidFill>
                <a:schemeClr val="accent1">
                  <a:lumMod val="60000"/>
                  <a:lumOff val="40000"/>
                </a:schemeClr>
              </a:solidFill>
            </a:ln>
          </p:spPr>
          <p:txBody>
            <a:bodyPr wrap="square" rtlCol="0">
              <a:spAutoFit/>
            </a:bodyPr>
            <a:lstStyle/>
            <a:p>
              <a:endParaRPr lang="en-US" dirty="0"/>
            </a:p>
            <a:p>
              <a:endParaRPr lang="fr-FR" dirty="0"/>
            </a:p>
            <a:p>
              <a:endParaRPr lang="fr-FR" dirty="0"/>
            </a:p>
            <a:p>
              <a:endParaRPr lang="fr-FR" dirty="0"/>
            </a:p>
            <a:p>
              <a:r>
                <a:rPr lang="fr-FR" sz="2000" dirty="0">
                  <a:solidFill>
                    <a:schemeClr val="accent5">
                      <a:lumMod val="60000"/>
                      <a:lumOff val="40000"/>
                    </a:schemeClr>
                  </a:solidFill>
                  <a:latin typeface="Cooper Black" panose="0208090404030B020404" pitchFamily="18" charset="0"/>
                </a:rPr>
                <a:t>BEZZAZ</a:t>
              </a:r>
            </a:p>
            <a:p>
              <a:r>
                <a:rPr lang="fr-FR" sz="2000" dirty="0">
                  <a:solidFill>
                    <a:schemeClr val="accent5">
                      <a:lumMod val="60000"/>
                      <a:lumOff val="40000"/>
                    </a:schemeClr>
                  </a:solidFill>
                  <a:latin typeface="Cooper Black" panose="0208090404030B020404" pitchFamily="18" charset="0"/>
                </a:rPr>
                <a:t>             MARIA</a:t>
              </a:r>
              <a:endParaRPr lang="fr-FR" dirty="0">
                <a:solidFill>
                  <a:schemeClr val="accent5">
                    <a:lumMod val="60000"/>
                    <a:lumOff val="40000"/>
                  </a:schemeClr>
                </a:solidFill>
              </a:endParaRPr>
            </a:p>
            <a:p>
              <a:endParaRPr lang="fr-FR" dirty="0">
                <a:latin typeface="Comic Sans MS" panose="030F0702030302020204" pitchFamily="66" charset="0"/>
              </a:endParaRPr>
            </a:p>
            <a:p>
              <a:r>
                <a:rPr lang="fr-FR" dirty="0">
                  <a:solidFill>
                    <a:srgbClr val="FFFFFF"/>
                  </a:solidFill>
                  <a:latin typeface="Comic Sans MS" panose="030F0702030302020204" pitchFamily="66" charset="0"/>
                </a:rPr>
                <a:t>Our team leader .</a:t>
              </a:r>
            </a:p>
            <a:p>
              <a:r>
                <a:rPr lang="fr-FR" dirty="0" err="1">
                  <a:solidFill>
                    <a:srgbClr val="FFFFFF"/>
                  </a:solidFill>
                  <a:latin typeface="Comic Sans MS" panose="030F0702030302020204" pitchFamily="66" charset="0"/>
                </a:rPr>
                <a:t>She</a:t>
              </a:r>
              <a:r>
                <a:rPr lang="fr-FR" dirty="0">
                  <a:solidFill>
                    <a:srgbClr val="FFFFFF"/>
                  </a:solidFill>
                  <a:latin typeface="Comic Sans MS" panose="030F0702030302020204" pitchFamily="66" charset="0"/>
                </a:rPr>
                <a:t> </a:t>
              </a:r>
              <a:r>
                <a:rPr lang="fr-FR" dirty="0" err="1">
                  <a:solidFill>
                    <a:srgbClr val="FFFFFF"/>
                  </a:solidFill>
                  <a:latin typeface="Comic Sans MS" panose="030F0702030302020204" pitchFamily="66" charset="0"/>
                </a:rPr>
                <a:t>performed</a:t>
              </a:r>
              <a:r>
                <a:rPr lang="fr-FR" dirty="0">
                  <a:solidFill>
                    <a:srgbClr val="FFFFFF"/>
                  </a:solidFill>
                  <a:latin typeface="Comic Sans MS" panose="030F0702030302020204" pitchFamily="66" charset="0"/>
                </a:rPr>
                <a:t> </a:t>
              </a:r>
              <a:r>
                <a:rPr lang="fr-FR" dirty="0" err="1">
                  <a:solidFill>
                    <a:srgbClr val="FFFFFF"/>
                  </a:solidFill>
                  <a:latin typeface="Comic Sans MS" panose="030F0702030302020204" pitchFamily="66" charset="0"/>
                </a:rPr>
                <a:t>word</a:t>
              </a:r>
              <a:r>
                <a:rPr lang="fr-FR" dirty="0">
                  <a:solidFill>
                    <a:srgbClr val="FFFFFF"/>
                  </a:solidFill>
                  <a:latin typeface="Comic Sans MS" panose="030F0702030302020204" pitchFamily="66" charset="0"/>
                </a:rPr>
                <a:t> </a:t>
              </a:r>
              <a:r>
                <a:rPr lang="fr-FR" dirty="0" err="1">
                  <a:solidFill>
                    <a:srgbClr val="FFFFFF"/>
                  </a:solidFill>
                  <a:latin typeface="Comic Sans MS" panose="030F0702030302020204" pitchFamily="66" charset="0"/>
                </a:rPr>
                <a:t>tasks</a:t>
              </a:r>
              <a:r>
                <a:rPr lang="fr-FR" dirty="0">
                  <a:solidFill>
                    <a:srgbClr val="FFFFFF"/>
                  </a:solidFill>
                  <a:latin typeface="Comic Sans MS" panose="030F0702030302020204" pitchFamily="66" charset="0"/>
                </a:rPr>
                <a:t> .</a:t>
              </a:r>
            </a:p>
          </p:txBody>
        </p:sp>
        <p:pic>
          <p:nvPicPr>
            <p:cNvPr id="50" name="Picture 49">
              <a:extLst>
                <a:ext uri="{FF2B5EF4-FFF2-40B4-BE49-F238E27FC236}">
                  <a16:creationId xmlns:a16="http://schemas.microsoft.com/office/drawing/2014/main" id="{89FFCE75-0CC6-4A57-9664-39FFAFB5F4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8546" y="1715192"/>
              <a:ext cx="1607858" cy="2143810"/>
            </a:xfrm>
            <a:prstGeom prst="rect">
              <a:avLst/>
            </a:prstGeom>
          </p:spPr>
        </p:pic>
      </p:grpSp>
      <p:grpSp>
        <p:nvGrpSpPr>
          <p:cNvPr id="57" name="Group 56">
            <a:extLst>
              <a:ext uri="{FF2B5EF4-FFF2-40B4-BE49-F238E27FC236}">
                <a16:creationId xmlns:a16="http://schemas.microsoft.com/office/drawing/2014/main" id="{351D4B51-811C-46DE-89FB-6A7CEF8426C6}"/>
              </a:ext>
            </a:extLst>
          </p:cNvPr>
          <p:cNvGrpSpPr/>
          <p:nvPr/>
        </p:nvGrpSpPr>
        <p:grpSpPr>
          <a:xfrm>
            <a:off x="2654429" y="1715192"/>
            <a:ext cx="2105907" cy="3984887"/>
            <a:chOff x="2654431" y="1715192"/>
            <a:chExt cx="2105907" cy="3984887"/>
          </a:xfrm>
        </p:grpSpPr>
        <p:sp>
          <p:nvSpPr>
            <p:cNvPr id="46" name="TextBox 45">
              <a:extLst>
                <a:ext uri="{FF2B5EF4-FFF2-40B4-BE49-F238E27FC236}">
                  <a16:creationId xmlns:a16="http://schemas.microsoft.com/office/drawing/2014/main" id="{4BA0B26F-538F-437B-A360-D0702EF8A508}"/>
                </a:ext>
              </a:extLst>
            </p:cNvPr>
            <p:cNvSpPr txBox="1"/>
            <p:nvPr/>
          </p:nvSpPr>
          <p:spPr>
            <a:xfrm>
              <a:off x="2654431" y="2776202"/>
              <a:ext cx="2105907" cy="2923877"/>
            </a:xfrm>
            <a:prstGeom prst="rect">
              <a:avLst/>
            </a:prstGeom>
            <a:noFill/>
            <a:ln w="38100">
              <a:solidFill>
                <a:schemeClr val="accent1">
                  <a:lumMod val="60000"/>
                  <a:lumOff val="40000"/>
                </a:schemeClr>
              </a:solidFill>
            </a:ln>
          </p:spPr>
          <p:txBody>
            <a:bodyPr wrap="square" rtlCol="0">
              <a:spAutoFit/>
            </a:bodyPr>
            <a:lstStyle/>
            <a:p>
              <a:endParaRPr lang="en-US" dirty="0"/>
            </a:p>
            <a:p>
              <a:endParaRPr lang="fr-FR" dirty="0"/>
            </a:p>
            <a:p>
              <a:endParaRPr lang="fr-FR" dirty="0"/>
            </a:p>
            <a:p>
              <a:endParaRPr lang="fr-FR" dirty="0"/>
            </a:p>
            <a:p>
              <a:r>
                <a:rPr lang="fr-FR" sz="2000" dirty="0">
                  <a:solidFill>
                    <a:schemeClr val="accent5">
                      <a:lumMod val="60000"/>
                      <a:lumOff val="40000"/>
                    </a:schemeClr>
                  </a:solidFill>
                  <a:latin typeface="Cooper Black" panose="0208090404030B020404" pitchFamily="18" charset="0"/>
                </a:rPr>
                <a:t>CHELLAH</a:t>
              </a:r>
            </a:p>
            <a:p>
              <a:r>
                <a:rPr lang="fr-FR" sz="2000" dirty="0">
                  <a:solidFill>
                    <a:schemeClr val="accent5">
                      <a:lumMod val="60000"/>
                      <a:lumOff val="40000"/>
                    </a:schemeClr>
                  </a:solidFill>
                  <a:latin typeface="Cooper Black" panose="0208090404030B020404" pitchFamily="18" charset="0"/>
                </a:rPr>
                <a:t>              NAWEL</a:t>
              </a:r>
            </a:p>
            <a:p>
              <a:endParaRPr lang="fr-FR" dirty="0"/>
            </a:p>
            <a:p>
              <a:r>
                <a:rPr lang="fr-FR" dirty="0" err="1">
                  <a:solidFill>
                    <a:srgbClr val="FFFFFF"/>
                  </a:solidFill>
                  <a:latin typeface="Comic Sans MS" panose="030F0702030302020204" pitchFamily="66" charset="0"/>
                </a:rPr>
                <a:t>She</a:t>
              </a:r>
              <a:r>
                <a:rPr lang="fr-FR" dirty="0">
                  <a:solidFill>
                    <a:srgbClr val="FFFFFF"/>
                  </a:solidFill>
                  <a:latin typeface="Comic Sans MS" panose="030F0702030302020204" pitchFamily="66" charset="0"/>
                </a:rPr>
                <a:t> </a:t>
              </a:r>
              <a:r>
                <a:rPr lang="fr-FR" dirty="0" err="1">
                  <a:solidFill>
                    <a:srgbClr val="FFFFFF"/>
                  </a:solidFill>
                  <a:latin typeface="Comic Sans MS" panose="030F0702030302020204" pitchFamily="66" charset="0"/>
                </a:rPr>
                <a:t>performed</a:t>
              </a:r>
              <a:r>
                <a:rPr lang="fr-FR" dirty="0">
                  <a:solidFill>
                    <a:srgbClr val="FFFFFF"/>
                  </a:solidFill>
                  <a:latin typeface="Comic Sans MS" panose="030F0702030302020204" pitchFamily="66" charset="0"/>
                </a:rPr>
                <a:t> </a:t>
              </a:r>
              <a:r>
                <a:rPr lang="fr-FR" dirty="0" err="1">
                  <a:solidFill>
                    <a:srgbClr val="FFFFFF"/>
                  </a:solidFill>
                  <a:latin typeface="Comic Sans MS" panose="030F0702030302020204" pitchFamily="66" charset="0"/>
                </a:rPr>
                <a:t>powerpoint</a:t>
              </a:r>
              <a:r>
                <a:rPr lang="fr-FR" dirty="0">
                  <a:solidFill>
                    <a:srgbClr val="FFFFFF"/>
                  </a:solidFill>
                  <a:latin typeface="Comic Sans MS" panose="030F0702030302020204" pitchFamily="66" charset="0"/>
                </a:rPr>
                <a:t> </a:t>
              </a:r>
              <a:r>
                <a:rPr lang="fr-FR" dirty="0" err="1">
                  <a:solidFill>
                    <a:srgbClr val="FFFFFF"/>
                  </a:solidFill>
                  <a:latin typeface="Comic Sans MS" panose="030F0702030302020204" pitchFamily="66" charset="0"/>
                </a:rPr>
                <a:t>tasks</a:t>
              </a:r>
              <a:r>
                <a:rPr lang="fr-FR" dirty="0">
                  <a:solidFill>
                    <a:srgbClr val="FFFFFF"/>
                  </a:solidFill>
                  <a:latin typeface="Comic Sans MS" panose="030F0702030302020204" pitchFamily="66" charset="0"/>
                </a:rPr>
                <a:t>.</a:t>
              </a:r>
            </a:p>
            <a:p>
              <a:endParaRPr lang="fr-FR" dirty="0"/>
            </a:p>
          </p:txBody>
        </p:sp>
        <p:pic>
          <p:nvPicPr>
            <p:cNvPr id="52" name="Picture 51">
              <a:extLst>
                <a:ext uri="{FF2B5EF4-FFF2-40B4-BE49-F238E27FC236}">
                  <a16:creationId xmlns:a16="http://schemas.microsoft.com/office/drawing/2014/main" id="{B23B2427-1C51-48CC-A082-3257078A87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0758" y="1715192"/>
              <a:ext cx="1607859" cy="2143811"/>
            </a:xfrm>
            <a:prstGeom prst="rect">
              <a:avLst/>
            </a:prstGeom>
          </p:spPr>
        </p:pic>
      </p:grpSp>
      <p:grpSp>
        <p:nvGrpSpPr>
          <p:cNvPr id="2" name="Group 1">
            <a:extLst>
              <a:ext uri="{FF2B5EF4-FFF2-40B4-BE49-F238E27FC236}">
                <a16:creationId xmlns:a16="http://schemas.microsoft.com/office/drawing/2014/main" id="{55F74925-A177-4F70-8A49-E015F1F25985}"/>
              </a:ext>
            </a:extLst>
          </p:cNvPr>
          <p:cNvGrpSpPr/>
          <p:nvPr/>
        </p:nvGrpSpPr>
        <p:grpSpPr>
          <a:xfrm>
            <a:off x="7464614" y="1715192"/>
            <a:ext cx="2105907" cy="3984887"/>
            <a:chOff x="7464614" y="1715192"/>
            <a:chExt cx="2105907" cy="3984887"/>
          </a:xfrm>
        </p:grpSpPr>
        <p:sp>
          <p:nvSpPr>
            <p:cNvPr id="48" name="TextBox 47">
              <a:extLst>
                <a:ext uri="{FF2B5EF4-FFF2-40B4-BE49-F238E27FC236}">
                  <a16:creationId xmlns:a16="http://schemas.microsoft.com/office/drawing/2014/main" id="{8DB64295-942E-4010-93D2-7598F1DCE9BF}"/>
                </a:ext>
              </a:extLst>
            </p:cNvPr>
            <p:cNvSpPr txBox="1"/>
            <p:nvPr/>
          </p:nvSpPr>
          <p:spPr>
            <a:xfrm>
              <a:off x="7464614" y="2776202"/>
              <a:ext cx="2105907" cy="2923877"/>
            </a:xfrm>
            <a:prstGeom prst="rect">
              <a:avLst/>
            </a:prstGeom>
            <a:noFill/>
            <a:ln w="38100">
              <a:solidFill>
                <a:schemeClr val="accent1">
                  <a:lumMod val="60000"/>
                  <a:lumOff val="40000"/>
                </a:schemeClr>
              </a:solidFill>
            </a:ln>
          </p:spPr>
          <p:txBody>
            <a:bodyPr wrap="square" rtlCol="0">
              <a:spAutoFit/>
            </a:bodyPr>
            <a:lstStyle/>
            <a:p>
              <a:endParaRPr lang="en-US" dirty="0"/>
            </a:p>
            <a:p>
              <a:endParaRPr lang="fr-FR" dirty="0"/>
            </a:p>
            <a:p>
              <a:endParaRPr lang="fr-FR" dirty="0"/>
            </a:p>
            <a:p>
              <a:endParaRPr lang="fr-FR" dirty="0"/>
            </a:p>
            <a:p>
              <a:r>
                <a:rPr lang="fr-FR" sz="2000" dirty="0">
                  <a:solidFill>
                    <a:schemeClr val="accent5">
                      <a:lumMod val="60000"/>
                      <a:lumOff val="40000"/>
                    </a:schemeClr>
                  </a:solidFill>
                  <a:latin typeface="Cooper Black" panose="0208090404030B020404" pitchFamily="18" charset="0"/>
                </a:rPr>
                <a:t>FERKANE</a:t>
              </a:r>
            </a:p>
            <a:p>
              <a:r>
                <a:rPr lang="fr-FR" sz="2000" dirty="0">
                  <a:solidFill>
                    <a:schemeClr val="accent5">
                      <a:lumMod val="60000"/>
                      <a:lumOff val="40000"/>
                    </a:schemeClr>
                  </a:solidFill>
                  <a:latin typeface="Cooper Black" panose="0208090404030B020404" pitchFamily="18" charset="0"/>
                </a:rPr>
                <a:t>              AHMED</a:t>
              </a:r>
            </a:p>
            <a:p>
              <a:endParaRPr lang="fr-FR" dirty="0"/>
            </a:p>
            <a:p>
              <a:r>
                <a:rPr lang="fr-FR" dirty="0">
                  <a:solidFill>
                    <a:srgbClr val="FFFFFF"/>
                  </a:solidFill>
                  <a:latin typeface="Comic Sans MS" panose="030F0702030302020204" pitchFamily="66" charset="0"/>
                </a:rPr>
                <a:t>He </a:t>
              </a:r>
              <a:r>
                <a:rPr lang="fr-FR" dirty="0" err="1">
                  <a:solidFill>
                    <a:srgbClr val="FFFFFF"/>
                  </a:solidFill>
                  <a:latin typeface="Comic Sans MS" panose="030F0702030302020204" pitchFamily="66" charset="0"/>
                </a:rPr>
                <a:t>performed</a:t>
              </a:r>
              <a:r>
                <a:rPr lang="fr-FR" dirty="0">
                  <a:solidFill>
                    <a:srgbClr val="FFFFFF"/>
                  </a:solidFill>
                  <a:latin typeface="Comic Sans MS" panose="030F0702030302020204" pitchFamily="66" charset="0"/>
                </a:rPr>
                <a:t> </a:t>
              </a:r>
              <a:r>
                <a:rPr lang="fr-FR" dirty="0" err="1">
                  <a:solidFill>
                    <a:srgbClr val="FFFFFF"/>
                  </a:solidFill>
                  <a:latin typeface="Comic Sans MS" panose="030F0702030302020204" pitchFamily="66" charset="0"/>
                </a:rPr>
                <a:t>LaTex</a:t>
              </a:r>
              <a:r>
                <a:rPr lang="fr-FR" dirty="0">
                  <a:solidFill>
                    <a:srgbClr val="FFFFFF"/>
                  </a:solidFill>
                  <a:latin typeface="Comic Sans MS" panose="030F0702030302020204" pitchFamily="66" charset="0"/>
                </a:rPr>
                <a:t> </a:t>
              </a:r>
              <a:r>
                <a:rPr lang="fr-FR" dirty="0" err="1">
                  <a:solidFill>
                    <a:srgbClr val="FFFFFF"/>
                  </a:solidFill>
                  <a:latin typeface="Comic Sans MS" panose="030F0702030302020204" pitchFamily="66" charset="0"/>
                </a:rPr>
                <a:t>tasks</a:t>
              </a:r>
              <a:r>
                <a:rPr lang="fr-FR" dirty="0">
                  <a:solidFill>
                    <a:srgbClr val="FFFFFF"/>
                  </a:solidFill>
                  <a:latin typeface="Comic Sans MS" panose="030F0702030302020204" pitchFamily="66" charset="0"/>
                </a:rPr>
                <a:t>.</a:t>
              </a:r>
            </a:p>
            <a:p>
              <a:endParaRPr lang="fr-FR" dirty="0">
                <a:solidFill>
                  <a:srgbClr val="FFFFFF"/>
                </a:solidFill>
                <a:latin typeface="Comic Sans MS" panose="030F0702030302020204" pitchFamily="66" charset="0"/>
              </a:endParaRPr>
            </a:p>
          </p:txBody>
        </p:sp>
        <p:pic>
          <p:nvPicPr>
            <p:cNvPr id="62" name="Picture 61">
              <a:extLst>
                <a:ext uri="{FF2B5EF4-FFF2-40B4-BE49-F238E27FC236}">
                  <a16:creationId xmlns:a16="http://schemas.microsoft.com/office/drawing/2014/main" id="{EBE9FEA1-93B4-4E7F-ABCB-F56C46B84E38}"/>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7834748" y="1715192"/>
              <a:ext cx="1326068" cy="2143811"/>
            </a:xfrm>
            <a:prstGeom prst="rect">
              <a:avLst/>
            </a:prstGeom>
          </p:spPr>
        </p:pic>
      </p:grpSp>
      <p:grpSp>
        <p:nvGrpSpPr>
          <p:cNvPr id="3" name="Group 2">
            <a:extLst>
              <a:ext uri="{FF2B5EF4-FFF2-40B4-BE49-F238E27FC236}">
                <a16:creationId xmlns:a16="http://schemas.microsoft.com/office/drawing/2014/main" id="{DAB18A9A-F3BC-4ACA-9908-64AC60B8DC55}"/>
              </a:ext>
            </a:extLst>
          </p:cNvPr>
          <p:cNvGrpSpPr/>
          <p:nvPr/>
        </p:nvGrpSpPr>
        <p:grpSpPr>
          <a:xfrm>
            <a:off x="9820277" y="1698510"/>
            <a:ext cx="2105907" cy="4001569"/>
            <a:chOff x="9820277" y="1698510"/>
            <a:chExt cx="2105907" cy="4001569"/>
          </a:xfrm>
        </p:grpSpPr>
        <p:sp>
          <p:nvSpPr>
            <p:cNvPr id="47" name="TextBox 46">
              <a:extLst>
                <a:ext uri="{FF2B5EF4-FFF2-40B4-BE49-F238E27FC236}">
                  <a16:creationId xmlns:a16="http://schemas.microsoft.com/office/drawing/2014/main" id="{ABC50AD4-B81B-4EE7-8261-E7126B201A64}"/>
                </a:ext>
              </a:extLst>
            </p:cNvPr>
            <p:cNvSpPr txBox="1"/>
            <p:nvPr/>
          </p:nvSpPr>
          <p:spPr>
            <a:xfrm>
              <a:off x="9820277" y="2776202"/>
              <a:ext cx="2105907" cy="2923877"/>
            </a:xfrm>
            <a:prstGeom prst="rect">
              <a:avLst/>
            </a:prstGeom>
            <a:noFill/>
            <a:ln w="38100">
              <a:solidFill>
                <a:schemeClr val="accent1">
                  <a:lumMod val="60000"/>
                  <a:lumOff val="40000"/>
                </a:schemeClr>
              </a:solidFill>
            </a:ln>
          </p:spPr>
          <p:txBody>
            <a:bodyPr wrap="square" rtlCol="0">
              <a:spAutoFit/>
            </a:bodyPr>
            <a:lstStyle/>
            <a:p>
              <a:endParaRPr lang="en-US" dirty="0"/>
            </a:p>
            <a:p>
              <a:endParaRPr lang="fr-FR" dirty="0"/>
            </a:p>
            <a:p>
              <a:endParaRPr lang="fr-FR" dirty="0"/>
            </a:p>
            <a:p>
              <a:endParaRPr lang="fr-FR" dirty="0"/>
            </a:p>
            <a:p>
              <a:r>
                <a:rPr lang="fr-FR" sz="2000" dirty="0">
                  <a:solidFill>
                    <a:schemeClr val="accent5">
                      <a:lumMod val="60000"/>
                      <a:lumOff val="40000"/>
                    </a:schemeClr>
                  </a:solidFill>
                  <a:latin typeface="Cooper Black" panose="0208090404030B020404" pitchFamily="18" charset="0"/>
                </a:rPr>
                <a:t>BOUGADOUM</a:t>
              </a:r>
            </a:p>
            <a:p>
              <a:r>
                <a:rPr lang="fr-FR" sz="2000" dirty="0">
                  <a:solidFill>
                    <a:schemeClr val="accent5">
                      <a:lumMod val="60000"/>
                      <a:lumOff val="40000"/>
                    </a:schemeClr>
                  </a:solidFill>
                  <a:latin typeface="Cooper Black" panose="0208090404030B020404" pitchFamily="18" charset="0"/>
                </a:rPr>
                <a:t>            YOUNES</a:t>
              </a:r>
            </a:p>
            <a:p>
              <a:endParaRPr lang="fr-FR" dirty="0"/>
            </a:p>
            <a:p>
              <a:r>
                <a:rPr lang="fr-FR" dirty="0">
                  <a:solidFill>
                    <a:srgbClr val="FFFFFF"/>
                  </a:solidFill>
                  <a:latin typeface="Comic Sans MS" panose="030F0702030302020204" pitchFamily="66" charset="0"/>
                </a:rPr>
                <a:t>He </a:t>
              </a:r>
              <a:r>
                <a:rPr lang="fr-FR" dirty="0" err="1">
                  <a:solidFill>
                    <a:srgbClr val="FFFFFF"/>
                  </a:solidFill>
                  <a:latin typeface="Comic Sans MS" panose="030F0702030302020204" pitchFamily="66" charset="0"/>
                </a:rPr>
                <a:t>performed</a:t>
              </a:r>
              <a:r>
                <a:rPr lang="fr-FR" dirty="0">
                  <a:solidFill>
                    <a:srgbClr val="FFFFFF"/>
                  </a:solidFill>
                  <a:latin typeface="Comic Sans MS" panose="030F0702030302020204" pitchFamily="66" charset="0"/>
                </a:rPr>
                <a:t> </a:t>
              </a:r>
              <a:r>
                <a:rPr lang="fr-FR" dirty="0" err="1">
                  <a:solidFill>
                    <a:srgbClr val="FFFFFF"/>
                  </a:solidFill>
                  <a:latin typeface="Comic Sans MS" panose="030F0702030302020204" pitchFamily="66" charset="0"/>
                </a:rPr>
                <a:t>LaTex</a:t>
              </a:r>
              <a:r>
                <a:rPr lang="fr-FR" dirty="0">
                  <a:solidFill>
                    <a:srgbClr val="FFFFFF"/>
                  </a:solidFill>
                  <a:latin typeface="Comic Sans MS" panose="030F0702030302020204" pitchFamily="66" charset="0"/>
                </a:rPr>
                <a:t> </a:t>
              </a:r>
              <a:r>
                <a:rPr lang="fr-FR" dirty="0" err="1">
                  <a:solidFill>
                    <a:srgbClr val="FFFFFF"/>
                  </a:solidFill>
                  <a:latin typeface="Comic Sans MS" panose="030F0702030302020204" pitchFamily="66" charset="0"/>
                </a:rPr>
                <a:t>tasks</a:t>
              </a:r>
              <a:r>
                <a:rPr lang="fr-FR" dirty="0">
                  <a:solidFill>
                    <a:srgbClr val="FFFFFF"/>
                  </a:solidFill>
                  <a:latin typeface="Comic Sans MS" panose="030F0702030302020204" pitchFamily="66" charset="0"/>
                </a:rPr>
                <a:t>.</a:t>
              </a:r>
            </a:p>
            <a:p>
              <a:endParaRPr lang="fr-FR" dirty="0">
                <a:solidFill>
                  <a:srgbClr val="FFFFFF"/>
                </a:solidFill>
                <a:latin typeface="Comic Sans MS" panose="030F0702030302020204" pitchFamily="66" charset="0"/>
              </a:endParaRPr>
            </a:p>
          </p:txBody>
        </p:sp>
        <p:pic>
          <p:nvPicPr>
            <p:cNvPr id="63" name="Picture 62">
              <a:extLst>
                <a:ext uri="{FF2B5EF4-FFF2-40B4-BE49-F238E27FC236}">
                  <a16:creationId xmlns:a16="http://schemas.microsoft.com/office/drawing/2014/main" id="{244DA692-A5E1-4D88-8E0C-2E47A8C0D3C4}"/>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0245253" y="1698510"/>
              <a:ext cx="1307635" cy="2143811"/>
            </a:xfrm>
            <a:prstGeom prst="rect">
              <a:avLst/>
            </a:prstGeom>
          </p:spPr>
        </p:pic>
      </p:grpSp>
      <p:sp>
        <p:nvSpPr>
          <p:cNvPr id="66" name="Flowchart: Preparation 65">
            <a:extLst>
              <a:ext uri="{FF2B5EF4-FFF2-40B4-BE49-F238E27FC236}">
                <a16:creationId xmlns:a16="http://schemas.microsoft.com/office/drawing/2014/main" id="{55AF490A-9183-4FF1-83EB-B8E69F4051F8}"/>
              </a:ext>
            </a:extLst>
          </p:cNvPr>
          <p:cNvSpPr/>
          <p:nvPr/>
        </p:nvSpPr>
        <p:spPr>
          <a:xfrm>
            <a:off x="4631706" y="6068112"/>
            <a:ext cx="2928588" cy="646325"/>
          </a:xfrm>
          <a:prstGeom prst="flowChartPreparation">
            <a:avLst/>
          </a:prstGeom>
          <a:solidFill>
            <a:schemeClr val="accent5">
              <a:lumMod val="60000"/>
              <a:lumOff val="40000"/>
            </a:scheme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FFFF"/>
                </a:solidFill>
                <a:latin typeface="Cooper Black" panose="0208090404030B020404" pitchFamily="18" charset="0"/>
              </a:rPr>
              <a:t>GROUPE 7</a:t>
            </a:r>
            <a:endParaRPr lang="fr-FR" sz="2000" dirty="0">
              <a:solidFill>
                <a:srgbClr val="FFFFFF"/>
              </a:solidFill>
              <a:latin typeface="Cooper Black" panose="0208090404030B020404" pitchFamily="18" charset="0"/>
            </a:endParaRPr>
          </a:p>
        </p:txBody>
      </p:sp>
    </p:spTree>
    <p:extLst>
      <p:ext uri="{BB962C8B-B14F-4D97-AF65-F5344CB8AC3E}">
        <p14:creationId xmlns:p14="http://schemas.microsoft.com/office/powerpoint/2010/main" val="9018881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dissolve">
                                      <p:cBhvr>
                                        <p:cTn id="7" dur="1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dissolve">
                                      <p:cBhvr>
                                        <p:cTn id="12" dur="1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dissolve">
                                      <p:cBhvr>
                                        <p:cTn id="17" dur="1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dissolv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dissolv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grpId="0" nodeType="clickEffect">
                                  <p:stCondLst>
                                    <p:cond delay="0"/>
                                  </p:stCondLst>
                                  <p:childTnLst>
                                    <p:set>
                                      <p:cBhvr>
                                        <p:cTn id="31" dur="1" fill="hold">
                                          <p:stCondLst>
                                            <p:cond delay="0"/>
                                          </p:stCondLst>
                                        </p:cTn>
                                        <p:tgtEl>
                                          <p:spTgt spid="66"/>
                                        </p:tgtEl>
                                        <p:attrNameLst>
                                          <p:attrName>style.visibility</p:attrName>
                                        </p:attrNameLst>
                                      </p:cBhvr>
                                      <p:to>
                                        <p:strVal val="visible"/>
                                      </p:to>
                                    </p:set>
                                    <p:animEffect transition="in" filter="wipe(down)">
                                      <p:cBhvr>
                                        <p:cTn id="32" dur="580">
                                          <p:stCondLst>
                                            <p:cond delay="0"/>
                                          </p:stCondLst>
                                        </p:cTn>
                                        <p:tgtEl>
                                          <p:spTgt spid="66"/>
                                        </p:tgtEl>
                                      </p:cBhvr>
                                    </p:animEffect>
                                    <p:anim calcmode="lin" valueType="num">
                                      <p:cBhvr>
                                        <p:cTn id="33" dur="1822" tmFilter="0,0; 0.14,0.36; 0.43,0.73; 0.71,0.91; 1.0,1.0">
                                          <p:stCondLst>
                                            <p:cond delay="0"/>
                                          </p:stCondLst>
                                        </p:cTn>
                                        <p:tgtEl>
                                          <p:spTgt spid="66"/>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66"/>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66"/>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66"/>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66"/>
                                        </p:tgtEl>
                                        <p:attrNameLst>
                                          <p:attrName>ppt_y</p:attrName>
                                        </p:attrNameLst>
                                      </p:cBhvr>
                                      <p:tavLst>
                                        <p:tav tm="0" fmla="#ppt_y-sin(pi*$)/81">
                                          <p:val>
                                            <p:fltVal val="0"/>
                                          </p:val>
                                        </p:tav>
                                        <p:tav tm="100000">
                                          <p:val>
                                            <p:fltVal val="1"/>
                                          </p:val>
                                        </p:tav>
                                      </p:tavLst>
                                    </p:anim>
                                    <p:animScale>
                                      <p:cBhvr>
                                        <p:cTn id="38" dur="26">
                                          <p:stCondLst>
                                            <p:cond delay="650"/>
                                          </p:stCondLst>
                                        </p:cTn>
                                        <p:tgtEl>
                                          <p:spTgt spid="66"/>
                                        </p:tgtEl>
                                      </p:cBhvr>
                                      <p:to x="100000" y="60000"/>
                                    </p:animScale>
                                    <p:animScale>
                                      <p:cBhvr>
                                        <p:cTn id="39" dur="166" decel="50000">
                                          <p:stCondLst>
                                            <p:cond delay="676"/>
                                          </p:stCondLst>
                                        </p:cTn>
                                        <p:tgtEl>
                                          <p:spTgt spid="66"/>
                                        </p:tgtEl>
                                      </p:cBhvr>
                                      <p:to x="100000" y="100000"/>
                                    </p:animScale>
                                    <p:animScale>
                                      <p:cBhvr>
                                        <p:cTn id="40" dur="26">
                                          <p:stCondLst>
                                            <p:cond delay="1312"/>
                                          </p:stCondLst>
                                        </p:cTn>
                                        <p:tgtEl>
                                          <p:spTgt spid="66"/>
                                        </p:tgtEl>
                                      </p:cBhvr>
                                      <p:to x="100000" y="80000"/>
                                    </p:animScale>
                                    <p:animScale>
                                      <p:cBhvr>
                                        <p:cTn id="41" dur="166" decel="50000">
                                          <p:stCondLst>
                                            <p:cond delay="1338"/>
                                          </p:stCondLst>
                                        </p:cTn>
                                        <p:tgtEl>
                                          <p:spTgt spid="66"/>
                                        </p:tgtEl>
                                      </p:cBhvr>
                                      <p:to x="100000" y="100000"/>
                                    </p:animScale>
                                    <p:animScale>
                                      <p:cBhvr>
                                        <p:cTn id="42" dur="26">
                                          <p:stCondLst>
                                            <p:cond delay="1642"/>
                                          </p:stCondLst>
                                        </p:cTn>
                                        <p:tgtEl>
                                          <p:spTgt spid="66"/>
                                        </p:tgtEl>
                                      </p:cBhvr>
                                      <p:to x="100000" y="90000"/>
                                    </p:animScale>
                                    <p:animScale>
                                      <p:cBhvr>
                                        <p:cTn id="43" dur="166" decel="50000">
                                          <p:stCondLst>
                                            <p:cond delay="1668"/>
                                          </p:stCondLst>
                                        </p:cTn>
                                        <p:tgtEl>
                                          <p:spTgt spid="66"/>
                                        </p:tgtEl>
                                      </p:cBhvr>
                                      <p:to x="100000" y="100000"/>
                                    </p:animScale>
                                    <p:animScale>
                                      <p:cBhvr>
                                        <p:cTn id="44" dur="26">
                                          <p:stCondLst>
                                            <p:cond delay="1808"/>
                                          </p:stCondLst>
                                        </p:cTn>
                                        <p:tgtEl>
                                          <p:spTgt spid="66"/>
                                        </p:tgtEl>
                                      </p:cBhvr>
                                      <p:to x="100000" y="95000"/>
                                    </p:animScale>
                                    <p:animScale>
                                      <p:cBhvr>
                                        <p:cTn id="45" dur="166" decel="50000">
                                          <p:stCondLst>
                                            <p:cond delay="1834"/>
                                          </p:stCondLst>
                                        </p:cTn>
                                        <p:tgtEl>
                                          <p:spTgt spid="6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9B61DD-2323-4F58-98DD-DBC482F82E4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335775"/>
            <a:ext cx="5895975" cy="6522225"/>
          </a:xfrm>
          <a:prstGeom prst="rect">
            <a:avLst/>
          </a:prstGeom>
        </p:spPr>
      </p:pic>
      <p:sp>
        <p:nvSpPr>
          <p:cNvPr id="6" name="Rectangle: Rounded Corners 5">
            <a:extLst>
              <a:ext uri="{FF2B5EF4-FFF2-40B4-BE49-F238E27FC236}">
                <a16:creationId xmlns:a16="http://schemas.microsoft.com/office/drawing/2014/main" id="{2048DDD1-94D1-4595-869B-3416F15F8A1B}"/>
              </a:ext>
            </a:extLst>
          </p:cNvPr>
          <p:cNvSpPr/>
          <p:nvPr/>
        </p:nvSpPr>
        <p:spPr>
          <a:xfrm>
            <a:off x="5648325" y="95508"/>
            <a:ext cx="3771900" cy="676275"/>
          </a:xfrm>
          <a:prstGeom prst="roundRect">
            <a:avLst/>
          </a:prstGeom>
          <a:solidFill>
            <a:srgbClr val="314C7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 Introduction To TIC</a:t>
            </a:r>
            <a:endParaRPr lang="fr-FR" sz="2400" dirty="0"/>
          </a:p>
        </p:txBody>
      </p:sp>
      <p:sp>
        <p:nvSpPr>
          <p:cNvPr id="7" name="Rectangle: Rounded Corners 6">
            <a:extLst>
              <a:ext uri="{FF2B5EF4-FFF2-40B4-BE49-F238E27FC236}">
                <a16:creationId xmlns:a16="http://schemas.microsoft.com/office/drawing/2014/main" id="{A9313251-9350-4175-B3FC-5EE78265F0AB}"/>
              </a:ext>
            </a:extLst>
          </p:cNvPr>
          <p:cNvSpPr/>
          <p:nvPr/>
        </p:nvSpPr>
        <p:spPr>
          <a:xfrm>
            <a:off x="7143750" y="1336160"/>
            <a:ext cx="3771900" cy="676275"/>
          </a:xfrm>
          <a:prstGeom prst="roundRect">
            <a:avLst/>
          </a:prstGeom>
          <a:solidFill>
            <a:srgbClr val="314C7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 Google Services</a:t>
            </a:r>
            <a:endParaRPr lang="fr-FR" sz="2400" dirty="0"/>
          </a:p>
        </p:txBody>
      </p:sp>
      <p:sp>
        <p:nvSpPr>
          <p:cNvPr id="8" name="Rectangle: Rounded Corners 7">
            <a:extLst>
              <a:ext uri="{FF2B5EF4-FFF2-40B4-BE49-F238E27FC236}">
                <a16:creationId xmlns:a16="http://schemas.microsoft.com/office/drawing/2014/main" id="{5F70A680-726C-41AD-BF1B-9D31784AD430}"/>
              </a:ext>
            </a:extLst>
          </p:cNvPr>
          <p:cNvSpPr/>
          <p:nvPr/>
        </p:nvSpPr>
        <p:spPr>
          <a:xfrm>
            <a:off x="6296027" y="2464889"/>
            <a:ext cx="3771900" cy="676275"/>
          </a:xfrm>
          <a:prstGeom prst="roundRect">
            <a:avLst/>
          </a:prstGeom>
          <a:solidFill>
            <a:srgbClr val="314C7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 Microsoft Tools</a:t>
            </a:r>
            <a:endParaRPr lang="fr-FR" sz="2400" dirty="0"/>
          </a:p>
        </p:txBody>
      </p:sp>
      <p:sp>
        <p:nvSpPr>
          <p:cNvPr id="9" name="Rectangle: Rounded Corners 8">
            <a:extLst>
              <a:ext uri="{FF2B5EF4-FFF2-40B4-BE49-F238E27FC236}">
                <a16:creationId xmlns:a16="http://schemas.microsoft.com/office/drawing/2014/main" id="{1101535F-66DD-431D-A0A6-8AB70A9CEF75}"/>
              </a:ext>
            </a:extLst>
          </p:cNvPr>
          <p:cNvSpPr/>
          <p:nvPr/>
        </p:nvSpPr>
        <p:spPr>
          <a:xfrm>
            <a:off x="7143750" y="3618159"/>
            <a:ext cx="3771900" cy="676275"/>
          </a:xfrm>
          <a:prstGeom prst="roundRect">
            <a:avLst/>
          </a:prstGeom>
          <a:solidFill>
            <a:srgbClr val="314C7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 Git </a:t>
            </a:r>
            <a:r>
              <a:rPr lang="en-US" sz="2400" dirty="0" err="1"/>
              <a:t>Github</a:t>
            </a:r>
            <a:r>
              <a:rPr lang="en-US" sz="2400" dirty="0"/>
              <a:t> </a:t>
            </a:r>
            <a:endParaRPr lang="fr-FR" sz="2400" dirty="0"/>
          </a:p>
        </p:txBody>
      </p:sp>
      <p:sp>
        <p:nvSpPr>
          <p:cNvPr id="10" name="Rectangle: Rounded Corners 9">
            <a:extLst>
              <a:ext uri="{FF2B5EF4-FFF2-40B4-BE49-F238E27FC236}">
                <a16:creationId xmlns:a16="http://schemas.microsoft.com/office/drawing/2014/main" id="{AE934824-7302-46BF-BF82-689845974913}"/>
              </a:ext>
            </a:extLst>
          </p:cNvPr>
          <p:cNvSpPr/>
          <p:nvPr/>
        </p:nvSpPr>
        <p:spPr>
          <a:xfrm>
            <a:off x="6296027" y="4771429"/>
            <a:ext cx="3771900" cy="676275"/>
          </a:xfrm>
          <a:prstGeom prst="roundRect">
            <a:avLst/>
          </a:prstGeom>
          <a:solidFill>
            <a:srgbClr val="314C7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 Conclusion </a:t>
            </a:r>
            <a:endParaRPr lang="fr-FR" sz="2400" dirty="0"/>
          </a:p>
        </p:txBody>
      </p:sp>
      <p:sp>
        <p:nvSpPr>
          <p:cNvPr id="11" name="Rectangle: Rounded Corners 10">
            <a:extLst>
              <a:ext uri="{FF2B5EF4-FFF2-40B4-BE49-F238E27FC236}">
                <a16:creationId xmlns:a16="http://schemas.microsoft.com/office/drawing/2014/main" id="{9F9F0A6E-492D-4D37-9314-16AE252DDD54}"/>
              </a:ext>
            </a:extLst>
          </p:cNvPr>
          <p:cNvSpPr/>
          <p:nvPr/>
        </p:nvSpPr>
        <p:spPr>
          <a:xfrm>
            <a:off x="5648325" y="5924699"/>
            <a:ext cx="3771900" cy="676275"/>
          </a:xfrm>
          <a:prstGeom prst="roundRect">
            <a:avLst/>
          </a:prstGeom>
          <a:solidFill>
            <a:srgbClr val="314C7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 References </a:t>
            </a:r>
            <a:endParaRPr lang="fr-FR" sz="2400" dirty="0"/>
          </a:p>
        </p:txBody>
      </p:sp>
      <p:cxnSp>
        <p:nvCxnSpPr>
          <p:cNvPr id="13" name="Straight Connector 12">
            <a:extLst>
              <a:ext uri="{FF2B5EF4-FFF2-40B4-BE49-F238E27FC236}">
                <a16:creationId xmlns:a16="http://schemas.microsoft.com/office/drawing/2014/main" id="{A2ABF1E9-6EB1-4A34-8AC9-E54B1086781C}"/>
              </a:ext>
            </a:extLst>
          </p:cNvPr>
          <p:cNvCxnSpPr>
            <a:cxnSpLocks/>
          </p:cNvCxnSpPr>
          <p:nvPr/>
        </p:nvCxnSpPr>
        <p:spPr>
          <a:xfrm flipH="1">
            <a:off x="209550" y="438150"/>
            <a:ext cx="5438775" cy="0"/>
          </a:xfrm>
          <a:prstGeom prst="line">
            <a:avLst/>
          </a:prstGeom>
          <a:ln w="28575">
            <a:solidFill>
              <a:srgbClr val="213755"/>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EE50B4B-19CC-4AE3-839B-EC5FF13E01F1}"/>
              </a:ext>
            </a:extLst>
          </p:cNvPr>
          <p:cNvCxnSpPr>
            <a:cxnSpLocks/>
          </p:cNvCxnSpPr>
          <p:nvPr/>
        </p:nvCxnSpPr>
        <p:spPr>
          <a:xfrm>
            <a:off x="200025" y="438150"/>
            <a:ext cx="0" cy="5848350"/>
          </a:xfrm>
          <a:prstGeom prst="line">
            <a:avLst/>
          </a:prstGeom>
          <a:ln w="28575">
            <a:solidFill>
              <a:srgbClr val="213755"/>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6613BC8-9E96-412E-8153-71ADE8A1C178}"/>
              </a:ext>
            </a:extLst>
          </p:cNvPr>
          <p:cNvCxnSpPr>
            <a:stCxn id="11" idx="1"/>
          </p:cNvCxnSpPr>
          <p:nvPr/>
        </p:nvCxnSpPr>
        <p:spPr>
          <a:xfrm flipH="1">
            <a:off x="200025" y="6262837"/>
            <a:ext cx="5448300" cy="23663"/>
          </a:xfrm>
          <a:prstGeom prst="line">
            <a:avLst/>
          </a:prstGeom>
          <a:ln w="28575">
            <a:solidFill>
              <a:srgbClr val="213755"/>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191E95B-BCAF-4236-9679-36056FDC7121}"/>
              </a:ext>
            </a:extLst>
          </p:cNvPr>
          <p:cNvCxnSpPr>
            <a:cxnSpLocks/>
          </p:cNvCxnSpPr>
          <p:nvPr/>
        </p:nvCxnSpPr>
        <p:spPr>
          <a:xfrm>
            <a:off x="9419813" y="465405"/>
            <a:ext cx="2427218" cy="4504"/>
          </a:xfrm>
          <a:prstGeom prst="line">
            <a:avLst/>
          </a:prstGeom>
          <a:ln w="28575">
            <a:solidFill>
              <a:srgbClr val="213755"/>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DBE8F87-1798-41E2-85D3-592D9871878D}"/>
              </a:ext>
            </a:extLst>
          </p:cNvPr>
          <p:cNvCxnSpPr>
            <a:cxnSpLocks/>
          </p:cNvCxnSpPr>
          <p:nvPr/>
        </p:nvCxnSpPr>
        <p:spPr>
          <a:xfrm>
            <a:off x="9419813" y="6286500"/>
            <a:ext cx="2427218" cy="4504"/>
          </a:xfrm>
          <a:prstGeom prst="line">
            <a:avLst/>
          </a:prstGeom>
          <a:ln w="28575">
            <a:solidFill>
              <a:srgbClr val="213755"/>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3845D0C-D0AA-4936-9D77-1711745AAACD}"/>
              </a:ext>
            </a:extLst>
          </p:cNvPr>
          <p:cNvCxnSpPr>
            <a:cxnSpLocks/>
          </p:cNvCxnSpPr>
          <p:nvPr/>
        </p:nvCxnSpPr>
        <p:spPr>
          <a:xfrm flipV="1">
            <a:off x="11847031" y="465405"/>
            <a:ext cx="0" cy="5821095"/>
          </a:xfrm>
          <a:prstGeom prst="line">
            <a:avLst/>
          </a:prstGeom>
          <a:ln w="28575">
            <a:solidFill>
              <a:srgbClr val="21375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11626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13755"/>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914860-7B15-4ECD-93DB-2DCFA3793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710491" cy="7706551"/>
          </a:xfrm>
          <a:prstGeom prst="rect">
            <a:avLst/>
          </a:prstGeom>
        </p:spPr>
      </p:pic>
      <p:sp>
        <p:nvSpPr>
          <p:cNvPr id="14" name="Freeform: Shape 13">
            <a:extLst>
              <a:ext uri="{FF2B5EF4-FFF2-40B4-BE49-F238E27FC236}">
                <a16:creationId xmlns:a16="http://schemas.microsoft.com/office/drawing/2014/main" id="{498B3EB3-6ADF-45FA-AB90-EC22DEA28C74}"/>
              </a:ext>
            </a:extLst>
          </p:cNvPr>
          <p:cNvSpPr/>
          <p:nvPr/>
        </p:nvSpPr>
        <p:spPr>
          <a:xfrm rot="13043891">
            <a:off x="-329801" y="-4486912"/>
            <a:ext cx="13854468" cy="14514248"/>
          </a:xfrm>
          <a:custGeom>
            <a:avLst/>
            <a:gdLst>
              <a:gd name="connsiteX0" fmla="*/ 4083778 w 13854468"/>
              <a:gd name="connsiteY0" fmla="*/ 12749221 h 14514248"/>
              <a:gd name="connsiteX1" fmla="*/ 3722148 w 13854468"/>
              <a:gd name="connsiteY1" fmla="*/ 12749221 h 14514248"/>
              <a:gd name="connsiteX2" fmla="*/ 3722148 w 13854468"/>
              <a:gd name="connsiteY2" fmla="*/ 12276197 h 14514248"/>
              <a:gd name="connsiteX3" fmla="*/ 4304538 w 13854468"/>
              <a:gd name="connsiteY3" fmla="*/ 12749221 h 14514248"/>
              <a:gd name="connsiteX4" fmla="*/ 4165211 w 13854468"/>
              <a:gd name="connsiteY4" fmla="*/ 12855737 h 14514248"/>
              <a:gd name="connsiteX5" fmla="*/ 4083778 w 13854468"/>
              <a:gd name="connsiteY5" fmla="*/ 12749221 h 14514248"/>
              <a:gd name="connsiteX6" fmla="*/ 13854468 w 13854468"/>
              <a:gd name="connsiteY6" fmla="*/ 5448228 h 14514248"/>
              <a:gd name="connsiteX7" fmla="*/ 8555471 w 13854468"/>
              <a:gd name="connsiteY7" fmla="*/ 9499350 h 14514248"/>
              <a:gd name="connsiteX8" fmla="*/ 8555472 w 13854468"/>
              <a:gd name="connsiteY8" fmla="*/ 6290166 h 14514248"/>
              <a:gd name="connsiteX9" fmla="*/ 8173536 w 13854468"/>
              <a:gd name="connsiteY9" fmla="*/ 5908230 h 14514248"/>
              <a:gd name="connsiteX10" fmla="*/ 6645839 w 13854468"/>
              <a:gd name="connsiteY10" fmla="*/ 5908230 h 14514248"/>
              <a:gd name="connsiteX11" fmla="*/ 6263903 w 13854468"/>
              <a:gd name="connsiteY11" fmla="*/ 6290166 h 14514248"/>
              <a:gd name="connsiteX12" fmla="*/ 6263902 w 13854468"/>
              <a:gd name="connsiteY12" fmla="*/ 11251272 h 14514248"/>
              <a:gd name="connsiteX13" fmla="*/ 6054379 w 13854468"/>
              <a:gd name="connsiteY13" fmla="*/ 11411454 h 14514248"/>
              <a:gd name="connsiteX14" fmla="*/ 6054380 w 13854468"/>
              <a:gd name="connsiteY14" fmla="*/ 5388056 h 14514248"/>
              <a:gd name="connsiteX15" fmla="*/ 5665666 w 13854468"/>
              <a:gd name="connsiteY15" fmla="*/ 4999343 h 14514248"/>
              <a:gd name="connsiteX16" fmla="*/ 4110861 w 13854468"/>
              <a:gd name="connsiteY16" fmla="*/ 4999344 h 14514248"/>
              <a:gd name="connsiteX17" fmla="*/ 3722148 w 13854468"/>
              <a:gd name="connsiteY17" fmla="*/ 5388056 h 14514248"/>
              <a:gd name="connsiteX18" fmla="*/ 3722148 w 13854468"/>
              <a:gd name="connsiteY18" fmla="*/ 12276197 h 14514248"/>
              <a:gd name="connsiteX19" fmla="*/ 3403773 w 13854468"/>
              <a:gd name="connsiteY19" fmla="*/ 11859753 h 14514248"/>
              <a:gd name="connsiteX20" fmla="*/ 3403773 w 13854468"/>
              <a:gd name="connsiteY20" fmla="*/ 7128228 h 14514248"/>
              <a:gd name="connsiteX21" fmla="*/ 2996874 w 13854468"/>
              <a:gd name="connsiteY21" fmla="*/ 6721329 h 14514248"/>
              <a:gd name="connsiteX22" fmla="*/ 1369326 w 13854468"/>
              <a:gd name="connsiteY22" fmla="*/ 6721329 h 14514248"/>
              <a:gd name="connsiteX23" fmla="*/ 962428 w 13854468"/>
              <a:gd name="connsiteY23" fmla="*/ 7128228 h 14514248"/>
              <a:gd name="connsiteX24" fmla="*/ 962428 w 13854468"/>
              <a:gd name="connsiteY24" fmla="*/ 8666396 h 14514248"/>
              <a:gd name="connsiteX25" fmla="*/ 0 w 13854468"/>
              <a:gd name="connsiteY25" fmla="*/ 7407510 h 14514248"/>
              <a:gd name="connsiteX26" fmla="*/ 9689257 w 13854468"/>
              <a:gd name="connsiteY26" fmla="*/ 0 h 14514248"/>
              <a:gd name="connsiteX27" fmla="*/ 3403773 w 13854468"/>
              <a:gd name="connsiteY27" fmla="*/ 14514248 h 14514248"/>
              <a:gd name="connsiteX28" fmla="*/ 962428 w 13854468"/>
              <a:gd name="connsiteY28" fmla="*/ 14514248 h 14514248"/>
              <a:gd name="connsiteX29" fmla="*/ 962428 w 13854468"/>
              <a:gd name="connsiteY29" fmla="*/ 8666396 h 14514248"/>
              <a:gd name="connsiteX30" fmla="*/ 3403773 w 13854468"/>
              <a:gd name="connsiteY30" fmla="*/ 11859753 h 14514248"/>
              <a:gd name="connsiteX31" fmla="*/ 6054379 w 13854468"/>
              <a:gd name="connsiteY31" fmla="*/ 12749221 h 14514248"/>
              <a:gd name="connsiteX32" fmla="*/ 4304538 w 13854468"/>
              <a:gd name="connsiteY32" fmla="*/ 12749221 h 14514248"/>
              <a:gd name="connsiteX33" fmla="*/ 6054379 w 13854468"/>
              <a:gd name="connsiteY33" fmla="*/ 11411454 h 14514248"/>
              <a:gd name="connsiteX34" fmla="*/ 8555471 w 13854468"/>
              <a:gd name="connsiteY34" fmla="*/ 13689195 h 14514248"/>
              <a:gd name="connsiteX35" fmla="*/ 6263902 w 13854468"/>
              <a:gd name="connsiteY35" fmla="*/ 13689195 h 14514248"/>
              <a:gd name="connsiteX36" fmla="*/ 6263902 w 13854468"/>
              <a:gd name="connsiteY36" fmla="*/ 11251272 h 14514248"/>
              <a:gd name="connsiteX37" fmla="*/ 8555471 w 13854468"/>
              <a:gd name="connsiteY37" fmla="*/ 9499350 h 14514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3854468" h="14514248">
                <a:moveTo>
                  <a:pt x="4083778" y="12749221"/>
                </a:moveTo>
                <a:lnTo>
                  <a:pt x="3722148" y="12749221"/>
                </a:lnTo>
                <a:lnTo>
                  <a:pt x="3722148" y="12276197"/>
                </a:lnTo>
                <a:close/>
                <a:moveTo>
                  <a:pt x="4304538" y="12749221"/>
                </a:moveTo>
                <a:lnTo>
                  <a:pt x="4165211" y="12855737"/>
                </a:lnTo>
                <a:lnTo>
                  <a:pt x="4083778" y="12749221"/>
                </a:lnTo>
                <a:close/>
                <a:moveTo>
                  <a:pt x="13854468" y="5448228"/>
                </a:moveTo>
                <a:lnTo>
                  <a:pt x="8555471" y="9499350"/>
                </a:lnTo>
                <a:lnTo>
                  <a:pt x="8555472" y="6290166"/>
                </a:lnTo>
                <a:cubicBezTo>
                  <a:pt x="8555472" y="6079229"/>
                  <a:pt x="8384473" y="5908230"/>
                  <a:pt x="8173536" y="5908230"/>
                </a:cubicBezTo>
                <a:lnTo>
                  <a:pt x="6645839" y="5908230"/>
                </a:lnTo>
                <a:cubicBezTo>
                  <a:pt x="6434902" y="5908230"/>
                  <a:pt x="6263903" y="6079229"/>
                  <a:pt x="6263903" y="6290166"/>
                </a:cubicBezTo>
                <a:lnTo>
                  <a:pt x="6263902" y="11251272"/>
                </a:lnTo>
                <a:lnTo>
                  <a:pt x="6054379" y="11411454"/>
                </a:lnTo>
                <a:lnTo>
                  <a:pt x="6054380" y="5388056"/>
                </a:lnTo>
                <a:cubicBezTo>
                  <a:pt x="6054380" y="5173376"/>
                  <a:pt x="5880346" y="4999343"/>
                  <a:pt x="5665666" y="4999343"/>
                </a:cubicBezTo>
                <a:lnTo>
                  <a:pt x="4110861" y="4999344"/>
                </a:lnTo>
                <a:cubicBezTo>
                  <a:pt x="3896181" y="4999343"/>
                  <a:pt x="3722148" y="5173377"/>
                  <a:pt x="3722148" y="5388056"/>
                </a:cubicBezTo>
                <a:lnTo>
                  <a:pt x="3722148" y="12276197"/>
                </a:lnTo>
                <a:lnTo>
                  <a:pt x="3403773" y="11859753"/>
                </a:lnTo>
                <a:lnTo>
                  <a:pt x="3403773" y="7128228"/>
                </a:lnTo>
                <a:cubicBezTo>
                  <a:pt x="3403773" y="6903504"/>
                  <a:pt x="3221598" y="6721329"/>
                  <a:pt x="2996874" y="6721329"/>
                </a:cubicBezTo>
                <a:lnTo>
                  <a:pt x="1369326" y="6721329"/>
                </a:lnTo>
                <a:cubicBezTo>
                  <a:pt x="1144603" y="6721329"/>
                  <a:pt x="962428" y="6903504"/>
                  <a:pt x="962428" y="7128228"/>
                </a:cubicBezTo>
                <a:lnTo>
                  <a:pt x="962428" y="8666396"/>
                </a:lnTo>
                <a:lnTo>
                  <a:pt x="0" y="7407510"/>
                </a:lnTo>
                <a:lnTo>
                  <a:pt x="9689257" y="0"/>
                </a:lnTo>
                <a:close/>
                <a:moveTo>
                  <a:pt x="3403773" y="14514248"/>
                </a:moveTo>
                <a:lnTo>
                  <a:pt x="962428" y="14514248"/>
                </a:lnTo>
                <a:lnTo>
                  <a:pt x="962428" y="8666396"/>
                </a:lnTo>
                <a:lnTo>
                  <a:pt x="3403773" y="11859753"/>
                </a:lnTo>
                <a:close/>
                <a:moveTo>
                  <a:pt x="6054379" y="12749221"/>
                </a:moveTo>
                <a:lnTo>
                  <a:pt x="4304538" y="12749221"/>
                </a:lnTo>
                <a:lnTo>
                  <a:pt x="6054379" y="11411454"/>
                </a:lnTo>
                <a:close/>
                <a:moveTo>
                  <a:pt x="8555471" y="13689195"/>
                </a:moveTo>
                <a:lnTo>
                  <a:pt x="6263902" y="13689195"/>
                </a:lnTo>
                <a:lnTo>
                  <a:pt x="6263902" y="11251272"/>
                </a:lnTo>
                <a:lnTo>
                  <a:pt x="8555471" y="9499350"/>
                </a:lnTo>
                <a:close/>
              </a:path>
            </a:pathLst>
          </a:custGeom>
          <a:solidFill>
            <a:srgbClr val="213755"/>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p>
        </p:txBody>
      </p:sp>
      <p:sp>
        <p:nvSpPr>
          <p:cNvPr id="17" name="Rectangle 16">
            <a:extLst>
              <a:ext uri="{FF2B5EF4-FFF2-40B4-BE49-F238E27FC236}">
                <a16:creationId xmlns:a16="http://schemas.microsoft.com/office/drawing/2014/main" id="{FD59CE62-C6FD-47EF-B794-18E6951F2FCD}"/>
              </a:ext>
            </a:extLst>
          </p:cNvPr>
          <p:cNvSpPr/>
          <p:nvPr/>
        </p:nvSpPr>
        <p:spPr>
          <a:xfrm>
            <a:off x="-119269" y="3250095"/>
            <a:ext cx="5353779" cy="1015663"/>
          </a:xfrm>
          <a:prstGeom prst="rect">
            <a:avLst/>
          </a:prstGeom>
          <a:noFill/>
        </p:spPr>
        <p:txBody>
          <a:bodyPr wrap="square" lIns="91440" tIns="45720" rIns="91440" bIns="45720">
            <a:spAutoFit/>
          </a:bodyPr>
          <a:lstStyle/>
          <a:p>
            <a:pPr algn="ctr"/>
            <a:r>
              <a:rPr lang="en-US" sz="6000" dirty="0">
                <a:ln w="0"/>
                <a:gradFill>
                  <a:gsLst>
                    <a:gs pos="0">
                      <a:schemeClr val="accent5">
                        <a:lumMod val="50000"/>
                      </a:schemeClr>
                    </a:gs>
                    <a:gs pos="50000">
                      <a:schemeClr val="accent5"/>
                    </a:gs>
                    <a:gs pos="100000">
                      <a:schemeClr val="accent5">
                        <a:lumMod val="60000"/>
                        <a:lumOff val="40000"/>
                      </a:schemeClr>
                    </a:gs>
                  </a:gsLst>
                  <a:lin ang="5400000"/>
                </a:gradFill>
                <a:effectLst>
                  <a:innerShdw blurRad="63500" dist="50800" dir="10800000">
                    <a:prstClr val="black">
                      <a:alpha val="50000"/>
                    </a:prstClr>
                  </a:innerShdw>
                </a:effectLst>
              </a:rPr>
              <a:t>THANK YOU</a:t>
            </a:r>
          </a:p>
        </p:txBody>
      </p:sp>
    </p:spTree>
    <p:extLst>
      <p:ext uri="{BB962C8B-B14F-4D97-AF65-F5344CB8AC3E}">
        <p14:creationId xmlns:p14="http://schemas.microsoft.com/office/powerpoint/2010/main" val="282753931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3" presetClass="path" presetSubtype="0" repeatCount="indefinite" accel="50000" decel="50000" fill="hold" nodeType="withEffect">
                                  <p:stCondLst>
                                    <p:cond delay="0"/>
                                  </p:stCondLst>
                                  <p:childTnLst>
                                    <p:animMotion origin="layout" path="M 0 0 L 0.125 0 C 0.181 0 0.25 -0.069 0.25 -0.125 L 0.25 -0.25 E" pathEditMode="relative" ptsTypes="">
                                      <p:cBhvr>
                                        <p:cTn id="6" dur="5000" fill="hold"/>
                                        <p:tgtEl>
                                          <p:spTgt spid="5"/>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down)">
                                      <p:cBhvr>
                                        <p:cTn id="11" dur="580">
                                          <p:stCondLst>
                                            <p:cond delay="0"/>
                                          </p:stCondLst>
                                        </p:cTn>
                                        <p:tgtEl>
                                          <p:spTgt spid="17"/>
                                        </p:tgtEl>
                                      </p:cBhvr>
                                    </p:animEffect>
                                    <p:anim calcmode="lin" valueType="num">
                                      <p:cBhvr>
                                        <p:cTn id="12"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7" dur="26">
                                          <p:stCondLst>
                                            <p:cond delay="650"/>
                                          </p:stCondLst>
                                        </p:cTn>
                                        <p:tgtEl>
                                          <p:spTgt spid="17"/>
                                        </p:tgtEl>
                                      </p:cBhvr>
                                      <p:to x="100000" y="60000"/>
                                    </p:animScale>
                                    <p:animScale>
                                      <p:cBhvr>
                                        <p:cTn id="18" dur="166" decel="50000">
                                          <p:stCondLst>
                                            <p:cond delay="676"/>
                                          </p:stCondLst>
                                        </p:cTn>
                                        <p:tgtEl>
                                          <p:spTgt spid="17"/>
                                        </p:tgtEl>
                                      </p:cBhvr>
                                      <p:to x="100000" y="100000"/>
                                    </p:animScale>
                                    <p:animScale>
                                      <p:cBhvr>
                                        <p:cTn id="19" dur="26">
                                          <p:stCondLst>
                                            <p:cond delay="1312"/>
                                          </p:stCondLst>
                                        </p:cTn>
                                        <p:tgtEl>
                                          <p:spTgt spid="17"/>
                                        </p:tgtEl>
                                      </p:cBhvr>
                                      <p:to x="100000" y="80000"/>
                                    </p:animScale>
                                    <p:animScale>
                                      <p:cBhvr>
                                        <p:cTn id="20" dur="166" decel="50000">
                                          <p:stCondLst>
                                            <p:cond delay="1338"/>
                                          </p:stCondLst>
                                        </p:cTn>
                                        <p:tgtEl>
                                          <p:spTgt spid="17"/>
                                        </p:tgtEl>
                                      </p:cBhvr>
                                      <p:to x="100000" y="100000"/>
                                    </p:animScale>
                                    <p:animScale>
                                      <p:cBhvr>
                                        <p:cTn id="21" dur="26">
                                          <p:stCondLst>
                                            <p:cond delay="1642"/>
                                          </p:stCondLst>
                                        </p:cTn>
                                        <p:tgtEl>
                                          <p:spTgt spid="17"/>
                                        </p:tgtEl>
                                      </p:cBhvr>
                                      <p:to x="100000" y="90000"/>
                                    </p:animScale>
                                    <p:animScale>
                                      <p:cBhvr>
                                        <p:cTn id="22" dur="166" decel="50000">
                                          <p:stCondLst>
                                            <p:cond delay="1668"/>
                                          </p:stCondLst>
                                        </p:cTn>
                                        <p:tgtEl>
                                          <p:spTgt spid="17"/>
                                        </p:tgtEl>
                                      </p:cBhvr>
                                      <p:to x="100000" y="100000"/>
                                    </p:animScale>
                                    <p:animScale>
                                      <p:cBhvr>
                                        <p:cTn id="23" dur="26">
                                          <p:stCondLst>
                                            <p:cond delay="1808"/>
                                          </p:stCondLst>
                                        </p:cTn>
                                        <p:tgtEl>
                                          <p:spTgt spid="17"/>
                                        </p:tgtEl>
                                      </p:cBhvr>
                                      <p:to x="100000" y="95000"/>
                                    </p:animScale>
                                    <p:animScale>
                                      <p:cBhvr>
                                        <p:cTn id="24"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13755"/>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914860-7B15-4ECD-93DB-2DCFA3793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710491" cy="7706551"/>
          </a:xfrm>
          <a:prstGeom prst="rect">
            <a:avLst/>
          </a:prstGeom>
        </p:spPr>
      </p:pic>
      <p:sp>
        <p:nvSpPr>
          <p:cNvPr id="14" name="Freeform: Shape 13">
            <a:extLst>
              <a:ext uri="{FF2B5EF4-FFF2-40B4-BE49-F238E27FC236}">
                <a16:creationId xmlns:a16="http://schemas.microsoft.com/office/drawing/2014/main" id="{498B3EB3-6ADF-45FA-AB90-EC22DEA28C74}"/>
              </a:ext>
            </a:extLst>
          </p:cNvPr>
          <p:cNvSpPr/>
          <p:nvPr/>
        </p:nvSpPr>
        <p:spPr>
          <a:xfrm rot="13043891">
            <a:off x="-329801" y="-4486912"/>
            <a:ext cx="13854468" cy="14514248"/>
          </a:xfrm>
          <a:custGeom>
            <a:avLst/>
            <a:gdLst>
              <a:gd name="connsiteX0" fmla="*/ 4083778 w 13854468"/>
              <a:gd name="connsiteY0" fmla="*/ 12749221 h 14514248"/>
              <a:gd name="connsiteX1" fmla="*/ 3722148 w 13854468"/>
              <a:gd name="connsiteY1" fmla="*/ 12749221 h 14514248"/>
              <a:gd name="connsiteX2" fmla="*/ 3722148 w 13854468"/>
              <a:gd name="connsiteY2" fmla="*/ 12276197 h 14514248"/>
              <a:gd name="connsiteX3" fmla="*/ 4304538 w 13854468"/>
              <a:gd name="connsiteY3" fmla="*/ 12749221 h 14514248"/>
              <a:gd name="connsiteX4" fmla="*/ 4165211 w 13854468"/>
              <a:gd name="connsiteY4" fmla="*/ 12855737 h 14514248"/>
              <a:gd name="connsiteX5" fmla="*/ 4083778 w 13854468"/>
              <a:gd name="connsiteY5" fmla="*/ 12749221 h 14514248"/>
              <a:gd name="connsiteX6" fmla="*/ 13854468 w 13854468"/>
              <a:gd name="connsiteY6" fmla="*/ 5448228 h 14514248"/>
              <a:gd name="connsiteX7" fmla="*/ 8555471 w 13854468"/>
              <a:gd name="connsiteY7" fmla="*/ 9499350 h 14514248"/>
              <a:gd name="connsiteX8" fmla="*/ 8555472 w 13854468"/>
              <a:gd name="connsiteY8" fmla="*/ 6290166 h 14514248"/>
              <a:gd name="connsiteX9" fmla="*/ 8173536 w 13854468"/>
              <a:gd name="connsiteY9" fmla="*/ 5908230 h 14514248"/>
              <a:gd name="connsiteX10" fmla="*/ 6645839 w 13854468"/>
              <a:gd name="connsiteY10" fmla="*/ 5908230 h 14514248"/>
              <a:gd name="connsiteX11" fmla="*/ 6263903 w 13854468"/>
              <a:gd name="connsiteY11" fmla="*/ 6290166 h 14514248"/>
              <a:gd name="connsiteX12" fmla="*/ 6263902 w 13854468"/>
              <a:gd name="connsiteY12" fmla="*/ 11251272 h 14514248"/>
              <a:gd name="connsiteX13" fmla="*/ 6054379 w 13854468"/>
              <a:gd name="connsiteY13" fmla="*/ 11411454 h 14514248"/>
              <a:gd name="connsiteX14" fmla="*/ 6054380 w 13854468"/>
              <a:gd name="connsiteY14" fmla="*/ 5388056 h 14514248"/>
              <a:gd name="connsiteX15" fmla="*/ 5665666 w 13854468"/>
              <a:gd name="connsiteY15" fmla="*/ 4999343 h 14514248"/>
              <a:gd name="connsiteX16" fmla="*/ 4110861 w 13854468"/>
              <a:gd name="connsiteY16" fmla="*/ 4999344 h 14514248"/>
              <a:gd name="connsiteX17" fmla="*/ 3722148 w 13854468"/>
              <a:gd name="connsiteY17" fmla="*/ 5388056 h 14514248"/>
              <a:gd name="connsiteX18" fmla="*/ 3722148 w 13854468"/>
              <a:gd name="connsiteY18" fmla="*/ 12276197 h 14514248"/>
              <a:gd name="connsiteX19" fmla="*/ 3403773 w 13854468"/>
              <a:gd name="connsiteY19" fmla="*/ 11859753 h 14514248"/>
              <a:gd name="connsiteX20" fmla="*/ 3403773 w 13854468"/>
              <a:gd name="connsiteY20" fmla="*/ 7128228 h 14514248"/>
              <a:gd name="connsiteX21" fmla="*/ 2996874 w 13854468"/>
              <a:gd name="connsiteY21" fmla="*/ 6721329 h 14514248"/>
              <a:gd name="connsiteX22" fmla="*/ 1369326 w 13854468"/>
              <a:gd name="connsiteY22" fmla="*/ 6721329 h 14514248"/>
              <a:gd name="connsiteX23" fmla="*/ 962428 w 13854468"/>
              <a:gd name="connsiteY23" fmla="*/ 7128228 h 14514248"/>
              <a:gd name="connsiteX24" fmla="*/ 962428 w 13854468"/>
              <a:gd name="connsiteY24" fmla="*/ 8666396 h 14514248"/>
              <a:gd name="connsiteX25" fmla="*/ 0 w 13854468"/>
              <a:gd name="connsiteY25" fmla="*/ 7407510 h 14514248"/>
              <a:gd name="connsiteX26" fmla="*/ 9689257 w 13854468"/>
              <a:gd name="connsiteY26" fmla="*/ 0 h 14514248"/>
              <a:gd name="connsiteX27" fmla="*/ 3403773 w 13854468"/>
              <a:gd name="connsiteY27" fmla="*/ 14514248 h 14514248"/>
              <a:gd name="connsiteX28" fmla="*/ 962428 w 13854468"/>
              <a:gd name="connsiteY28" fmla="*/ 14514248 h 14514248"/>
              <a:gd name="connsiteX29" fmla="*/ 962428 w 13854468"/>
              <a:gd name="connsiteY29" fmla="*/ 8666396 h 14514248"/>
              <a:gd name="connsiteX30" fmla="*/ 3403773 w 13854468"/>
              <a:gd name="connsiteY30" fmla="*/ 11859753 h 14514248"/>
              <a:gd name="connsiteX31" fmla="*/ 6054379 w 13854468"/>
              <a:gd name="connsiteY31" fmla="*/ 12749221 h 14514248"/>
              <a:gd name="connsiteX32" fmla="*/ 4304538 w 13854468"/>
              <a:gd name="connsiteY32" fmla="*/ 12749221 h 14514248"/>
              <a:gd name="connsiteX33" fmla="*/ 6054379 w 13854468"/>
              <a:gd name="connsiteY33" fmla="*/ 11411454 h 14514248"/>
              <a:gd name="connsiteX34" fmla="*/ 8555471 w 13854468"/>
              <a:gd name="connsiteY34" fmla="*/ 13689195 h 14514248"/>
              <a:gd name="connsiteX35" fmla="*/ 6263902 w 13854468"/>
              <a:gd name="connsiteY35" fmla="*/ 13689195 h 14514248"/>
              <a:gd name="connsiteX36" fmla="*/ 6263902 w 13854468"/>
              <a:gd name="connsiteY36" fmla="*/ 11251272 h 14514248"/>
              <a:gd name="connsiteX37" fmla="*/ 8555471 w 13854468"/>
              <a:gd name="connsiteY37" fmla="*/ 9499350 h 14514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3854468" h="14514248">
                <a:moveTo>
                  <a:pt x="4083778" y="12749221"/>
                </a:moveTo>
                <a:lnTo>
                  <a:pt x="3722148" y="12749221"/>
                </a:lnTo>
                <a:lnTo>
                  <a:pt x="3722148" y="12276197"/>
                </a:lnTo>
                <a:close/>
                <a:moveTo>
                  <a:pt x="4304538" y="12749221"/>
                </a:moveTo>
                <a:lnTo>
                  <a:pt x="4165211" y="12855737"/>
                </a:lnTo>
                <a:lnTo>
                  <a:pt x="4083778" y="12749221"/>
                </a:lnTo>
                <a:close/>
                <a:moveTo>
                  <a:pt x="13854468" y="5448228"/>
                </a:moveTo>
                <a:lnTo>
                  <a:pt x="8555471" y="9499350"/>
                </a:lnTo>
                <a:lnTo>
                  <a:pt x="8555472" y="6290166"/>
                </a:lnTo>
                <a:cubicBezTo>
                  <a:pt x="8555472" y="6079229"/>
                  <a:pt x="8384473" y="5908230"/>
                  <a:pt x="8173536" y="5908230"/>
                </a:cubicBezTo>
                <a:lnTo>
                  <a:pt x="6645839" y="5908230"/>
                </a:lnTo>
                <a:cubicBezTo>
                  <a:pt x="6434902" y="5908230"/>
                  <a:pt x="6263903" y="6079229"/>
                  <a:pt x="6263903" y="6290166"/>
                </a:cubicBezTo>
                <a:lnTo>
                  <a:pt x="6263902" y="11251272"/>
                </a:lnTo>
                <a:lnTo>
                  <a:pt x="6054379" y="11411454"/>
                </a:lnTo>
                <a:lnTo>
                  <a:pt x="6054380" y="5388056"/>
                </a:lnTo>
                <a:cubicBezTo>
                  <a:pt x="6054380" y="5173376"/>
                  <a:pt x="5880346" y="4999343"/>
                  <a:pt x="5665666" y="4999343"/>
                </a:cubicBezTo>
                <a:lnTo>
                  <a:pt x="4110861" y="4999344"/>
                </a:lnTo>
                <a:cubicBezTo>
                  <a:pt x="3896181" y="4999343"/>
                  <a:pt x="3722148" y="5173377"/>
                  <a:pt x="3722148" y="5388056"/>
                </a:cubicBezTo>
                <a:lnTo>
                  <a:pt x="3722148" y="12276197"/>
                </a:lnTo>
                <a:lnTo>
                  <a:pt x="3403773" y="11859753"/>
                </a:lnTo>
                <a:lnTo>
                  <a:pt x="3403773" y="7128228"/>
                </a:lnTo>
                <a:cubicBezTo>
                  <a:pt x="3403773" y="6903504"/>
                  <a:pt x="3221598" y="6721329"/>
                  <a:pt x="2996874" y="6721329"/>
                </a:cubicBezTo>
                <a:lnTo>
                  <a:pt x="1369326" y="6721329"/>
                </a:lnTo>
                <a:cubicBezTo>
                  <a:pt x="1144603" y="6721329"/>
                  <a:pt x="962428" y="6903504"/>
                  <a:pt x="962428" y="7128228"/>
                </a:cubicBezTo>
                <a:lnTo>
                  <a:pt x="962428" y="8666396"/>
                </a:lnTo>
                <a:lnTo>
                  <a:pt x="0" y="7407510"/>
                </a:lnTo>
                <a:lnTo>
                  <a:pt x="9689257" y="0"/>
                </a:lnTo>
                <a:close/>
                <a:moveTo>
                  <a:pt x="3403773" y="14514248"/>
                </a:moveTo>
                <a:lnTo>
                  <a:pt x="962428" y="14514248"/>
                </a:lnTo>
                <a:lnTo>
                  <a:pt x="962428" y="8666396"/>
                </a:lnTo>
                <a:lnTo>
                  <a:pt x="3403773" y="11859753"/>
                </a:lnTo>
                <a:close/>
                <a:moveTo>
                  <a:pt x="6054379" y="12749221"/>
                </a:moveTo>
                <a:lnTo>
                  <a:pt x="4304538" y="12749221"/>
                </a:lnTo>
                <a:lnTo>
                  <a:pt x="6054379" y="11411454"/>
                </a:lnTo>
                <a:close/>
                <a:moveTo>
                  <a:pt x="8555471" y="13689195"/>
                </a:moveTo>
                <a:lnTo>
                  <a:pt x="6263902" y="13689195"/>
                </a:lnTo>
                <a:lnTo>
                  <a:pt x="6263902" y="11251272"/>
                </a:lnTo>
                <a:lnTo>
                  <a:pt x="8555471" y="9499350"/>
                </a:lnTo>
                <a:close/>
              </a:path>
            </a:pathLst>
          </a:custGeom>
          <a:solidFill>
            <a:srgbClr val="213755"/>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p>
        </p:txBody>
      </p:sp>
      <p:sp>
        <p:nvSpPr>
          <p:cNvPr id="17" name="Rectangle 16">
            <a:extLst>
              <a:ext uri="{FF2B5EF4-FFF2-40B4-BE49-F238E27FC236}">
                <a16:creationId xmlns:a16="http://schemas.microsoft.com/office/drawing/2014/main" id="{FD59CE62-C6FD-47EF-B794-18E6951F2FCD}"/>
              </a:ext>
            </a:extLst>
          </p:cNvPr>
          <p:cNvSpPr/>
          <p:nvPr/>
        </p:nvSpPr>
        <p:spPr>
          <a:xfrm>
            <a:off x="0" y="3853275"/>
            <a:ext cx="5910370" cy="1938992"/>
          </a:xfrm>
          <a:prstGeom prst="rect">
            <a:avLst/>
          </a:prstGeom>
          <a:noFill/>
        </p:spPr>
        <p:txBody>
          <a:bodyPr wrap="square" lIns="91440" tIns="45720" rIns="91440" bIns="45720">
            <a:spAutoFit/>
          </a:bodyPr>
          <a:lstStyle/>
          <a:p>
            <a:pPr algn="ctr"/>
            <a:r>
              <a:rPr lang="en-US" sz="6000" dirty="0">
                <a:ln w="0"/>
                <a:gradFill>
                  <a:gsLst>
                    <a:gs pos="0">
                      <a:schemeClr val="accent5">
                        <a:lumMod val="50000"/>
                      </a:schemeClr>
                    </a:gs>
                    <a:gs pos="50000">
                      <a:schemeClr val="accent5"/>
                    </a:gs>
                    <a:gs pos="100000">
                      <a:schemeClr val="accent5">
                        <a:lumMod val="60000"/>
                        <a:lumOff val="40000"/>
                      </a:schemeClr>
                    </a:gs>
                  </a:gsLst>
                  <a:lin ang="5400000"/>
                </a:gradFill>
                <a:effectLst>
                  <a:innerShdw blurRad="63500" dist="50800" dir="10800000">
                    <a:prstClr val="black">
                      <a:alpha val="50000"/>
                    </a:prstClr>
                  </a:innerShdw>
                </a:effectLst>
              </a:rPr>
              <a:t>I</a:t>
            </a:r>
            <a:r>
              <a:rPr lang="fr-FR" sz="6000" dirty="0">
                <a:ln w="0"/>
                <a:gradFill>
                  <a:gsLst>
                    <a:gs pos="0">
                      <a:schemeClr val="accent5">
                        <a:lumMod val="50000"/>
                      </a:schemeClr>
                    </a:gs>
                    <a:gs pos="50000">
                      <a:schemeClr val="accent5"/>
                    </a:gs>
                    <a:gs pos="100000">
                      <a:schemeClr val="accent5">
                        <a:lumMod val="60000"/>
                        <a:lumOff val="40000"/>
                      </a:schemeClr>
                    </a:gs>
                  </a:gsLst>
                  <a:lin ang="5400000"/>
                </a:gradFill>
                <a:effectLst>
                  <a:innerShdw blurRad="63500" dist="50800" dir="10800000">
                    <a:prstClr val="black">
                      <a:alpha val="50000"/>
                    </a:prstClr>
                  </a:innerShdw>
                </a:effectLst>
              </a:rPr>
              <a:t>NTRODUCTION TO TIC</a:t>
            </a:r>
          </a:p>
        </p:txBody>
      </p:sp>
      <p:pic>
        <p:nvPicPr>
          <p:cNvPr id="8" name="Picture 7">
            <a:extLst>
              <a:ext uri="{FF2B5EF4-FFF2-40B4-BE49-F238E27FC236}">
                <a16:creationId xmlns:a16="http://schemas.microsoft.com/office/drawing/2014/main" id="{B5FDD431-076A-417B-9B01-B178FA26A8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5615" y="616226"/>
            <a:ext cx="3011556" cy="3011556"/>
          </a:xfrm>
          <a:prstGeom prst="rect">
            <a:avLst/>
          </a:prstGeom>
        </p:spPr>
      </p:pic>
    </p:spTree>
    <p:extLst>
      <p:ext uri="{BB962C8B-B14F-4D97-AF65-F5344CB8AC3E}">
        <p14:creationId xmlns:p14="http://schemas.microsoft.com/office/powerpoint/2010/main" val="25628070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3" presetClass="path" presetSubtype="0" repeatCount="indefinite" accel="50000" decel="50000" fill="hold" nodeType="withEffect">
                                  <p:stCondLst>
                                    <p:cond delay="0"/>
                                  </p:stCondLst>
                                  <p:childTnLst>
                                    <p:animMotion origin="layout" path="M 0 0 L 0.125 0 C 0.181 0 0.25 -0.069 0.25 -0.125 L 0.25 -0.25 E" pathEditMode="relative" ptsTypes="">
                                      <p:cBhvr>
                                        <p:cTn id="6" dur="5000" fill="hold"/>
                                        <p:tgtEl>
                                          <p:spTgt spid="5"/>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down)">
                                      <p:cBhvr>
                                        <p:cTn id="11" dur="580">
                                          <p:stCondLst>
                                            <p:cond delay="0"/>
                                          </p:stCondLst>
                                        </p:cTn>
                                        <p:tgtEl>
                                          <p:spTgt spid="17"/>
                                        </p:tgtEl>
                                      </p:cBhvr>
                                    </p:animEffect>
                                    <p:anim calcmode="lin" valueType="num">
                                      <p:cBhvr>
                                        <p:cTn id="12"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7" dur="26">
                                          <p:stCondLst>
                                            <p:cond delay="650"/>
                                          </p:stCondLst>
                                        </p:cTn>
                                        <p:tgtEl>
                                          <p:spTgt spid="17"/>
                                        </p:tgtEl>
                                      </p:cBhvr>
                                      <p:to x="100000" y="60000"/>
                                    </p:animScale>
                                    <p:animScale>
                                      <p:cBhvr>
                                        <p:cTn id="18" dur="166" decel="50000">
                                          <p:stCondLst>
                                            <p:cond delay="676"/>
                                          </p:stCondLst>
                                        </p:cTn>
                                        <p:tgtEl>
                                          <p:spTgt spid="17"/>
                                        </p:tgtEl>
                                      </p:cBhvr>
                                      <p:to x="100000" y="100000"/>
                                    </p:animScale>
                                    <p:animScale>
                                      <p:cBhvr>
                                        <p:cTn id="19" dur="26">
                                          <p:stCondLst>
                                            <p:cond delay="1312"/>
                                          </p:stCondLst>
                                        </p:cTn>
                                        <p:tgtEl>
                                          <p:spTgt spid="17"/>
                                        </p:tgtEl>
                                      </p:cBhvr>
                                      <p:to x="100000" y="80000"/>
                                    </p:animScale>
                                    <p:animScale>
                                      <p:cBhvr>
                                        <p:cTn id="20" dur="166" decel="50000">
                                          <p:stCondLst>
                                            <p:cond delay="1338"/>
                                          </p:stCondLst>
                                        </p:cTn>
                                        <p:tgtEl>
                                          <p:spTgt spid="17"/>
                                        </p:tgtEl>
                                      </p:cBhvr>
                                      <p:to x="100000" y="100000"/>
                                    </p:animScale>
                                    <p:animScale>
                                      <p:cBhvr>
                                        <p:cTn id="21" dur="26">
                                          <p:stCondLst>
                                            <p:cond delay="1642"/>
                                          </p:stCondLst>
                                        </p:cTn>
                                        <p:tgtEl>
                                          <p:spTgt spid="17"/>
                                        </p:tgtEl>
                                      </p:cBhvr>
                                      <p:to x="100000" y="90000"/>
                                    </p:animScale>
                                    <p:animScale>
                                      <p:cBhvr>
                                        <p:cTn id="22" dur="166" decel="50000">
                                          <p:stCondLst>
                                            <p:cond delay="1668"/>
                                          </p:stCondLst>
                                        </p:cTn>
                                        <p:tgtEl>
                                          <p:spTgt spid="17"/>
                                        </p:tgtEl>
                                      </p:cBhvr>
                                      <p:to x="100000" y="100000"/>
                                    </p:animScale>
                                    <p:animScale>
                                      <p:cBhvr>
                                        <p:cTn id="23" dur="26">
                                          <p:stCondLst>
                                            <p:cond delay="1808"/>
                                          </p:stCondLst>
                                        </p:cTn>
                                        <p:tgtEl>
                                          <p:spTgt spid="17"/>
                                        </p:tgtEl>
                                      </p:cBhvr>
                                      <p:to x="100000" y="95000"/>
                                    </p:animScale>
                                    <p:animScale>
                                      <p:cBhvr>
                                        <p:cTn id="24"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6A1ABB-A5AE-410E-914C-8A7C8DBB0428}"/>
              </a:ext>
            </a:extLst>
          </p:cNvPr>
          <p:cNvSpPr txBox="1"/>
          <p:nvPr/>
        </p:nvSpPr>
        <p:spPr>
          <a:xfrm>
            <a:off x="0" y="-24705"/>
            <a:ext cx="12192000" cy="646331"/>
          </a:xfrm>
          <a:prstGeom prst="rect">
            <a:avLst/>
          </a:prstGeom>
          <a:solidFill>
            <a:srgbClr val="213755"/>
          </a:solidFill>
          <a:ln>
            <a:solidFill>
              <a:srgbClr val="314C73"/>
            </a:solidFill>
          </a:ln>
        </p:spPr>
        <p:txBody>
          <a:bodyPr wrap="square" rtlCol="0">
            <a:spAutoFit/>
          </a:bodyPr>
          <a:lstStyle/>
          <a:p>
            <a:r>
              <a:rPr lang="en-US" sz="3600" dirty="0">
                <a:solidFill>
                  <a:schemeClr val="bg1"/>
                </a:solidFill>
                <a:latin typeface="Arial Narrow" panose="020B0606020202030204" pitchFamily="34" charset="0"/>
                <a:cs typeface="Andalus" panose="02020603050405020304" pitchFamily="18" charset="-78"/>
              </a:rPr>
              <a:t>1) INTRODUCTION TO TIC : </a:t>
            </a:r>
            <a:endParaRPr lang="fr-FR" sz="3600" dirty="0">
              <a:solidFill>
                <a:schemeClr val="bg1"/>
              </a:solidFill>
              <a:latin typeface="Arial Narrow" panose="020B0606020202030204" pitchFamily="34" charset="0"/>
              <a:cs typeface="Andalus" panose="02020603050405020304" pitchFamily="18" charset="-78"/>
            </a:endParaRPr>
          </a:p>
        </p:txBody>
      </p:sp>
      <p:sp>
        <p:nvSpPr>
          <p:cNvPr id="5" name="TextBox 4">
            <a:extLst>
              <a:ext uri="{FF2B5EF4-FFF2-40B4-BE49-F238E27FC236}">
                <a16:creationId xmlns:a16="http://schemas.microsoft.com/office/drawing/2014/main" id="{2942F3D6-42A6-4833-8478-B66B0A2CEB52}"/>
              </a:ext>
            </a:extLst>
          </p:cNvPr>
          <p:cNvSpPr txBox="1"/>
          <p:nvPr/>
        </p:nvSpPr>
        <p:spPr>
          <a:xfrm>
            <a:off x="0" y="6398309"/>
            <a:ext cx="12192000" cy="646331"/>
          </a:xfrm>
          <a:prstGeom prst="rect">
            <a:avLst/>
          </a:prstGeom>
          <a:solidFill>
            <a:srgbClr val="213755"/>
          </a:solidFill>
          <a:ln>
            <a:solidFill>
              <a:srgbClr val="314C73"/>
            </a:solidFill>
          </a:ln>
        </p:spPr>
        <p:txBody>
          <a:bodyPr wrap="square" rtlCol="0">
            <a:spAutoFit/>
          </a:bodyPr>
          <a:lstStyle/>
          <a:p>
            <a:r>
              <a:rPr lang="en-US" sz="3600" dirty="0">
                <a:solidFill>
                  <a:schemeClr val="bg1"/>
                </a:solidFill>
                <a:latin typeface="Andalus" panose="02020603050405020304" pitchFamily="18" charset="-78"/>
                <a:cs typeface="Andalus" panose="02020603050405020304" pitchFamily="18" charset="-78"/>
              </a:rPr>
              <a:t> </a:t>
            </a:r>
            <a:endParaRPr lang="fr-FR" sz="3600" dirty="0">
              <a:solidFill>
                <a:schemeClr val="bg1"/>
              </a:solidFill>
              <a:latin typeface="Andalus" panose="02020603050405020304" pitchFamily="18" charset="-78"/>
              <a:cs typeface="Andalus" panose="02020603050405020304" pitchFamily="18" charset="-78"/>
            </a:endParaRPr>
          </a:p>
        </p:txBody>
      </p:sp>
      <p:graphicFrame>
        <p:nvGraphicFramePr>
          <p:cNvPr id="8" name="Diagram 7">
            <a:extLst>
              <a:ext uri="{FF2B5EF4-FFF2-40B4-BE49-F238E27FC236}">
                <a16:creationId xmlns:a16="http://schemas.microsoft.com/office/drawing/2014/main" id="{251AC2EB-B7F7-45E5-97EA-F0DDBB31CE24}"/>
              </a:ext>
            </a:extLst>
          </p:cNvPr>
          <p:cNvGraphicFramePr/>
          <p:nvPr>
            <p:extLst>
              <p:ext uri="{D42A27DB-BD31-4B8C-83A1-F6EECF244321}">
                <p14:modId xmlns:p14="http://schemas.microsoft.com/office/powerpoint/2010/main" val="4186852752"/>
              </p:ext>
            </p:extLst>
          </p:nvPr>
        </p:nvGraphicFramePr>
        <p:xfrm>
          <a:off x="-636105" y="852428"/>
          <a:ext cx="7941366" cy="53326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Rounded Corners 8">
            <a:extLst>
              <a:ext uri="{FF2B5EF4-FFF2-40B4-BE49-F238E27FC236}">
                <a16:creationId xmlns:a16="http://schemas.microsoft.com/office/drawing/2014/main" id="{3C66D471-C7A1-4F6A-A9E0-E6512CFA81B2}"/>
              </a:ext>
            </a:extLst>
          </p:cNvPr>
          <p:cNvSpPr/>
          <p:nvPr/>
        </p:nvSpPr>
        <p:spPr>
          <a:xfrm>
            <a:off x="6591300" y="876244"/>
            <a:ext cx="5029200" cy="4829175"/>
          </a:xfrm>
          <a:prstGeom prst="roundRect">
            <a:avLst/>
          </a:prstGeom>
          <a:solidFill>
            <a:srgbClr val="44546A"/>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Information and Communication Technologies (TIC) encompass a wide range of technologies used for handling telecommunications, data management, software development, and communication systems. Key components include Information Technology (IT) and Communication Technology (CT). TIC plays a crucial role in global connectivity, digital transformation, and economic growth. It impacts society and businesses by providing access to information, fostering innovation, and presenting challenges like cybersecurity. The continuous evolution of TIC shapes the future of technology and influences various aspects of our daily lives.</a:t>
            </a:r>
            <a:endParaRPr lang="fr-FR" dirty="0">
              <a:ln>
                <a:solidFill>
                  <a:sysClr val="windowText" lastClr="000000"/>
                </a:solidFill>
              </a:ln>
            </a:endParaRPr>
          </a:p>
        </p:txBody>
      </p:sp>
      <p:pic>
        <p:nvPicPr>
          <p:cNvPr id="14" name="Picture 13">
            <a:extLst>
              <a:ext uri="{FF2B5EF4-FFF2-40B4-BE49-F238E27FC236}">
                <a16:creationId xmlns:a16="http://schemas.microsoft.com/office/drawing/2014/main" id="{83842457-2937-464E-B1CB-E32770C7481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29948" y="5812032"/>
            <a:ext cx="1862052" cy="1045968"/>
          </a:xfrm>
          <a:prstGeom prst="rect">
            <a:avLst/>
          </a:prstGeom>
        </p:spPr>
      </p:pic>
    </p:spTree>
    <p:extLst>
      <p:ext uri="{BB962C8B-B14F-4D97-AF65-F5344CB8AC3E}">
        <p14:creationId xmlns:p14="http://schemas.microsoft.com/office/powerpoint/2010/main" val="24667642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1000" fill="hold"/>
                                        <p:tgtEl>
                                          <p:spTgt spid="9"/>
                                        </p:tgtEl>
                                        <p:attrNameLst>
                                          <p:attrName>ppt_w</p:attrName>
                                        </p:attrNameLst>
                                      </p:cBhvr>
                                      <p:tavLst>
                                        <p:tav tm="0">
                                          <p:val>
                                            <p:fltVal val="0"/>
                                          </p:val>
                                        </p:tav>
                                        <p:tav tm="100000">
                                          <p:val>
                                            <p:strVal val="#ppt_w"/>
                                          </p:val>
                                        </p:tav>
                                      </p:tavLst>
                                    </p:anim>
                                    <p:anim calcmode="lin" valueType="num">
                                      <p:cBhvr>
                                        <p:cTn id="16" dur="1000" fill="hold"/>
                                        <p:tgtEl>
                                          <p:spTgt spid="9"/>
                                        </p:tgtEl>
                                        <p:attrNameLst>
                                          <p:attrName>ppt_h</p:attrName>
                                        </p:attrNameLst>
                                      </p:cBhvr>
                                      <p:tavLst>
                                        <p:tav tm="0">
                                          <p:val>
                                            <p:fltVal val="0"/>
                                          </p:val>
                                        </p:tav>
                                        <p:tav tm="100000">
                                          <p:val>
                                            <p:strVal val="#ppt_h"/>
                                          </p:val>
                                        </p:tav>
                                      </p:tavLst>
                                    </p:anim>
                                    <p:anim calcmode="lin" valueType="num">
                                      <p:cBhvr>
                                        <p:cTn id="17" dur="1000" fill="hold"/>
                                        <p:tgtEl>
                                          <p:spTgt spid="9"/>
                                        </p:tgtEl>
                                        <p:attrNameLst>
                                          <p:attrName>style.rotation</p:attrName>
                                        </p:attrNameLst>
                                      </p:cBhvr>
                                      <p:tavLst>
                                        <p:tav tm="0">
                                          <p:val>
                                            <p:fltVal val="90"/>
                                          </p:val>
                                        </p:tav>
                                        <p:tav tm="100000">
                                          <p:val>
                                            <p:fltVal val="0"/>
                                          </p:val>
                                        </p:tav>
                                      </p:tavLst>
                                    </p:anim>
                                    <p:animEffect transition="in" filter="fade">
                                      <p:cBhvr>
                                        <p:cTn id="18"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13755"/>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914860-7B15-4ECD-93DB-2DCFA3793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710491" cy="7706551"/>
          </a:xfrm>
          <a:prstGeom prst="rect">
            <a:avLst/>
          </a:prstGeom>
        </p:spPr>
      </p:pic>
      <p:sp>
        <p:nvSpPr>
          <p:cNvPr id="14" name="Freeform: Shape 13">
            <a:extLst>
              <a:ext uri="{FF2B5EF4-FFF2-40B4-BE49-F238E27FC236}">
                <a16:creationId xmlns:a16="http://schemas.microsoft.com/office/drawing/2014/main" id="{498B3EB3-6ADF-45FA-AB90-EC22DEA28C74}"/>
              </a:ext>
            </a:extLst>
          </p:cNvPr>
          <p:cNvSpPr/>
          <p:nvPr/>
        </p:nvSpPr>
        <p:spPr>
          <a:xfrm rot="13043891">
            <a:off x="-329801" y="-4486912"/>
            <a:ext cx="13854468" cy="14514248"/>
          </a:xfrm>
          <a:custGeom>
            <a:avLst/>
            <a:gdLst>
              <a:gd name="connsiteX0" fmla="*/ 4083778 w 13854468"/>
              <a:gd name="connsiteY0" fmla="*/ 12749221 h 14514248"/>
              <a:gd name="connsiteX1" fmla="*/ 3722148 w 13854468"/>
              <a:gd name="connsiteY1" fmla="*/ 12749221 h 14514248"/>
              <a:gd name="connsiteX2" fmla="*/ 3722148 w 13854468"/>
              <a:gd name="connsiteY2" fmla="*/ 12276197 h 14514248"/>
              <a:gd name="connsiteX3" fmla="*/ 4304538 w 13854468"/>
              <a:gd name="connsiteY3" fmla="*/ 12749221 h 14514248"/>
              <a:gd name="connsiteX4" fmla="*/ 4165211 w 13854468"/>
              <a:gd name="connsiteY4" fmla="*/ 12855737 h 14514248"/>
              <a:gd name="connsiteX5" fmla="*/ 4083778 w 13854468"/>
              <a:gd name="connsiteY5" fmla="*/ 12749221 h 14514248"/>
              <a:gd name="connsiteX6" fmla="*/ 13854468 w 13854468"/>
              <a:gd name="connsiteY6" fmla="*/ 5448228 h 14514248"/>
              <a:gd name="connsiteX7" fmla="*/ 8555471 w 13854468"/>
              <a:gd name="connsiteY7" fmla="*/ 9499350 h 14514248"/>
              <a:gd name="connsiteX8" fmla="*/ 8555472 w 13854468"/>
              <a:gd name="connsiteY8" fmla="*/ 6290166 h 14514248"/>
              <a:gd name="connsiteX9" fmla="*/ 8173536 w 13854468"/>
              <a:gd name="connsiteY9" fmla="*/ 5908230 h 14514248"/>
              <a:gd name="connsiteX10" fmla="*/ 6645839 w 13854468"/>
              <a:gd name="connsiteY10" fmla="*/ 5908230 h 14514248"/>
              <a:gd name="connsiteX11" fmla="*/ 6263903 w 13854468"/>
              <a:gd name="connsiteY11" fmla="*/ 6290166 h 14514248"/>
              <a:gd name="connsiteX12" fmla="*/ 6263902 w 13854468"/>
              <a:gd name="connsiteY12" fmla="*/ 11251272 h 14514248"/>
              <a:gd name="connsiteX13" fmla="*/ 6054379 w 13854468"/>
              <a:gd name="connsiteY13" fmla="*/ 11411454 h 14514248"/>
              <a:gd name="connsiteX14" fmla="*/ 6054380 w 13854468"/>
              <a:gd name="connsiteY14" fmla="*/ 5388056 h 14514248"/>
              <a:gd name="connsiteX15" fmla="*/ 5665666 w 13854468"/>
              <a:gd name="connsiteY15" fmla="*/ 4999343 h 14514248"/>
              <a:gd name="connsiteX16" fmla="*/ 4110861 w 13854468"/>
              <a:gd name="connsiteY16" fmla="*/ 4999344 h 14514248"/>
              <a:gd name="connsiteX17" fmla="*/ 3722148 w 13854468"/>
              <a:gd name="connsiteY17" fmla="*/ 5388056 h 14514248"/>
              <a:gd name="connsiteX18" fmla="*/ 3722148 w 13854468"/>
              <a:gd name="connsiteY18" fmla="*/ 12276197 h 14514248"/>
              <a:gd name="connsiteX19" fmla="*/ 3403773 w 13854468"/>
              <a:gd name="connsiteY19" fmla="*/ 11859753 h 14514248"/>
              <a:gd name="connsiteX20" fmla="*/ 3403773 w 13854468"/>
              <a:gd name="connsiteY20" fmla="*/ 7128228 h 14514248"/>
              <a:gd name="connsiteX21" fmla="*/ 2996874 w 13854468"/>
              <a:gd name="connsiteY21" fmla="*/ 6721329 h 14514248"/>
              <a:gd name="connsiteX22" fmla="*/ 1369326 w 13854468"/>
              <a:gd name="connsiteY22" fmla="*/ 6721329 h 14514248"/>
              <a:gd name="connsiteX23" fmla="*/ 962428 w 13854468"/>
              <a:gd name="connsiteY23" fmla="*/ 7128228 h 14514248"/>
              <a:gd name="connsiteX24" fmla="*/ 962428 w 13854468"/>
              <a:gd name="connsiteY24" fmla="*/ 8666396 h 14514248"/>
              <a:gd name="connsiteX25" fmla="*/ 0 w 13854468"/>
              <a:gd name="connsiteY25" fmla="*/ 7407510 h 14514248"/>
              <a:gd name="connsiteX26" fmla="*/ 9689257 w 13854468"/>
              <a:gd name="connsiteY26" fmla="*/ 0 h 14514248"/>
              <a:gd name="connsiteX27" fmla="*/ 3403773 w 13854468"/>
              <a:gd name="connsiteY27" fmla="*/ 14514248 h 14514248"/>
              <a:gd name="connsiteX28" fmla="*/ 962428 w 13854468"/>
              <a:gd name="connsiteY28" fmla="*/ 14514248 h 14514248"/>
              <a:gd name="connsiteX29" fmla="*/ 962428 w 13854468"/>
              <a:gd name="connsiteY29" fmla="*/ 8666396 h 14514248"/>
              <a:gd name="connsiteX30" fmla="*/ 3403773 w 13854468"/>
              <a:gd name="connsiteY30" fmla="*/ 11859753 h 14514248"/>
              <a:gd name="connsiteX31" fmla="*/ 6054379 w 13854468"/>
              <a:gd name="connsiteY31" fmla="*/ 12749221 h 14514248"/>
              <a:gd name="connsiteX32" fmla="*/ 4304538 w 13854468"/>
              <a:gd name="connsiteY32" fmla="*/ 12749221 h 14514248"/>
              <a:gd name="connsiteX33" fmla="*/ 6054379 w 13854468"/>
              <a:gd name="connsiteY33" fmla="*/ 11411454 h 14514248"/>
              <a:gd name="connsiteX34" fmla="*/ 8555471 w 13854468"/>
              <a:gd name="connsiteY34" fmla="*/ 13689195 h 14514248"/>
              <a:gd name="connsiteX35" fmla="*/ 6263902 w 13854468"/>
              <a:gd name="connsiteY35" fmla="*/ 13689195 h 14514248"/>
              <a:gd name="connsiteX36" fmla="*/ 6263902 w 13854468"/>
              <a:gd name="connsiteY36" fmla="*/ 11251272 h 14514248"/>
              <a:gd name="connsiteX37" fmla="*/ 8555471 w 13854468"/>
              <a:gd name="connsiteY37" fmla="*/ 9499350 h 14514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3854468" h="14514248">
                <a:moveTo>
                  <a:pt x="4083778" y="12749221"/>
                </a:moveTo>
                <a:lnTo>
                  <a:pt x="3722148" y="12749221"/>
                </a:lnTo>
                <a:lnTo>
                  <a:pt x="3722148" y="12276197"/>
                </a:lnTo>
                <a:close/>
                <a:moveTo>
                  <a:pt x="4304538" y="12749221"/>
                </a:moveTo>
                <a:lnTo>
                  <a:pt x="4165211" y="12855737"/>
                </a:lnTo>
                <a:lnTo>
                  <a:pt x="4083778" y="12749221"/>
                </a:lnTo>
                <a:close/>
                <a:moveTo>
                  <a:pt x="13854468" y="5448228"/>
                </a:moveTo>
                <a:lnTo>
                  <a:pt x="8555471" y="9499350"/>
                </a:lnTo>
                <a:lnTo>
                  <a:pt x="8555472" y="6290166"/>
                </a:lnTo>
                <a:cubicBezTo>
                  <a:pt x="8555472" y="6079229"/>
                  <a:pt x="8384473" y="5908230"/>
                  <a:pt x="8173536" y="5908230"/>
                </a:cubicBezTo>
                <a:lnTo>
                  <a:pt x="6645839" y="5908230"/>
                </a:lnTo>
                <a:cubicBezTo>
                  <a:pt x="6434902" y="5908230"/>
                  <a:pt x="6263903" y="6079229"/>
                  <a:pt x="6263903" y="6290166"/>
                </a:cubicBezTo>
                <a:lnTo>
                  <a:pt x="6263902" y="11251272"/>
                </a:lnTo>
                <a:lnTo>
                  <a:pt x="6054379" y="11411454"/>
                </a:lnTo>
                <a:lnTo>
                  <a:pt x="6054380" y="5388056"/>
                </a:lnTo>
                <a:cubicBezTo>
                  <a:pt x="6054380" y="5173376"/>
                  <a:pt x="5880346" y="4999343"/>
                  <a:pt x="5665666" y="4999343"/>
                </a:cubicBezTo>
                <a:lnTo>
                  <a:pt x="4110861" y="4999344"/>
                </a:lnTo>
                <a:cubicBezTo>
                  <a:pt x="3896181" y="4999343"/>
                  <a:pt x="3722148" y="5173377"/>
                  <a:pt x="3722148" y="5388056"/>
                </a:cubicBezTo>
                <a:lnTo>
                  <a:pt x="3722148" y="12276197"/>
                </a:lnTo>
                <a:lnTo>
                  <a:pt x="3403773" y="11859753"/>
                </a:lnTo>
                <a:lnTo>
                  <a:pt x="3403773" y="7128228"/>
                </a:lnTo>
                <a:cubicBezTo>
                  <a:pt x="3403773" y="6903504"/>
                  <a:pt x="3221598" y="6721329"/>
                  <a:pt x="2996874" y="6721329"/>
                </a:cubicBezTo>
                <a:lnTo>
                  <a:pt x="1369326" y="6721329"/>
                </a:lnTo>
                <a:cubicBezTo>
                  <a:pt x="1144603" y="6721329"/>
                  <a:pt x="962428" y="6903504"/>
                  <a:pt x="962428" y="7128228"/>
                </a:cubicBezTo>
                <a:lnTo>
                  <a:pt x="962428" y="8666396"/>
                </a:lnTo>
                <a:lnTo>
                  <a:pt x="0" y="7407510"/>
                </a:lnTo>
                <a:lnTo>
                  <a:pt x="9689257" y="0"/>
                </a:lnTo>
                <a:close/>
                <a:moveTo>
                  <a:pt x="3403773" y="14514248"/>
                </a:moveTo>
                <a:lnTo>
                  <a:pt x="962428" y="14514248"/>
                </a:lnTo>
                <a:lnTo>
                  <a:pt x="962428" y="8666396"/>
                </a:lnTo>
                <a:lnTo>
                  <a:pt x="3403773" y="11859753"/>
                </a:lnTo>
                <a:close/>
                <a:moveTo>
                  <a:pt x="6054379" y="12749221"/>
                </a:moveTo>
                <a:lnTo>
                  <a:pt x="4304538" y="12749221"/>
                </a:lnTo>
                <a:lnTo>
                  <a:pt x="6054379" y="11411454"/>
                </a:lnTo>
                <a:close/>
                <a:moveTo>
                  <a:pt x="8555471" y="13689195"/>
                </a:moveTo>
                <a:lnTo>
                  <a:pt x="6263902" y="13689195"/>
                </a:lnTo>
                <a:lnTo>
                  <a:pt x="6263902" y="11251272"/>
                </a:lnTo>
                <a:lnTo>
                  <a:pt x="8555471" y="9499350"/>
                </a:lnTo>
                <a:close/>
              </a:path>
            </a:pathLst>
          </a:custGeom>
          <a:solidFill>
            <a:srgbClr val="213755"/>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p>
        </p:txBody>
      </p:sp>
      <p:sp>
        <p:nvSpPr>
          <p:cNvPr id="17" name="Rectangle 16">
            <a:extLst>
              <a:ext uri="{FF2B5EF4-FFF2-40B4-BE49-F238E27FC236}">
                <a16:creationId xmlns:a16="http://schemas.microsoft.com/office/drawing/2014/main" id="{FD59CE62-C6FD-47EF-B794-18E6951F2FCD}"/>
              </a:ext>
            </a:extLst>
          </p:cNvPr>
          <p:cNvSpPr/>
          <p:nvPr/>
        </p:nvSpPr>
        <p:spPr>
          <a:xfrm>
            <a:off x="-387626" y="3883092"/>
            <a:ext cx="6248301" cy="1938992"/>
          </a:xfrm>
          <a:prstGeom prst="rect">
            <a:avLst/>
          </a:prstGeom>
          <a:noFill/>
        </p:spPr>
        <p:txBody>
          <a:bodyPr wrap="square" lIns="91440" tIns="45720" rIns="91440" bIns="45720">
            <a:spAutoFit/>
          </a:bodyPr>
          <a:lstStyle/>
          <a:p>
            <a:pPr algn="ctr"/>
            <a:r>
              <a:rPr lang="en-US" sz="6000" dirty="0">
                <a:ln w="0"/>
                <a:gradFill>
                  <a:gsLst>
                    <a:gs pos="0">
                      <a:schemeClr val="accent5">
                        <a:lumMod val="50000"/>
                      </a:schemeClr>
                    </a:gs>
                    <a:gs pos="50000">
                      <a:schemeClr val="accent5"/>
                    </a:gs>
                    <a:gs pos="100000">
                      <a:schemeClr val="accent5">
                        <a:lumMod val="60000"/>
                        <a:lumOff val="40000"/>
                      </a:schemeClr>
                    </a:gs>
                  </a:gsLst>
                  <a:lin ang="5400000"/>
                </a:gradFill>
                <a:effectLst>
                  <a:innerShdw blurRad="63500" dist="50800" dir="10800000">
                    <a:prstClr val="black">
                      <a:alpha val="50000"/>
                    </a:prstClr>
                  </a:innerShdw>
                </a:effectLst>
              </a:rPr>
              <a:t>G</a:t>
            </a:r>
            <a:r>
              <a:rPr lang="fr-FR" sz="6000" dirty="0">
                <a:ln w="0"/>
                <a:gradFill>
                  <a:gsLst>
                    <a:gs pos="0">
                      <a:schemeClr val="accent5">
                        <a:lumMod val="50000"/>
                      </a:schemeClr>
                    </a:gs>
                    <a:gs pos="50000">
                      <a:schemeClr val="accent5"/>
                    </a:gs>
                    <a:gs pos="100000">
                      <a:schemeClr val="accent5">
                        <a:lumMod val="60000"/>
                        <a:lumOff val="40000"/>
                      </a:schemeClr>
                    </a:gs>
                  </a:gsLst>
                  <a:lin ang="5400000"/>
                </a:gradFill>
                <a:effectLst>
                  <a:innerShdw blurRad="63500" dist="50800" dir="10800000">
                    <a:prstClr val="black">
                      <a:alpha val="50000"/>
                    </a:prstClr>
                  </a:innerShdw>
                </a:effectLst>
              </a:rPr>
              <a:t>OOGLE</a:t>
            </a:r>
          </a:p>
          <a:p>
            <a:pPr algn="ctr"/>
            <a:r>
              <a:rPr lang="fr-FR" sz="6000" dirty="0">
                <a:ln w="0"/>
                <a:gradFill>
                  <a:gsLst>
                    <a:gs pos="0">
                      <a:schemeClr val="accent5">
                        <a:lumMod val="50000"/>
                      </a:schemeClr>
                    </a:gs>
                    <a:gs pos="50000">
                      <a:schemeClr val="accent5"/>
                    </a:gs>
                    <a:gs pos="100000">
                      <a:schemeClr val="accent5">
                        <a:lumMod val="60000"/>
                        <a:lumOff val="40000"/>
                      </a:schemeClr>
                    </a:gs>
                  </a:gsLst>
                  <a:lin ang="5400000"/>
                </a:gradFill>
                <a:effectLst>
                  <a:innerShdw blurRad="63500" dist="50800" dir="10800000">
                    <a:prstClr val="black">
                      <a:alpha val="50000"/>
                    </a:prstClr>
                  </a:innerShdw>
                </a:effectLst>
              </a:rPr>
              <a:t>SERVICES</a:t>
            </a:r>
          </a:p>
        </p:txBody>
      </p:sp>
      <p:pic>
        <p:nvPicPr>
          <p:cNvPr id="6" name="Picture 5">
            <a:extLst>
              <a:ext uri="{FF2B5EF4-FFF2-40B4-BE49-F238E27FC236}">
                <a16:creationId xmlns:a16="http://schemas.microsoft.com/office/drawing/2014/main" id="{712A40BA-E075-46C2-98C1-7EE83AFEA05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45615" y="616226"/>
            <a:ext cx="3011556" cy="3011556"/>
          </a:xfrm>
          <a:prstGeom prst="rect">
            <a:avLst/>
          </a:prstGeom>
        </p:spPr>
      </p:pic>
    </p:spTree>
    <p:extLst>
      <p:ext uri="{BB962C8B-B14F-4D97-AF65-F5344CB8AC3E}">
        <p14:creationId xmlns:p14="http://schemas.microsoft.com/office/powerpoint/2010/main" val="178459640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3" presetClass="path" presetSubtype="0" repeatCount="indefinite" accel="50000" decel="50000" fill="hold" nodeType="withEffect">
                                  <p:stCondLst>
                                    <p:cond delay="0"/>
                                  </p:stCondLst>
                                  <p:childTnLst>
                                    <p:animMotion origin="layout" path="M 0 0 L 0.125 0 C 0.181 0 0.25 -0.069 0.25 -0.125 L 0.25 -0.25 E" pathEditMode="relative" ptsTypes="">
                                      <p:cBhvr>
                                        <p:cTn id="6" dur="5000" fill="hold"/>
                                        <p:tgtEl>
                                          <p:spTgt spid="5"/>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down)">
                                      <p:cBhvr>
                                        <p:cTn id="11" dur="580">
                                          <p:stCondLst>
                                            <p:cond delay="0"/>
                                          </p:stCondLst>
                                        </p:cTn>
                                        <p:tgtEl>
                                          <p:spTgt spid="17"/>
                                        </p:tgtEl>
                                      </p:cBhvr>
                                    </p:animEffect>
                                    <p:anim calcmode="lin" valueType="num">
                                      <p:cBhvr>
                                        <p:cTn id="12"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7" dur="26">
                                          <p:stCondLst>
                                            <p:cond delay="650"/>
                                          </p:stCondLst>
                                        </p:cTn>
                                        <p:tgtEl>
                                          <p:spTgt spid="17"/>
                                        </p:tgtEl>
                                      </p:cBhvr>
                                      <p:to x="100000" y="60000"/>
                                    </p:animScale>
                                    <p:animScale>
                                      <p:cBhvr>
                                        <p:cTn id="18" dur="166" decel="50000">
                                          <p:stCondLst>
                                            <p:cond delay="676"/>
                                          </p:stCondLst>
                                        </p:cTn>
                                        <p:tgtEl>
                                          <p:spTgt spid="17"/>
                                        </p:tgtEl>
                                      </p:cBhvr>
                                      <p:to x="100000" y="100000"/>
                                    </p:animScale>
                                    <p:animScale>
                                      <p:cBhvr>
                                        <p:cTn id="19" dur="26">
                                          <p:stCondLst>
                                            <p:cond delay="1312"/>
                                          </p:stCondLst>
                                        </p:cTn>
                                        <p:tgtEl>
                                          <p:spTgt spid="17"/>
                                        </p:tgtEl>
                                      </p:cBhvr>
                                      <p:to x="100000" y="80000"/>
                                    </p:animScale>
                                    <p:animScale>
                                      <p:cBhvr>
                                        <p:cTn id="20" dur="166" decel="50000">
                                          <p:stCondLst>
                                            <p:cond delay="1338"/>
                                          </p:stCondLst>
                                        </p:cTn>
                                        <p:tgtEl>
                                          <p:spTgt spid="17"/>
                                        </p:tgtEl>
                                      </p:cBhvr>
                                      <p:to x="100000" y="100000"/>
                                    </p:animScale>
                                    <p:animScale>
                                      <p:cBhvr>
                                        <p:cTn id="21" dur="26">
                                          <p:stCondLst>
                                            <p:cond delay="1642"/>
                                          </p:stCondLst>
                                        </p:cTn>
                                        <p:tgtEl>
                                          <p:spTgt spid="17"/>
                                        </p:tgtEl>
                                      </p:cBhvr>
                                      <p:to x="100000" y="90000"/>
                                    </p:animScale>
                                    <p:animScale>
                                      <p:cBhvr>
                                        <p:cTn id="22" dur="166" decel="50000">
                                          <p:stCondLst>
                                            <p:cond delay="1668"/>
                                          </p:stCondLst>
                                        </p:cTn>
                                        <p:tgtEl>
                                          <p:spTgt spid="17"/>
                                        </p:tgtEl>
                                      </p:cBhvr>
                                      <p:to x="100000" y="100000"/>
                                    </p:animScale>
                                    <p:animScale>
                                      <p:cBhvr>
                                        <p:cTn id="23" dur="26">
                                          <p:stCondLst>
                                            <p:cond delay="1808"/>
                                          </p:stCondLst>
                                        </p:cTn>
                                        <p:tgtEl>
                                          <p:spTgt spid="17"/>
                                        </p:tgtEl>
                                      </p:cBhvr>
                                      <p:to x="100000" y="95000"/>
                                    </p:animScale>
                                    <p:animScale>
                                      <p:cBhvr>
                                        <p:cTn id="24"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6A1ABB-A5AE-410E-914C-8A7C8DBB0428}"/>
              </a:ext>
            </a:extLst>
          </p:cNvPr>
          <p:cNvSpPr txBox="1"/>
          <p:nvPr/>
        </p:nvSpPr>
        <p:spPr>
          <a:xfrm>
            <a:off x="0" y="0"/>
            <a:ext cx="12192000" cy="646331"/>
          </a:xfrm>
          <a:prstGeom prst="rect">
            <a:avLst/>
          </a:prstGeom>
          <a:solidFill>
            <a:srgbClr val="213755"/>
          </a:solidFill>
          <a:ln>
            <a:solidFill>
              <a:srgbClr val="314C73"/>
            </a:solidFill>
          </a:ln>
        </p:spPr>
        <p:txBody>
          <a:bodyPr wrap="square" rtlCol="0">
            <a:spAutoFit/>
          </a:bodyPr>
          <a:lstStyle/>
          <a:p>
            <a:r>
              <a:rPr lang="en-US" sz="3600" dirty="0">
                <a:solidFill>
                  <a:schemeClr val="bg1"/>
                </a:solidFill>
                <a:latin typeface="Arial Narrow" panose="020B0606020202030204" pitchFamily="34" charset="0"/>
                <a:cs typeface="Andalus" panose="02020603050405020304" pitchFamily="18" charset="-78"/>
              </a:rPr>
              <a:t>2) GOOGLE SERVICES : </a:t>
            </a:r>
            <a:endParaRPr lang="fr-FR" sz="3600" dirty="0">
              <a:solidFill>
                <a:schemeClr val="bg1"/>
              </a:solidFill>
              <a:latin typeface="Arial Narrow" panose="020B0606020202030204" pitchFamily="34" charset="0"/>
              <a:cs typeface="Andalus" panose="02020603050405020304" pitchFamily="18" charset="-78"/>
            </a:endParaRPr>
          </a:p>
        </p:txBody>
      </p:sp>
      <p:sp>
        <p:nvSpPr>
          <p:cNvPr id="5" name="TextBox 4">
            <a:extLst>
              <a:ext uri="{FF2B5EF4-FFF2-40B4-BE49-F238E27FC236}">
                <a16:creationId xmlns:a16="http://schemas.microsoft.com/office/drawing/2014/main" id="{2942F3D6-42A6-4833-8478-B66B0A2CEB52}"/>
              </a:ext>
            </a:extLst>
          </p:cNvPr>
          <p:cNvSpPr txBox="1"/>
          <p:nvPr/>
        </p:nvSpPr>
        <p:spPr>
          <a:xfrm>
            <a:off x="0" y="6398309"/>
            <a:ext cx="12192000" cy="646331"/>
          </a:xfrm>
          <a:prstGeom prst="rect">
            <a:avLst/>
          </a:prstGeom>
          <a:solidFill>
            <a:srgbClr val="213755"/>
          </a:solidFill>
          <a:ln>
            <a:solidFill>
              <a:srgbClr val="314C73"/>
            </a:solidFill>
          </a:ln>
        </p:spPr>
        <p:txBody>
          <a:bodyPr wrap="square" rtlCol="0">
            <a:spAutoFit/>
          </a:bodyPr>
          <a:lstStyle/>
          <a:p>
            <a:r>
              <a:rPr lang="en-US" sz="3600" dirty="0">
                <a:solidFill>
                  <a:schemeClr val="bg1"/>
                </a:solidFill>
                <a:latin typeface="Andalus" panose="02020603050405020304" pitchFamily="18" charset="-78"/>
                <a:cs typeface="Andalus" panose="02020603050405020304" pitchFamily="18" charset="-78"/>
              </a:rPr>
              <a:t> </a:t>
            </a:r>
            <a:endParaRPr lang="fr-FR" sz="3600" dirty="0">
              <a:solidFill>
                <a:schemeClr val="bg1"/>
              </a:solidFill>
              <a:latin typeface="Andalus" panose="02020603050405020304" pitchFamily="18" charset="-78"/>
              <a:cs typeface="Andalus" panose="02020603050405020304" pitchFamily="18" charset="-78"/>
            </a:endParaRPr>
          </a:p>
        </p:txBody>
      </p:sp>
      <p:pic>
        <p:nvPicPr>
          <p:cNvPr id="14" name="Picture 13">
            <a:extLst>
              <a:ext uri="{FF2B5EF4-FFF2-40B4-BE49-F238E27FC236}">
                <a16:creationId xmlns:a16="http://schemas.microsoft.com/office/drawing/2014/main" id="{83842457-2937-464E-B1CB-E32770C74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9948" y="5812032"/>
            <a:ext cx="1862052" cy="1045968"/>
          </a:xfrm>
          <a:prstGeom prst="rect">
            <a:avLst/>
          </a:prstGeom>
        </p:spPr>
      </p:pic>
      <p:pic>
        <p:nvPicPr>
          <p:cNvPr id="10" name="Picture 9">
            <a:extLst>
              <a:ext uri="{FF2B5EF4-FFF2-40B4-BE49-F238E27FC236}">
                <a16:creationId xmlns:a16="http://schemas.microsoft.com/office/drawing/2014/main" id="{D912032D-3334-4753-838B-1DD19EE896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2960" y="1368368"/>
            <a:ext cx="6765223" cy="4510149"/>
          </a:xfrm>
          <a:prstGeom prst="rect">
            <a:avLst/>
          </a:prstGeom>
        </p:spPr>
      </p:pic>
      <p:graphicFrame>
        <p:nvGraphicFramePr>
          <p:cNvPr id="18" name="Diagram 17">
            <a:extLst>
              <a:ext uri="{FF2B5EF4-FFF2-40B4-BE49-F238E27FC236}">
                <a16:creationId xmlns:a16="http://schemas.microsoft.com/office/drawing/2014/main" id="{2C0BB52B-3391-4202-9936-FE9369B9ED9C}"/>
              </a:ext>
            </a:extLst>
          </p:cNvPr>
          <p:cNvGraphicFramePr/>
          <p:nvPr>
            <p:extLst>
              <p:ext uri="{D42A27DB-BD31-4B8C-83A1-F6EECF244321}">
                <p14:modId xmlns:p14="http://schemas.microsoft.com/office/powerpoint/2010/main" val="1682913353"/>
              </p:ext>
            </p:extLst>
          </p:nvPr>
        </p:nvGraphicFramePr>
        <p:xfrm>
          <a:off x="1035930" y="569110"/>
          <a:ext cx="2257425" cy="194369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9" name="Diagram 18">
            <a:extLst>
              <a:ext uri="{FF2B5EF4-FFF2-40B4-BE49-F238E27FC236}">
                <a16:creationId xmlns:a16="http://schemas.microsoft.com/office/drawing/2014/main" id="{AE39CB90-AEEC-4689-9993-BAD59192C939}"/>
              </a:ext>
            </a:extLst>
          </p:cNvPr>
          <p:cNvGraphicFramePr/>
          <p:nvPr>
            <p:extLst>
              <p:ext uri="{D42A27DB-BD31-4B8C-83A1-F6EECF244321}">
                <p14:modId xmlns:p14="http://schemas.microsoft.com/office/powerpoint/2010/main" val="3847907236"/>
              </p:ext>
            </p:extLst>
          </p:nvPr>
        </p:nvGraphicFramePr>
        <p:xfrm>
          <a:off x="4596977" y="473477"/>
          <a:ext cx="2400300" cy="201868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20" name="Diagram 19">
            <a:extLst>
              <a:ext uri="{FF2B5EF4-FFF2-40B4-BE49-F238E27FC236}">
                <a16:creationId xmlns:a16="http://schemas.microsoft.com/office/drawing/2014/main" id="{8A89949B-2476-4C1F-94D0-AD7085AD4000}"/>
              </a:ext>
            </a:extLst>
          </p:cNvPr>
          <p:cNvGraphicFramePr/>
          <p:nvPr>
            <p:extLst>
              <p:ext uri="{D42A27DB-BD31-4B8C-83A1-F6EECF244321}">
                <p14:modId xmlns:p14="http://schemas.microsoft.com/office/powerpoint/2010/main" val="2892093187"/>
              </p:ext>
            </p:extLst>
          </p:nvPr>
        </p:nvGraphicFramePr>
        <p:xfrm>
          <a:off x="8636965" y="664036"/>
          <a:ext cx="2257425" cy="1943696"/>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23" name="Diagram 22">
            <a:extLst>
              <a:ext uri="{FF2B5EF4-FFF2-40B4-BE49-F238E27FC236}">
                <a16:creationId xmlns:a16="http://schemas.microsoft.com/office/drawing/2014/main" id="{A5DA6915-5791-49DE-8658-784B16732C48}"/>
              </a:ext>
            </a:extLst>
          </p:cNvPr>
          <p:cNvGraphicFramePr/>
          <p:nvPr>
            <p:extLst>
              <p:ext uri="{D42A27DB-BD31-4B8C-83A1-F6EECF244321}">
                <p14:modId xmlns:p14="http://schemas.microsoft.com/office/powerpoint/2010/main" val="3392729448"/>
              </p:ext>
            </p:extLst>
          </p:nvPr>
        </p:nvGraphicFramePr>
        <p:xfrm>
          <a:off x="9592118" y="2651594"/>
          <a:ext cx="2257425" cy="1943696"/>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graphicFrame>
        <p:nvGraphicFramePr>
          <p:cNvPr id="24" name="Diagram 23">
            <a:extLst>
              <a:ext uri="{FF2B5EF4-FFF2-40B4-BE49-F238E27FC236}">
                <a16:creationId xmlns:a16="http://schemas.microsoft.com/office/drawing/2014/main" id="{59486C96-2E81-4949-AE1E-43944A767544}"/>
              </a:ext>
            </a:extLst>
          </p:cNvPr>
          <p:cNvGraphicFramePr/>
          <p:nvPr>
            <p:extLst>
              <p:ext uri="{D42A27DB-BD31-4B8C-83A1-F6EECF244321}">
                <p14:modId xmlns:p14="http://schemas.microsoft.com/office/powerpoint/2010/main" val="1252225111"/>
              </p:ext>
            </p:extLst>
          </p:nvPr>
        </p:nvGraphicFramePr>
        <p:xfrm>
          <a:off x="4566076" y="4569134"/>
          <a:ext cx="2257425" cy="1943696"/>
        </p:xfrm>
        <a:graphic>
          <a:graphicData uri="http://schemas.openxmlformats.org/drawingml/2006/diagram">
            <dgm:relIds xmlns:dgm="http://schemas.openxmlformats.org/drawingml/2006/diagram" xmlns:r="http://schemas.openxmlformats.org/officeDocument/2006/relationships" r:dm="rId24" r:lo="rId25" r:qs="rId26" r:cs="rId27"/>
          </a:graphicData>
        </a:graphic>
      </p:graphicFrame>
      <p:graphicFrame>
        <p:nvGraphicFramePr>
          <p:cNvPr id="27" name="Diagram 26">
            <a:extLst>
              <a:ext uri="{FF2B5EF4-FFF2-40B4-BE49-F238E27FC236}">
                <a16:creationId xmlns:a16="http://schemas.microsoft.com/office/drawing/2014/main" id="{F0917F67-8F9D-460E-9A53-04FB768A8F59}"/>
              </a:ext>
            </a:extLst>
          </p:cNvPr>
          <p:cNvGraphicFramePr/>
          <p:nvPr>
            <p:extLst>
              <p:ext uri="{D42A27DB-BD31-4B8C-83A1-F6EECF244321}">
                <p14:modId xmlns:p14="http://schemas.microsoft.com/office/powerpoint/2010/main" val="3454994389"/>
              </p:ext>
            </p:extLst>
          </p:nvPr>
        </p:nvGraphicFramePr>
        <p:xfrm>
          <a:off x="1059631" y="4569134"/>
          <a:ext cx="2257425" cy="1943696"/>
        </p:xfrm>
        <a:graphic>
          <a:graphicData uri="http://schemas.openxmlformats.org/drawingml/2006/diagram">
            <dgm:relIds xmlns:dgm="http://schemas.openxmlformats.org/drawingml/2006/diagram" xmlns:r="http://schemas.openxmlformats.org/officeDocument/2006/relationships" r:dm="rId29" r:lo="rId30" r:qs="rId31" r:cs="rId32"/>
          </a:graphicData>
        </a:graphic>
      </p:graphicFrame>
      <p:graphicFrame>
        <p:nvGraphicFramePr>
          <p:cNvPr id="28" name="Diagram 27">
            <a:extLst>
              <a:ext uri="{FF2B5EF4-FFF2-40B4-BE49-F238E27FC236}">
                <a16:creationId xmlns:a16="http://schemas.microsoft.com/office/drawing/2014/main" id="{EE89E6FF-ED1E-4DC4-A8F0-BF86C16FD84E}"/>
              </a:ext>
            </a:extLst>
          </p:cNvPr>
          <p:cNvGraphicFramePr/>
          <p:nvPr>
            <p:extLst>
              <p:ext uri="{D42A27DB-BD31-4B8C-83A1-F6EECF244321}">
                <p14:modId xmlns:p14="http://schemas.microsoft.com/office/powerpoint/2010/main" val="1638368350"/>
              </p:ext>
            </p:extLst>
          </p:nvPr>
        </p:nvGraphicFramePr>
        <p:xfrm>
          <a:off x="73680" y="2625438"/>
          <a:ext cx="2257425" cy="1943696"/>
        </p:xfrm>
        <a:graphic>
          <a:graphicData uri="http://schemas.openxmlformats.org/drawingml/2006/diagram">
            <dgm:relIds xmlns:dgm="http://schemas.openxmlformats.org/drawingml/2006/diagram" xmlns:r="http://schemas.openxmlformats.org/officeDocument/2006/relationships" r:dm="rId34" r:lo="rId35" r:qs="rId36" r:cs="rId37"/>
          </a:graphicData>
        </a:graphic>
      </p:graphicFrame>
      <p:graphicFrame>
        <p:nvGraphicFramePr>
          <p:cNvPr id="29" name="Diagram 28">
            <a:extLst>
              <a:ext uri="{FF2B5EF4-FFF2-40B4-BE49-F238E27FC236}">
                <a16:creationId xmlns:a16="http://schemas.microsoft.com/office/drawing/2014/main" id="{4E157B6B-1AD9-4AC5-A343-DC2B0971F869}"/>
              </a:ext>
            </a:extLst>
          </p:cNvPr>
          <p:cNvGraphicFramePr/>
          <p:nvPr>
            <p:extLst>
              <p:ext uri="{D42A27DB-BD31-4B8C-83A1-F6EECF244321}">
                <p14:modId xmlns:p14="http://schemas.microsoft.com/office/powerpoint/2010/main" val="3454096222"/>
              </p:ext>
            </p:extLst>
          </p:nvPr>
        </p:nvGraphicFramePr>
        <p:xfrm>
          <a:off x="7854060" y="4569134"/>
          <a:ext cx="2257425" cy="1943696"/>
        </p:xfrm>
        <a:graphic>
          <a:graphicData uri="http://schemas.openxmlformats.org/drawingml/2006/diagram">
            <dgm:relIds xmlns:dgm="http://schemas.openxmlformats.org/drawingml/2006/diagram" xmlns:r="http://schemas.openxmlformats.org/officeDocument/2006/relationships" r:dm="rId39" r:lo="rId40" r:qs="rId41" r:cs="rId42"/>
          </a:graphicData>
        </a:graphic>
      </p:graphicFrame>
    </p:spTree>
    <p:extLst>
      <p:ext uri="{BB962C8B-B14F-4D97-AF65-F5344CB8AC3E}">
        <p14:creationId xmlns:p14="http://schemas.microsoft.com/office/powerpoint/2010/main" val="20359402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80">
                                          <p:stCondLst>
                                            <p:cond delay="0"/>
                                          </p:stCondLst>
                                        </p:cTn>
                                        <p:tgtEl>
                                          <p:spTgt spid="18"/>
                                        </p:tgtEl>
                                      </p:cBhvr>
                                    </p:animEffect>
                                    <p:anim calcmode="lin" valueType="num">
                                      <p:cBhvr>
                                        <p:cTn id="8"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13" dur="26">
                                          <p:stCondLst>
                                            <p:cond delay="650"/>
                                          </p:stCondLst>
                                        </p:cTn>
                                        <p:tgtEl>
                                          <p:spTgt spid="18"/>
                                        </p:tgtEl>
                                      </p:cBhvr>
                                      <p:to x="100000" y="60000"/>
                                    </p:animScale>
                                    <p:animScale>
                                      <p:cBhvr>
                                        <p:cTn id="14" dur="166" decel="50000">
                                          <p:stCondLst>
                                            <p:cond delay="676"/>
                                          </p:stCondLst>
                                        </p:cTn>
                                        <p:tgtEl>
                                          <p:spTgt spid="18"/>
                                        </p:tgtEl>
                                      </p:cBhvr>
                                      <p:to x="100000" y="100000"/>
                                    </p:animScale>
                                    <p:animScale>
                                      <p:cBhvr>
                                        <p:cTn id="15" dur="26">
                                          <p:stCondLst>
                                            <p:cond delay="1312"/>
                                          </p:stCondLst>
                                        </p:cTn>
                                        <p:tgtEl>
                                          <p:spTgt spid="18"/>
                                        </p:tgtEl>
                                      </p:cBhvr>
                                      <p:to x="100000" y="80000"/>
                                    </p:animScale>
                                    <p:animScale>
                                      <p:cBhvr>
                                        <p:cTn id="16" dur="166" decel="50000">
                                          <p:stCondLst>
                                            <p:cond delay="1338"/>
                                          </p:stCondLst>
                                        </p:cTn>
                                        <p:tgtEl>
                                          <p:spTgt spid="18"/>
                                        </p:tgtEl>
                                      </p:cBhvr>
                                      <p:to x="100000" y="100000"/>
                                    </p:animScale>
                                    <p:animScale>
                                      <p:cBhvr>
                                        <p:cTn id="17" dur="26">
                                          <p:stCondLst>
                                            <p:cond delay="1642"/>
                                          </p:stCondLst>
                                        </p:cTn>
                                        <p:tgtEl>
                                          <p:spTgt spid="18"/>
                                        </p:tgtEl>
                                      </p:cBhvr>
                                      <p:to x="100000" y="90000"/>
                                    </p:animScale>
                                    <p:animScale>
                                      <p:cBhvr>
                                        <p:cTn id="18" dur="166" decel="50000">
                                          <p:stCondLst>
                                            <p:cond delay="1668"/>
                                          </p:stCondLst>
                                        </p:cTn>
                                        <p:tgtEl>
                                          <p:spTgt spid="18"/>
                                        </p:tgtEl>
                                      </p:cBhvr>
                                      <p:to x="100000" y="100000"/>
                                    </p:animScale>
                                    <p:animScale>
                                      <p:cBhvr>
                                        <p:cTn id="19" dur="26">
                                          <p:stCondLst>
                                            <p:cond delay="1808"/>
                                          </p:stCondLst>
                                        </p:cTn>
                                        <p:tgtEl>
                                          <p:spTgt spid="18"/>
                                        </p:tgtEl>
                                      </p:cBhvr>
                                      <p:to x="100000" y="95000"/>
                                    </p:animScale>
                                    <p:animScale>
                                      <p:cBhvr>
                                        <p:cTn id="20" dur="166" decel="50000">
                                          <p:stCondLst>
                                            <p:cond delay="1834"/>
                                          </p:stCondLst>
                                        </p:cTn>
                                        <p:tgtEl>
                                          <p:spTgt spid="1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down)">
                                      <p:cBhvr>
                                        <p:cTn id="25" dur="580">
                                          <p:stCondLst>
                                            <p:cond delay="0"/>
                                          </p:stCondLst>
                                        </p:cTn>
                                        <p:tgtEl>
                                          <p:spTgt spid="19"/>
                                        </p:tgtEl>
                                      </p:cBhvr>
                                    </p:animEffect>
                                    <p:anim calcmode="lin" valueType="num">
                                      <p:cBhvr>
                                        <p:cTn id="26"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31" dur="26">
                                          <p:stCondLst>
                                            <p:cond delay="650"/>
                                          </p:stCondLst>
                                        </p:cTn>
                                        <p:tgtEl>
                                          <p:spTgt spid="19"/>
                                        </p:tgtEl>
                                      </p:cBhvr>
                                      <p:to x="100000" y="60000"/>
                                    </p:animScale>
                                    <p:animScale>
                                      <p:cBhvr>
                                        <p:cTn id="32" dur="166" decel="50000">
                                          <p:stCondLst>
                                            <p:cond delay="676"/>
                                          </p:stCondLst>
                                        </p:cTn>
                                        <p:tgtEl>
                                          <p:spTgt spid="19"/>
                                        </p:tgtEl>
                                      </p:cBhvr>
                                      <p:to x="100000" y="100000"/>
                                    </p:animScale>
                                    <p:animScale>
                                      <p:cBhvr>
                                        <p:cTn id="33" dur="26">
                                          <p:stCondLst>
                                            <p:cond delay="1312"/>
                                          </p:stCondLst>
                                        </p:cTn>
                                        <p:tgtEl>
                                          <p:spTgt spid="19"/>
                                        </p:tgtEl>
                                      </p:cBhvr>
                                      <p:to x="100000" y="80000"/>
                                    </p:animScale>
                                    <p:animScale>
                                      <p:cBhvr>
                                        <p:cTn id="34" dur="166" decel="50000">
                                          <p:stCondLst>
                                            <p:cond delay="1338"/>
                                          </p:stCondLst>
                                        </p:cTn>
                                        <p:tgtEl>
                                          <p:spTgt spid="19"/>
                                        </p:tgtEl>
                                      </p:cBhvr>
                                      <p:to x="100000" y="100000"/>
                                    </p:animScale>
                                    <p:animScale>
                                      <p:cBhvr>
                                        <p:cTn id="35" dur="26">
                                          <p:stCondLst>
                                            <p:cond delay="1642"/>
                                          </p:stCondLst>
                                        </p:cTn>
                                        <p:tgtEl>
                                          <p:spTgt spid="19"/>
                                        </p:tgtEl>
                                      </p:cBhvr>
                                      <p:to x="100000" y="90000"/>
                                    </p:animScale>
                                    <p:animScale>
                                      <p:cBhvr>
                                        <p:cTn id="36" dur="166" decel="50000">
                                          <p:stCondLst>
                                            <p:cond delay="1668"/>
                                          </p:stCondLst>
                                        </p:cTn>
                                        <p:tgtEl>
                                          <p:spTgt spid="19"/>
                                        </p:tgtEl>
                                      </p:cBhvr>
                                      <p:to x="100000" y="100000"/>
                                    </p:animScale>
                                    <p:animScale>
                                      <p:cBhvr>
                                        <p:cTn id="37" dur="26">
                                          <p:stCondLst>
                                            <p:cond delay="1808"/>
                                          </p:stCondLst>
                                        </p:cTn>
                                        <p:tgtEl>
                                          <p:spTgt spid="19"/>
                                        </p:tgtEl>
                                      </p:cBhvr>
                                      <p:to x="100000" y="95000"/>
                                    </p:animScale>
                                    <p:animScale>
                                      <p:cBhvr>
                                        <p:cTn id="38" dur="166" decel="50000">
                                          <p:stCondLst>
                                            <p:cond delay="1834"/>
                                          </p:stCondLst>
                                        </p:cTn>
                                        <p:tgtEl>
                                          <p:spTgt spid="19"/>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down)">
                                      <p:cBhvr>
                                        <p:cTn id="43" dur="580">
                                          <p:stCondLst>
                                            <p:cond delay="0"/>
                                          </p:stCondLst>
                                        </p:cTn>
                                        <p:tgtEl>
                                          <p:spTgt spid="20"/>
                                        </p:tgtEl>
                                      </p:cBhvr>
                                    </p:animEffect>
                                    <p:anim calcmode="lin" valueType="num">
                                      <p:cBhvr>
                                        <p:cTn id="44"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49" dur="26">
                                          <p:stCondLst>
                                            <p:cond delay="650"/>
                                          </p:stCondLst>
                                        </p:cTn>
                                        <p:tgtEl>
                                          <p:spTgt spid="20"/>
                                        </p:tgtEl>
                                      </p:cBhvr>
                                      <p:to x="100000" y="60000"/>
                                    </p:animScale>
                                    <p:animScale>
                                      <p:cBhvr>
                                        <p:cTn id="50" dur="166" decel="50000">
                                          <p:stCondLst>
                                            <p:cond delay="676"/>
                                          </p:stCondLst>
                                        </p:cTn>
                                        <p:tgtEl>
                                          <p:spTgt spid="20"/>
                                        </p:tgtEl>
                                      </p:cBhvr>
                                      <p:to x="100000" y="100000"/>
                                    </p:animScale>
                                    <p:animScale>
                                      <p:cBhvr>
                                        <p:cTn id="51" dur="26">
                                          <p:stCondLst>
                                            <p:cond delay="1312"/>
                                          </p:stCondLst>
                                        </p:cTn>
                                        <p:tgtEl>
                                          <p:spTgt spid="20"/>
                                        </p:tgtEl>
                                      </p:cBhvr>
                                      <p:to x="100000" y="80000"/>
                                    </p:animScale>
                                    <p:animScale>
                                      <p:cBhvr>
                                        <p:cTn id="52" dur="166" decel="50000">
                                          <p:stCondLst>
                                            <p:cond delay="1338"/>
                                          </p:stCondLst>
                                        </p:cTn>
                                        <p:tgtEl>
                                          <p:spTgt spid="20"/>
                                        </p:tgtEl>
                                      </p:cBhvr>
                                      <p:to x="100000" y="100000"/>
                                    </p:animScale>
                                    <p:animScale>
                                      <p:cBhvr>
                                        <p:cTn id="53" dur="26">
                                          <p:stCondLst>
                                            <p:cond delay="1642"/>
                                          </p:stCondLst>
                                        </p:cTn>
                                        <p:tgtEl>
                                          <p:spTgt spid="20"/>
                                        </p:tgtEl>
                                      </p:cBhvr>
                                      <p:to x="100000" y="90000"/>
                                    </p:animScale>
                                    <p:animScale>
                                      <p:cBhvr>
                                        <p:cTn id="54" dur="166" decel="50000">
                                          <p:stCondLst>
                                            <p:cond delay="1668"/>
                                          </p:stCondLst>
                                        </p:cTn>
                                        <p:tgtEl>
                                          <p:spTgt spid="20"/>
                                        </p:tgtEl>
                                      </p:cBhvr>
                                      <p:to x="100000" y="100000"/>
                                    </p:animScale>
                                    <p:animScale>
                                      <p:cBhvr>
                                        <p:cTn id="55" dur="26">
                                          <p:stCondLst>
                                            <p:cond delay="1808"/>
                                          </p:stCondLst>
                                        </p:cTn>
                                        <p:tgtEl>
                                          <p:spTgt spid="20"/>
                                        </p:tgtEl>
                                      </p:cBhvr>
                                      <p:to x="100000" y="95000"/>
                                    </p:animScale>
                                    <p:animScale>
                                      <p:cBhvr>
                                        <p:cTn id="56" dur="166" decel="50000">
                                          <p:stCondLst>
                                            <p:cond delay="1834"/>
                                          </p:stCondLst>
                                        </p:cTn>
                                        <p:tgtEl>
                                          <p:spTgt spid="20"/>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wipe(down)">
                                      <p:cBhvr>
                                        <p:cTn id="61" dur="580">
                                          <p:stCondLst>
                                            <p:cond delay="0"/>
                                          </p:stCondLst>
                                        </p:cTn>
                                        <p:tgtEl>
                                          <p:spTgt spid="28"/>
                                        </p:tgtEl>
                                      </p:cBhvr>
                                    </p:animEffect>
                                    <p:anim calcmode="lin" valueType="num">
                                      <p:cBhvr>
                                        <p:cTn id="62" dur="1822"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28"/>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28"/>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28"/>
                                        </p:tgtEl>
                                        <p:attrNameLst>
                                          <p:attrName>ppt_y</p:attrName>
                                        </p:attrNameLst>
                                      </p:cBhvr>
                                      <p:tavLst>
                                        <p:tav tm="0" fmla="#ppt_y-sin(pi*$)/81">
                                          <p:val>
                                            <p:fltVal val="0"/>
                                          </p:val>
                                        </p:tav>
                                        <p:tav tm="100000">
                                          <p:val>
                                            <p:fltVal val="1"/>
                                          </p:val>
                                        </p:tav>
                                      </p:tavLst>
                                    </p:anim>
                                    <p:animScale>
                                      <p:cBhvr>
                                        <p:cTn id="67" dur="26">
                                          <p:stCondLst>
                                            <p:cond delay="650"/>
                                          </p:stCondLst>
                                        </p:cTn>
                                        <p:tgtEl>
                                          <p:spTgt spid="28"/>
                                        </p:tgtEl>
                                      </p:cBhvr>
                                      <p:to x="100000" y="60000"/>
                                    </p:animScale>
                                    <p:animScale>
                                      <p:cBhvr>
                                        <p:cTn id="68" dur="166" decel="50000">
                                          <p:stCondLst>
                                            <p:cond delay="676"/>
                                          </p:stCondLst>
                                        </p:cTn>
                                        <p:tgtEl>
                                          <p:spTgt spid="28"/>
                                        </p:tgtEl>
                                      </p:cBhvr>
                                      <p:to x="100000" y="100000"/>
                                    </p:animScale>
                                    <p:animScale>
                                      <p:cBhvr>
                                        <p:cTn id="69" dur="26">
                                          <p:stCondLst>
                                            <p:cond delay="1312"/>
                                          </p:stCondLst>
                                        </p:cTn>
                                        <p:tgtEl>
                                          <p:spTgt spid="28"/>
                                        </p:tgtEl>
                                      </p:cBhvr>
                                      <p:to x="100000" y="80000"/>
                                    </p:animScale>
                                    <p:animScale>
                                      <p:cBhvr>
                                        <p:cTn id="70" dur="166" decel="50000">
                                          <p:stCondLst>
                                            <p:cond delay="1338"/>
                                          </p:stCondLst>
                                        </p:cTn>
                                        <p:tgtEl>
                                          <p:spTgt spid="28"/>
                                        </p:tgtEl>
                                      </p:cBhvr>
                                      <p:to x="100000" y="100000"/>
                                    </p:animScale>
                                    <p:animScale>
                                      <p:cBhvr>
                                        <p:cTn id="71" dur="26">
                                          <p:stCondLst>
                                            <p:cond delay="1642"/>
                                          </p:stCondLst>
                                        </p:cTn>
                                        <p:tgtEl>
                                          <p:spTgt spid="28"/>
                                        </p:tgtEl>
                                      </p:cBhvr>
                                      <p:to x="100000" y="90000"/>
                                    </p:animScale>
                                    <p:animScale>
                                      <p:cBhvr>
                                        <p:cTn id="72" dur="166" decel="50000">
                                          <p:stCondLst>
                                            <p:cond delay="1668"/>
                                          </p:stCondLst>
                                        </p:cTn>
                                        <p:tgtEl>
                                          <p:spTgt spid="28"/>
                                        </p:tgtEl>
                                      </p:cBhvr>
                                      <p:to x="100000" y="100000"/>
                                    </p:animScale>
                                    <p:animScale>
                                      <p:cBhvr>
                                        <p:cTn id="73" dur="26">
                                          <p:stCondLst>
                                            <p:cond delay="1808"/>
                                          </p:stCondLst>
                                        </p:cTn>
                                        <p:tgtEl>
                                          <p:spTgt spid="28"/>
                                        </p:tgtEl>
                                      </p:cBhvr>
                                      <p:to x="100000" y="95000"/>
                                    </p:animScale>
                                    <p:animScale>
                                      <p:cBhvr>
                                        <p:cTn id="74" dur="166" decel="50000">
                                          <p:stCondLst>
                                            <p:cond delay="1834"/>
                                          </p:stCondLst>
                                        </p:cTn>
                                        <p:tgtEl>
                                          <p:spTgt spid="28"/>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wipe(down)">
                                      <p:cBhvr>
                                        <p:cTn id="79" dur="580">
                                          <p:stCondLst>
                                            <p:cond delay="0"/>
                                          </p:stCondLst>
                                        </p:cTn>
                                        <p:tgtEl>
                                          <p:spTgt spid="27"/>
                                        </p:tgtEl>
                                      </p:cBhvr>
                                    </p:animEffect>
                                    <p:anim calcmode="lin" valueType="num">
                                      <p:cBhvr>
                                        <p:cTn id="80"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85" dur="26">
                                          <p:stCondLst>
                                            <p:cond delay="650"/>
                                          </p:stCondLst>
                                        </p:cTn>
                                        <p:tgtEl>
                                          <p:spTgt spid="27"/>
                                        </p:tgtEl>
                                      </p:cBhvr>
                                      <p:to x="100000" y="60000"/>
                                    </p:animScale>
                                    <p:animScale>
                                      <p:cBhvr>
                                        <p:cTn id="86" dur="166" decel="50000">
                                          <p:stCondLst>
                                            <p:cond delay="676"/>
                                          </p:stCondLst>
                                        </p:cTn>
                                        <p:tgtEl>
                                          <p:spTgt spid="27"/>
                                        </p:tgtEl>
                                      </p:cBhvr>
                                      <p:to x="100000" y="100000"/>
                                    </p:animScale>
                                    <p:animScale>
                                      <p:cBhvr>
                                        <p:cTn id="87" dur="26">
                                          <p:stCondLst>
                                            <p:cond delay="1312"/>
                                          </p:stCondLst>
                                        </p:cTn>
                                        <p:tgtEl>
                                          <p:spTgt spid="27"/>
                                        </p:tgtEl>
                                      </p:cBhvr>
                                      <p:to x="100000" y="80000"/>
                                    </p:animScale>
                                    <p:animScale>
                                      <p:cBhvr>
                                        <p:cTn id="88" dur="166" decel="50000">
                                          <p:stCondLst>
                                            <p:cond delay="1338"/>
                                          </p:stCondLst>
                                        </p:cTn>
                                        <p:tgtEl>
                                          <p:spTgt spid="27"/>
                                        </p:tgtEl>
                                      </p:cBhvr>
                                      <p:to x="100000" y="100000"/>
                                    </p:animScale>
                                    <p:animScale>
                                      <p:cBhvr>
                                        <p:cTn id="89" dur="26">
                                          <p:stCondLst>
                                            <p:cond delay="1642"/>
                                          </p:stCondLst>
                                        </p:cTn>
                                        <p:tgtEl>
                                          <p:spTgt spid="27"/>
                                        </p:tgtEl>
                                      </p:cBhvr>
                                      <p:to x="100000" y="90000"/>
                                    </p:animScale>
                                    <p:animScale>
                                      <p:cBhvr>
                                        <p:cTn id="90" dur="166" decel="50000">
                                          <p:stCondLst>
                                            <p:cond delay="1668"/>
                                          </p:stCondLst>
                                        </p:cTn>
                                        <p:tgtEl>
                                          <p:spTgt spid="27"/>
                                        </p:tgtEl>
                                      </p:cBhvr>
                                      <p:to x="100000" y="100000"/>
                                    </p:animScale>
                                    <p:animScale>
                                      <p:cBhvr>
                                        <p:cTn id="91" dur="26">
                                          <p:stCondLst>
                                            <p:cond delay="1808"/>
                                          </p:stCondLst>
                                        </p:cTn>
                                        <p:tgtEl>
                                          <p:spTgt spid="27"/>
                                        </p:tgtEl>
                                      </p:cBhvr>
                                      <p:to x="100000" y="95000"/>
                                    </p:animScale>
                                    <p:animScale>
                                      <p:cBhvr>
                                        <p:cTn id="92" dur="166" decel="50000">
                                          <p:stCondLst>
                                            <p:cond delay="1834"/>
                                          </p:stCondLst>
                                        </p:cTn>
                                        <p:tgtEl>
                                          <p:spTgt spid="27"/>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24"/>
                                        </p:tgtEl>
                                        <p:attrNameLst>
                                          <p:attrName>style.visibility</p:attrName>
                                        </p:attrNameLst>
                                      </p:cBhvr>
                                      <p:to>
                                        <p:strVal val="visible"/>
                                      </p:to>
                                    </p:set>
                                    <p:animEffect transition="in" filter="wipe(down)">
                                      <p:cBhvr>
                                        <p:cTn id="97" dur="580">
                                          <p:stCondLst>
                                            <p:cond delay="0"/>
                                          </p:stCondLst>
                                        </p:cTn>
                                        <p:tgtEl>
                                          <p:spTgt spid="24"/>
                                        </p:tgtEl>
                                      </p:cBhvr>
                                    </p:animEffect>
                                    <p:anim calcmode="lin" valueType="num">
                                      <p:cBhvr>
                                        <p:cTn id="98"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103" dur="26">
                                          <p:stCondLst>
                                            <p:cond delay="650"/>
                                          </p:stCondLst>
                                        </p:cTn>
                                        <p:tgtEl>
                                          <p:spTgt spid="24"/>
                                        </p:tgtEl>
                                      </p:cBhvr>
                                      <p:to x="100000" y="60000"/>
                                    </p:animScale>
                                    <p:animScale>
                                      <p:cBhvr>
                                        <p:cTn id="104" dur="166" decel="50000">
                                          <p:stCondLst>
                                            <p:cond delay="676"/>
                                          </p:stCondLst>
                                        </p:cTn>
                                        <p:tgtEl>
                                          <p:spTgt spid="24"/>
                                        </p:tgtEl>
                                      </p:cBhvr>
                                      <p:to x="100000" y="100000"/>
                                    </p:animScale>
                                    <p:animScale>
                                      <p:cBhvr>
                                        <p:cTn id="105" dur="26">
                                          <p:stCondLst>
                                            <p:cond delay="1312"/>
                                          </p:stCondLst>
                                        </p:cTn>
                                        <p:tgtEl>
                                          <p:spTgt spid="24"/>
                                        </p:tgtEl>
                                      </p:cBhvr>
                                      <p:to x="100000" y="80000"/>
                                    </p:animScale>
                                    <p:animScale>
                                      <p:cBhvr>
                                        <p:cTn id="106" dur="166" decel="50000">
                                          <p:stCondLst>
                                            <p:cond delay="1338"/>
                                          </p:stCondLst>
                                        </p:cTn>
                                        <p:tgtEl>
                                          <p:spTgt spid="24"/>
                                        </p:tgtEl>
                                      </p:cBhvr>
                                      <p:to x="100000" y="100000"/>
                                    </p:animScale>
                                    <p:animScale>
                                      <p:cBhvr>
                                        <p:cTn id="107" dur="26">
                                          <p:stCondLst>
                                            <p:cond delay="1642"/>
                                          </p:stCondLst>
                                        </p:cTn>
                                        <p:tgtEl>
                                          <p:spTgt spid="24"/>
                                        </p:tgtEl>
                                      </p:cBhvr>
                                      <p:to x="100000" y="90000"/>
                                    </p:animScale>
                                    <p:animScale>
                                      <p:cBhvr>
                                        <p:cTn id="108" dur="166" decel="50000">
                                          <p:stCondLst>
                                            <p:cond delay="1668"/>
                                          </p:stCondLst>
                                        </p:cTn>
                                        <p:tgtEl>
                                          <p:spTgt spid="24"/>
                                        </p:tgtEl>
                                      </p:cBhvr>
                                      <p:to x="100000" y="100000"/>
                                    </p:animScale>
                                    <p:animScale>
                                      <p:cBhvr>
                                        <p:cTn id="109" dur="26">
                                          <p:stCondLst>
                                            <p:cond delay="1808"/>
                                          </p:stCondLst>
                                        </p:cTn>
                                        <p:tgtEl>
                                          <p:spTgt spid="24"/>
                                        </p:tgtEl>
                                      </p:cBhvr>
                                      <p:to x="100000" y="95000"/>
                                    </p:animScale>
                                    <p:animScale>
                                      <p:cBhvr>
                                        <p:cTn id="110" dur="166" decel="50000">
                                          <p:stCondLst>
                                            <p:cond delay="1834"/>
                                          </p:stCondLst>
                                        </p:cTn>
                                        <p:tgtEl>
                                          <p:spTgt spid="24"/>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29"/>
                                        </p:tgtEl>
                                        <p:attrNameLst>
                                          <p:attrName>style.visibility</p:attrName>
                                        </p:attrNameLst>
                                      </p:cBhvr>
                                      <p:to>
                                        <p:strVal val="visible"/>
                                      </p:to>
                                    </p:set>
                                    <p:animEffect transition="in" filter="wipe(down)">
                                      <p:cBhvr>
                                        <p:cTn id="115" dur="580">
                                          <p:stCondLst>
                                            <p:cond delay="0"/>
                                          </p:stCondLst>
                                        </p:cTn>
                                        <p:tgtEl>
                                          <p:spTgt spid="29"/>
                                        </p:tgtEl>
                                      </p:cBhvr>
                                    </p:animEffect>
                                    <p:anim calcmode="lin" valueType="num">
                                      <p:cBhvr>
                                        <p:cTn id="116" dur="1822"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29"/>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29"/>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29"/>
                                        </p:tgtEl>
                                        <p:attrNameLst>
                                          <p:attrName>ppt_y</p:attrName>
                                        </p:attrNameLst>
                                      </p:cBhvr>
                                      <p:tavLst>
                                        <p:tav tm="0" fmla="#ppt_y-sin(pi*$)/81">
                                          <p:val>
                                            <p:fltVal val="0"/>
                                          </p:val>
                                        </p:tav>
                                        <p:tav tm="100000">
                                          <p:val>
                                            <p:fltVal val="1"/>
                                          </p:val>
                                        </p:tav>
                                      </p:tavLst>
                                    </p:anim>
                                    <p:animScale>
                                      <p:cBhvr>
                                        <p:cTn id="121" dur="26">
                                          <p:stCondLst>
                                            <p:cond delay="650"/>
                                          </p:stCondLst>
                                        </p:cTn>
                                        <p:tgtEl>
                                          <p:spTgt spid="29"/>
                                        </p:tgtEl>
                                      </p:cBhvr>
                                      <p:to x="100000" y="60000"/>
                                    </p:animScale>
                                    <p:animScale>
                                      <p:cBhvr>
                                        <p:cTn id="122" dur="166" decel="50000">
                                          <p:stCondLst>
                                            <p:cond delay="676"/>
                                          </p:stCondLst>
                                        </p:cTn>
                                        <p:tgtEl>
                                          <p:spTgt spid="29"/>
                                        </p:tgtEl>
                                      </p:cBhvr>
                                      <p:to x="100000" y="100000"/>
                                    </p:animScale>
                                    <p:animScale>
                                      <p:cBhvr>
                                        <p:cTn id="123" dur="26">
                                          <p:stCondLst>
                                            <p:cond delay="1312"/>
                                          </p:stCondLst>
                                        </p:cTn>
                                        <p:tgtEl>
                                          <p:spTgt spid="29"/>
                                        </p:tgtEl>
                                      </p:cBhvr>
                                      <p:to x="100000" y="80000"/>
                                    </p:animScale>
                                    <p:animScale>
                                      <p:cBhvr>
                                        <p:cTn id="124" dur="166" decel="50000">
                                          <p:stCondLst>
                                            <p:cond delay="1338"/>
                                          </p:stCondLst>
                                        </p:cTn>
                                        <p:tgtEl>
                                          <p:spTgt spid="29"/>
                                        </p:tgtEl>
                                      </p:cBhvr>
                                      <p:to x="100000" y="100000"/>
                                    </p:animScale>
                                    <p:animScale>
                                      <p:cBhvr>
                                        <p:cTn id="125" dur="26">
                                          <p:stCondLst>
                                            <p:cond delay="1642"/>
                                          </p:stCondLst>
                                        </p:cTn>
                                        <p:tgtEl>
                                          <p:spTgt spid="29"/>
                                        </p:tgtEl>
                                      </p:cBhvr>
                                      <p:to x="100000" y="90000"/>
                                    </p:animScale>
                                    <p:animScale>
                                      <p:cBhvr>
                                        <p:cTn id="126" dur="166" decel="50000">
                                          <p:stCondLst>
                                            <p:cond delay="1668"/>
                                          </p:stCondLst>
                                        </p:cTn>
                                        <p:tgtEl>
                                          <p:spTgt spid="29"/>
                                        </p:tgtEl>
                                      </p:cBhvr>
                                      <p:to x="100000" y="100000"/>
                                    </p:animScale>
                                    <p:animScale>
                                      <p:cBhvr>
                                        <p:cTn id="127" dur="26">
                                          <p:stCondLst>
                                            <p:cond delay="1808"/>
                                          </p:stCondLst>
                                        </p:cTn>
                                        <p:tgtEl>
                                          <p:spTgt spid="29"/>
                                        </p:tgtEl>
                                      </p:cBhvr>
                                      <p:to x="100000" y="95000"/>
                                    </p:animScale>
                                    <p:animScale>
                                      <p:cBhvr>
                                        <p:cTn id="128" dur="166" decel="50000">
                                          <p:stCondLst>
                                            <p:cond delay="1834"/>
                                          </p:stCondLst>
                                        </p:cTn>
                                        <p:tgtEl>
                                          <p:spTgt spid="29"/>
                                        </p:tgtEl>
                                      </p:cBhvr>
                                      <p:to x="100000" y="100000"/>
                                    </p:animScale>
                                  </p:childTnLst>
                                </p:cTn>
                              </p:par>
                            </p:childTnLst>
                          </p:cTn>
                        </p:par>
                      </p:childTnLst>
                    </p:cTn>
                  </p:par>
                  <p:par>
                    <p:cTn id="129" fill="hold">
                      <p:stCondLst>
                        <p:cond delay="indefinite"/>
                      </p:stCondLst>
                      <p:childTnLst>
                        <p:par>
                          <p:cTn id="130" fill="hold">
                            <p:stCondLst>
                              <p:cond delay="0"/>
                            </p:stCondLst>
                            <p:childTnLst>
                              <p:par>
                                <p:cTn id="131" presetID="26" presetClass="entr" presetSubtype="0" fill="hold" grpId="0" nodeType="clickEffect">
                                  <p:stCondLst>
                                    <p:cond delay="0"/>
                                  </p:stCondLst>
                                  <p:childTnLst>
                                    <p:set>
                                      <p:cBhvr>
                                        <p:cTn id="132" dur="1" fill="hold">
                                          <p:stCondLst>
                                            <p:cond delay="0"/>
                                          </p:stCondLst>
                                        </p:cTn>
                                        <p:tgtEl>
                                          <p:spTgt spid="23"/>
                                        </p:tgtEl>
                                        <p:attrNameLst>
                                          <p:attrName>style.visibility</p:attrName>
                                        </p:attrNameLst>
                                      </p:cBhvr>
                                      <p:to>
                                        <p:strVal val="visible"/>
                                      </p:to>
                                    </p:set>
                                    <p:animEffect transition="in" filter="wipe(down)">
                                      <p:cBhvr>
                                        <p:cTn id="133" dur="580">
                                          <p:stCondLst>
                                            <p:cond delay="0"/>
                                          </p:stCondLst>
                                        </p:cTn>
                                        <p:tgtEl>
                                          <p:spTgt spid="23"/>
                                        </p:tgtEl>
                                      </p:cBhvr>
                                    </p:animEffect>
                                    <p:anim calcmode="lin" valueType="num">
                                      <p:cBhvr>
                                        <p:cTn id="134"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135"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136"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137"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138"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139" dur="26">
                                          <p:stCondLst>
                                            <p:cond delay="650"/>
                                          </p:stCondLst>
                                        </p:cTn>
                                        <p:tgtEl>
                                          <p:spTgt spid="23"/>
                                        </p:tgtEl>
                                      </p:cBhvr>
                                      <p:to x="100000" y="60000"/>
                                    </p:animScale>
                                    <p:animScale>
                                      <p:cBhvr>
                                        <p:cTn id="140" dur="166" decel="50000">
                                          <p:stCondLst>
                                            <p:cond delay="676"/>
                                          </p:stCondLst>
                                        </p:cTn>
                                        <p:tgtEl>
                                          <p:spTgt spid="23"/>
                                        </p:tgtEl>
                                      </p:cBhvr>
                                      <p:to x="100000" y="100000"/>
                                    </p:animScale>
                                    <p:animScale>
                                      <p:cBhvr>
                                        <p:cTn id="141" dur="26">
                                          <p:stCondLst>
                                            <p:cond delay="1312"/>
                                          </p:stCondLst>
                                        </p:cTn>
                                        <p:tgtEl>
                                          <p:spTgt spid="23"/>
                                        </p:tgtEl>
                                      </p:cBhvr>
                                      <p:to x="100000" y="80000"/>
                                    </p:animScale>
                                    <p:animScale>
                                      <p:cBhvr>
                                        <p:cTn id="142" dur="166" decel="50000">
                                          <p:stCondLst>
                                            <p:cond delay="1338"/>
                                          </p:stCondLst>
                                        </p:cTn>
                                        <p:tgtEl>
                                          <p:spTgt spid="23"/>
                                        </p:tgtEl>
                                      </p:cBhvr>
                                      <p:to x="100000" y="100000"/>
                                    </p:animScale>
                                    <p:animScale>
                                      <p:cBhvr>
                                        <p:cTn id="143" dur="26">
                                          <p:stCondLst>
                                            <p:cond delay="1642"/>
                                          </p:stCondLst>
                                        </p:cTn>
                                        <p:tgtEl>
                                          <p:spTgt spid="23"/>
                                        </p:tgtEl>
                                      </p:cBhvr>
                                      <p:to x="100000" y="90000"/>
                                    </p:animScale>
                                    <p:animScale>
                                      <p:cBhvr>
                                        <p:cTn id="144" dur="166" decel="50000">
                                          <p:stCondLst>
                                            <p:cond delay="1668"/>
                                          </p:stCondLst>
                                        </p:cTn>
                                        <p:tgtEl>
                                          <p:spTgt spid="23"/>
                                        </p:tgtEl>
                                      </p:cBhvr>
                                      <p:to x="100000" y="100000"/>
                                    </p:animScale>
                                    <p:animScale>
                                      <p:cBhvr>
                                        <p:cTn id="145" dur="26">
                                          <p:stCondLst>
                                            <p:cond delay="1808"/>
                                          </p:stCondLst>
                                        </p:cTn>
                                        <p:tgtEl>
                                          <p:spTgt spid="23"/>
                                        </p:tgtEl>
                                      </p:cBhvr>
                                      <p:to x="100000" y="95000"/>
                                    </p:animScale>
                                    <p:animScale>
                                      <p:cBhvr>
                                        <p:cTn id="146" dur="166" decel="50000">
                                          <p:stCondLst>
                                            <p:cond delay="1834"/>
                                          </p:stCondLst>
                                        </p:cTn>
                                        <p:tgtEl>
                                          <p:spTgt spid="2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AsOne/>
      </p:bldGraphic>
      <p:bldGraphic spid="19" grpId="0">
        <p:bldAsOne/>
      </p:bldGraphic>
      <p:bldGraphic spid="20" grpId="0">
        <p:bldAsOne/>
      </p:bldGraphic>
      <p:bldGraphic spid="23" grpId="0">
        <p:bldAsOne/>
      </p:bldGraphic>
      <p:bldGraphic spid="24" grpId="0">
        <p:bldAsOne/>
      </p:bldGraphic>
      <p:bldGraphic spid="27" grpId="0">
        <p:bldAsOne/>
      </p:bldGraphic>
      <p:bldGraphic spid="28" grpId="0">
        <p:bldAsOne/>
      </p:bldGraphic>
      <p:bldGraphic spid="29"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6A1ABB-A5AE-410E-914C-8A7C8DBB0428}"/>
              </a:ext>
            </a:extLst>
          </p:cNvPr>
          <p:cNvSpPr txBox="1"/>
          <p:nvPr/>
        </p:nvSpPr>
        <p:spPr>
          <a:xfrm>
            <a:off x="0" y="-24705"/>
            <a:ext cx="12192000" cy="646331"/>
          </a:xfrm>
          <a:prstGeom prst="rect">
            <a:avLst/>
          </a:prstGeom>
          <a:solidFill>
            <a:srgbClr val="213755"/>
          </a:solidFill>
          <a:ln>
            <a:solidFill>
              <a:srgbClr val="314C73"/>
            </a:solidFill>
          </a:ln>
        </p:spPr>
        <p:txBody>
          <a:bodyPr wrap="square" rtlCol="0">
            <a:spAutoFit/>
          </a:bodyPr>
          <a:lstStyle/>
          <a:p>
            <a:r>
              <a:rPr lang="en-US" sz="3600" dirty="0">
                <a:solidFill>
                  <a:schemeClr val="bg1"/>
                </a:solidFill>
                <a:latin typeface="Arial Narrow" panose="020B0606020202030204" pitchFamily="34" charset="0"/>
                <a:cs typeface="Andalus" panose="02020603050405020304" pitchFamily="18" charset="-78"/>
              </a:rPr>
              <a:t>2) GOOGLE SERVICES  : </a:t>
            </a:r>
            <a:endParaRPr lang="fr-FR" sz="3600" dirty="0">
              <a:solidFill>
                <a:schemeClr val="bg1"/>
              </a:solidFill>
              <a:latin typeface="Arial Narrow" panose="020B0606020202030204" pitchFamily="34" charset="0"/>
              <a:cs typeface="Andalus" panose="02020603050405020304" pitchFamily="18" charset="-78"/>
            </a:endParaRPr>
          </a:p>
        </p:txBody>
      </p:sp>
      <p:sp>
        <p:nvSpPr>
          <p:cNvPr id="5" name="TextBox 4">
            <a:extLst>
              <a:ext uri="{FF2B5EF4-FFF2-40B4-BE49-F238E27FC236}">
                <a16:creationId xmlns:a16="http://schemas.microsoft.com/office/drawing/2014/main" id="{2942F3D6-42A6-4833-8478-B66B0A2CEB52}"/>
              </a:ext>
            </a:extLst>
          </p:cNvPr>
          <p:cNvSpPr txBox="1"/>
          <p:nvPr/>
        </p:nvSpPr>
        <p:spPr>
          <a:xfrm>
            <a:off x="0" y="6398309"/>
            <a:ext cx="12192000" cy="646331"/>
          </a:xfrm>
          <a:prstGeom prst="rect">
            <a:avLst/>
          </a:prstGeom>
          <a:solidFill>
            <a:srgbClr val="213755"/>
          </a:solidFill>
          <a:ln>
            <a:solidFill>
              <a:srgbClr val="314C73"/>
            </a:solidFill>
          </a:ln>
        </p:spPr>
        <p:txBody>
          <a:bodyPr wrap="square" rtlCol="0">
            <a:spAutoFit/>
          </a:bodyPr>
          <a:lstStyle/>
          <a:p>
            <a:r>
              <a:rPr lang="en-US" sz="3600" dirty="0">
                <a:solidFill>
                  <a:schemeClr val="bg1"/>
                </a:solidFill>
                <a:latin typeface="Andalus" panose="02020603050405020304" pitchFamily="18" charset="-78"/>
                <a:cs typeface="Andalus" panose="02020603050405020304" pitchFamily="18" charset="-78"/>
              </a:rPr>
              <a:t> </a:t>
            </a:r>
            <a:endParaRPr lang="fr-FR" sz="3600" dirty="0">
              <a:solidFill>
                <a:schemeClr val="bg1"/>
              </a:solidFill>
              <a:latin typeface="Andalus" panose="02020603050405020304" pitchFamily="18" charset="-78"/>
              <a:cs typeface="Andalus" panose="02020603050405020304" pitchFamily="18" charset="-78"/>
            </a:endParaRPr>
          </a:p>
        </p:txBody>
      </p:sp>
      <p:pic>
        <p:nvPicPr>
          <p:cNvPr id="14" name="Picture 13">
            <a:extLst>
              <a:ext uri="{FF2B5EF4-FFF2-40B4-BE49-F238E27FC236}">
                <a16:creationId xmlns:a16="http://schemas.microsoft.com/office/drawing/2014/main" id="{83842457-2937-464E-B1CB-E32770C74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9948" y="5812032"/>
            <a:ext cx="1862052" cy="1045968"/>
          </a:xfrm>
          <a:prstGeom prst="rect">
            <a:avLst/>
          </a:prstGeom>
        </p:spPr>
      </p:pic>
      <p:pic>
        <p:nvPicPr>
          <p:cNvPr id="6" name="Picture 5">
            <a:extLst>
              <a:ext uri="{FF2B5EF4-FFF2-40B4-BE49-F238E27FC236}">
                <a16:creationId xmlns:a16="http://schemas.microsoft.com/office/drawing/2014/main" id="{D00C8DB5-2AAA-414C-9623-2C57818AB0F5}"/>
              </a:ext>
            </a:extLst>
          </p:cNvPr>
          <p:cNvPicPr>
            <a:picLocks noChangeAspect="1"/>
          </p:cNvPicPr>
          <p:nvPr/>
        </p:nvPicPr>
        <p:blipFill>
          <a:blip r:embed="rId3"/>
          <a:stretch>
            <a:fillRect/>
          </a:stretch>
        </p:blipFill>
        <p:spPr>
          <a:xfrm>
            <a:off x="4319144" y="4394202"/>
            <a:ext cx="3431782" cy="2004107"/>
          </a:xfrm>
          <a:prstGeom prst="rect">
            <a:avLst/>
          </a:prstGeom>
        </p:spPr>
      </p:pic>
      <p:pic>
        <p:nvPicPr>
          <p:cNvPr id="10" name="Picture 9">
            <a:extLst>
              <a:ext uri="{FF2B5EF4-FFF2-40B4-BE49-F238E27FC236}">
                <a16:creationId xmlns:a16="http://schemas.microsoft.com/office/drawing/2014/main" id="{53978618-FCD1-4E67-B0A0-917EA740561C}"/>
              </a:ext>
            </a:extLst>
          </p:cNvPr>
          <p:cNvPicPr>
            <a:picLocks noChangeAspect="1"/>
          </p:cNvPicPr>
          <p:nvPr/>
        </p:nvPicPr>
        <p:blipFill>
          <a:blip r:embed="rId4"/>
          <a:stretch>
            <a:fillRect/>
          </a:stretch>
        </p:blipFill>
        <p:spPr>
          <a:xfrm>
            <a:off x="4378512" y="1008948"/>
            <a:ext cx="2785865" cy="1527733"/>
          </a:xfrm>
          <a:prstGeom prst="rect">
            <a:avLst/>
          </a:prstGeom>
        </p:spPr>
      </p:pic>
      <p:pic>
        <p:nvPicPr>
          <p:cNvPr id="27" name="Picture 26">
            <a:extLst>
              <a:ext uri="{FF2B5EF4-FFF2-40B4-BE49-F238E27FC236}">
                <a16:creationId xmlns:a16="http://schemas.microsoft.com/office/drawing/2014/main" id="{45CFA972-7C9F-482D-BE7E-1E271304AEFA}"/>
              </a:ext>
            </a:extLst>
          </p:cNvPr>
          <p:cNvPicPr>
            <a:picLocks noChangeAspect="1"/>
          </p:cNvPicPr>
          <p:nvPr/>
        </p:nvPicPr>
        <p:blipFill>
          <a:blip r:embed="rId5"/>
          <a:stretch>
            <a:fillRect/>
          </a:stretch>
        </p:blipFill>
        <p:spPr>
          <a:xfrm>
            <a:off x="588998" y="2868024"/>
            <a:ext cx="2720940" cy="1481508"/>
          </a:xfrm>
          <a:prstGeom prst="rect">
            <a:avLst/>
          </a:prstGeom>
          <a:ln>
            <a:noFill/>
          </a:ln>
        </p:spPr>
      </p:pic>
      <p:pic>
        <p:nvPicPr>
          <p:cNvPr id="29" name="Picture 28">
            <a:extLst>
              <a:ext uri="{FF2B5EF4-FFF2-40B4-BE49-F238E27FC236}">
                <a16:creationId xmlns:a16="http://schemas.microsoft.com/office/drawing/2014/main" id="{E4A9BDC3-EE1D-4570-A0F0-DD526D257982}"/>
              </a:ext>
            </a:extLst>
          </p:cNvPr>
          <p:cNvPicPr>
            <a:picLocks noChangeAspect="1"/>
          </p:cNvPicPr>
          <p:nvPr/>
        </p:nvPicPr>
        <p:blipFill>
          <a:blip r:embed="rId6"/>
          <a:stretch>
            <a:fillRect/>
          </a:stretch>
        </p:blipFill>
        <p:spPr>
          <a:xfrm>
            <a:off x="8691878" y="2765253"/>
            <a:ext cx="3043144" cy="1571009"/>
          </a:xfrm>
          <a:prstGeom prst="rect">
            <a:avLst/>
          </a:prstGeom>
        </p:spPr>
      </p:pic>
      <p:sp>
        <p:nvSpPr>
          <p:cNvPr id="32" name="Arrow: Left-Up 31">
            <a:extLst>
              <a:ext uri="{FF2B5EF4-FFF2-40B4-BE49-F238E27FC236}">
                <a16:creationId xmlns:a16="http://schemas.microsoft.com/office/drawing/2014/main" id="{DA2306B5-432F-4118-B181-97036E4A5F55}"/>
              </a:ext>
            </a:extLst>
          </p:cNvPr>
          <p:cNvSpPr/>
          <p:nvPr/>
        </p:nvSpPr>
        <p:spPr>
          <a:xfrm>
            <a:off x="7957258" y="4208030"/>
            <a:ext cx="2372690" cy="1741711"/>
          </a:xfrm>
          <a:prstGeom prst="leftUpArrow">
            <a:avLst>
              <a:gd name="adj1" fmla="val 8052"/>
              <a:gd name="adj2" fmla="val 11158"/>
              <a:gd name="adj3" fmla="val 12570"/>
            </a:avLst>
          </a:prstGeom>
          <a:solidFill>
            <a:srgbClr val="4454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3" name="TextBox 32">
            <a:extLst>
              <a:ext uri="{FF2B5EF4-FFF2-40B4-BE49-F238E27FC236}">
                <a16:creationId xmlns:a16="http://schemas.microsoft.com/office/drawing/2014/main" id="{007E1EDB-BEB8-4833-BCEE-B7965A9166E3}"/>
              </a:ext>
            </a:extLst>
          </p:cNvPr>
          <p:cNvSpPr txBox="1"/>
          <p:nvPr/>
        </p:nvSpPr>
        <p:spPr>
          <a:xfrm>
            <a:off x="4379315" y="4216099"/>
            <a:ext cx="3431782" cy="461665"/>
          </a:xfrm>
          <a:prstGeom prst="rect">
            <a:avLst/>
          </a:prstGeom>
          <a:noFill/>
        </p:spPr>
        <p:txBody>
          <a:bodyPr wrap="square" rtlCol="0">
            <a:spAutoFit/>
          </a:bodyPr>
          <a:lstStyle/>
          <a:p>
            <a:pPr algn="ctr"/>
            <a:r>
              <a:rPr lang="en-US" sz="2400" b="1" dirty="0">
                <a:latin typeface="Bradley Hand ITC" panose="03070402050302030203" pitchFamily="66" charset="0"/>
              </a:rPr>
              <a:t>CLASSE IN FOLDERS !</a:t>
            </a:r>
            <a:endParaRPr lang="fr-FR" sz="2400" b="1" dirty="0">
              <a:latin typeface="Bradley Hand ITC" panose="03070402050302030203" pitchFamily="66" charset="0"/>
            </a:endParaRPr>
          </a:p>
        </p:txBody>
      </p:sp>
      <p:sp>
        <p:nvSpPr>
          <p:cNvPr id="34" name="TextBox 33">
            <a:extLst>
              <a:ext uri="{FF2B5EF4-FFF2-40B4-BE49-F238E27FC236}">
                <a16:creationId xmlns:a16="http://schemas.microsoft.com/office/drawing/2014/main" id="{69D64284-BC10-4DBE-8566-D518C22E3B21}"/>
              </a:ext>
            </a:extLst>
          </p:cNvPr>
          <p:cNvSpPr txBox="1"/>
          <p:nvPr/>
        </p:nvSpPr>
        <p:spPr>
          <a:xfrm>
            <a:off x="427897" y="2466046"/>
            <a:ext cx="3043143" cy="461665"/>
          </a:xfrm>
          <a:prstGeom prst="rect">
            <a:avLst/>
          </a:prstGeom>
          <a:noFill/>
        </p:spPr>
        <p:txBody>
          <a:bodyPr wrap="square" rtlCol="0">
            <a:spAutoFit/>
          </a:bodyPr>
          <a:lstStyle/>
          <a:p>
            <a:pPr algn="ctr"/>
            <a:r>
              <a:rPr lang="en-US" sz="2400" b="1" dirty="0">
                <a:latin typeface="Bradley Hand ITC" panose="03070402050302030203" pitchFamily="66" charset="0"/>
              </a:rPr>
              <a:t>SHARE IN GMAIL !</a:t>
            </a:r>
            <a:endParaRPr lang="fr-FR" sz="2400" b="1" dirty="0">
              <a:latin typeface="Bradley Hand ITC" panose="03070402050302030203" pitchFamily="66" charset="0"/>
            </a:endParaRPr>
          </a:p>
        </p:txBody>
      </p:sp>
      <p:sp>
        <p:nvSpPr>
          <p:cNvPr id="35" name="TextBox 34">
            <a:extLst>
              <a:ext uri="{FF2B5EF4-FFF2-40B4-BE49-F238E27FC236}">
                <a16:creationId xmlns:a16="http://schemas.microsoft.com/office/drawing/2014/main" id="{0CE096F1-D98D-405E-A341-2B3E00B7B060}"/>
              </a:ext>
            </a:extLst>
          </p:cNvPr>
          <p:cNvSpPr txBox="1"/>
          <p:nvPr/>
        </p:nvSpPr>
        <p:spPr>
          <a:xfrm>
            <a:off x="4170221" y="775942"/>
            <a:ext cx="3043143" cy="461665"/>
          </a:xfrm>
          <a:prstGeom prst="rect">
            <a:avLst/>
          </a:prstGeom>
          <a:noFill/>
        </p:spPr>
        <p:txBody>
          <a:bodyPr wrap="square" rtlCol="0">
            <a:spAutoFit/>
          </a:bodyPr>
          <a:lstStyle/>
          <a:p>
            <a:pPr algn="ctr"/>
            <a:r>
              <a:rPr lang="en-US" sz="2400" b="1" dirty="0">
                <a:latin typeface="Bradley Hand ITC" panose="03070402050302030203" pitchFamily="66" charset="0"/>
              </a:rPr>
              <a:t>SHARE TO DRIVE !</a:t>
            </a:r>
            <a:endParaRPr lang="fr-FR" sz="2400" b="1" dirty="0">
              <a:latin typeface="Bradley Hand ITC" panose="03070402050302030203" pitchFamily="66" charset="0"/>
            </a:endParaRPr>
          </a:p>
        </p:txBody>
      </p:sp>
      <p:sp>
        <p:nvSpPr>
          <p:cNvPr id="36" name="TextBox 35">
            <a:extLst>
              <a:ext uri="{FF2B5EF4-FFF2-40B4-BE49-F238E27FC236}">
                <a16:creationId xmlns:a16="http://schemas.microsoft.com/office/drawing/2014/main" id="{F20079E5-0C71-413D-9DC2-8779B1EE0E69}"/>
              </a:ext>
            </a:extLst>
          </p:cNvPr>
          <p:cNvSpPr txBox="1"/>
          <p:nvPr/>
        </p:nvSpPr>
        <p:spPr>
          <a:xfrm>
            <a:off x="8381785" y="2483037"/>
            <a:ext cx="3537286" cy="461665"/>
          </a:xfrm>
          <a:prstGeom prst="rect">
            <a:avLst/>
          </a:prstGeom>
          <a:noFill/>
        </p:spPr>
        <p:txBody>
          <a:bodyPr wrap="square" rtlCol="0">
            <a:spAutoFit/>
          </a:bodyPr>
          <a:lstStyle/>
          <a:p>
            <a:pPr algn="ctr"/>
            <a:r>
              <a:rPr lang="en-US" sz="2400" b="1" dirty="0">
                <a:latin typeface="Bradley Hand ITC" panose="03070402050302030203" pitchFamily="66" charset="0"/>
              </a:rPr>
              <a:t>LOCATE DOCUMENTS !</a:t>
            </a:r>
            <a:endParaRPr lang="fr-FR" sz="2400" b="1" dirty="0">
              <a:latin typeface="Bradley Hand ITC" panose="03070402050302030203" pitchFamily="66" charset="0"/>
            </a:endParaRPr>
          </a:p>
        </p:txBody>
      </p:sp>
      <p:sp>
        <p:nvSpPr>
          <p:cNvPr id="37" name="Arrow: Left-Up 36">
            <a:extLst>
              <a:ext uri="{FF2B5EF4-FFF2-40B4-BE49-F238E27FC236}">
                <a16:creationId xmlns:a16="http://schemas.microsoft.com/office/drawing/2014/main" id="{704CAF5C-90DE-45BE-A288-6ABBC76FFC31}"/>
              </a:ext>
            </a:extLst>
          </p:cNvPr>
          <p:cNvSpPr/>
          <p:nvPr/>
        </p:nvSpPr>
        <p:spPr>
          <a:xfrm rot="16200000">
            <a:off x="8149646" y="588996"/>
            <a:ext cx="1415583" cy="2420545"/>
          </a:xfrm>
          <a:prstGeom prst="leftUpArrow">
            <a:avLst>
              <a:gd name="adj1" fmla="val 9501"/>
              <a:gd name="adj2" fmla="val 11158"/>
              <a:gd name="adj3" fmla="val 12570"/>
            </a:avLst>
          </a:prstGeom>
          <a:solidFill>
            <a:srgbClr val="4454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 name="Arrow: Left-Up 37">
            <a:extLst>
              <a:ext uri="{FF2B5EF4-FFF2-40B4-BE49-F238E27FC236}">
                <a16:creationId xmlns:a16="http://schemas.microsoft.com/office/drawing/2014/main" id="{B6B8529A-111A-4B35-BAB4-9CFD76A057A1}"/>
              </a:ext>
            </a:extLst>
          </p:cNvPr>
          <p:cNvSpPr/>
          <p:nvPr/>
        </p:nvSpPr>
        <p:spPr>
          <a:xfrm rot="10800000">
            <a:off x="1653167" y="1333507"/>
            <a:ext cx="2242557" cy="1129073"/>
          </a:xfrm>
          <a:prstGeom prst="leftUpArrow">
            <a:avLst>
              <a:gd name="adj1" fmla="val 9739"/>
              <a:gd name="adj2" fmla="val 11158"/>
              <a:gd name="adj3" fmla="val 12570"/>
            </a:avLst>
          </a:prstGeom>
          <a:solidFill>
            <a:srgbClr val="4454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9" name="Arrow: Left-Up 38">
            <a:extLst>
              <a:ext uri="{FF2B5EF4-FFF2-40B4-BE49-F238E27FC236}">
                <a16:creationId xmlns:a16="http://schemas.microsoft.com/office/drawing/2014/main" id="{9DFAA8FC-4455-48B7-9149-459876C346F3}"/>
              </a:ext>
            </a:extLst>
          </p:cNvPr>
          <p:cNvSpPr/>
          <p:nvPr/>
        </p:nvSpPr>
        <p:spPr>
          <a:xfrm rot="5400000">
            <a:off x="2173701" y="3815727"/>
            <a:ext cx="1475326" cy="2516396"/>
          </a:xfrm>
          <a:prstGeom prst="leftUpArrow">
            <a:avLst>
              <a:gd name="adj1" fmla="val 8052"/>
              <a:gd name="adj2" fmla="val 11158"/>
              <a:gd name="adj3" fmla="val 12570"/>
            </a:avLst>
          </a:prstGeom>
          <a:solidFill>
            <a:srgbClr val="4454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0" name="Cloud 39">
            <a:extLst>
              <a:ext uri="{FF2B5EF4-FFF2-40B4-BE49-F238E27FC236}">
                <a16:creationId xmlns:a16="http://schemas.microsoft.com/office/drawing/2014/main" id="{CB391435-85A2-44DC-ACB6-F0EDA30A5792}"/>
              </a:ext>
            </a:extLst>
          </p:cNvPr>
          <p:cNvSpPr/>
          <p:nvPr/>
        </p:nvSpPr>
        <p:spPr>
          <a:xfrm>
            <a:off x="4019131" y="2625733"/>
            <a:ext cx="3938127" cy="1415583"/>
          </a:xfrm>
          <a:prstGeom prst="cloud">
            <a:avLst/>
          </a:prstGeom>
          <a:solidFill>
            <a:srgbClr val="44546A"/>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0" dirty="0">
                <a:solidFill>
                  <a:schemeClr val="bg1"/>
                </a:solidFill>
                <a:effectLst/>
                <a:latin typeface="SimSun-ExtB" panose="02010609060101010101" pitchFamily="49" charset="-122"/>
                <a:ea typeface="SimSun-ExtB" panose="02010609060101010101" pitchFamily="49" charset="-122"/>
              </a:rPr>
              <a:t>THE USES OF GOOGLE SERVICES</a:t>
            </a:r>
            <a:endParaRPr lang="fr-FR" sz="2400" b="1" dirty="0">
              <a:solidFill>
                <a:schemeClr val="bg1"/>
              </a:solidFill>
              <a:latin typeface="SimSun-ExtB" panose="02010609060101010101" pitchFamily="49" charset="-122"/>
              <a:ea typeface="SimSun-ExtB" panose="02010609060101010101" pitchFamily="49" charset="-122"/>
            </a:endParaRPr>
          </a:p>
        </p:txBody>
      </p:sp>
    </p:spTree>
    <p:extLst>
      <p:ext uri="{BB962C8B-B14F-4D97-AF65-F5344CB8AC3E}">
        <p14:creationId xmlns:p14="http://schemas.microsoft.com/office/powerpoint/2010/main" val="4567817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1250" fill="hold"/>
                                        <p:tgtEl>
                                          <p:spTgt spid="40"/>
                                        </p:tgtEl>
                                        <p:attrNameLst>
                                          <p:attrName>ppt_x</p:attrName>
                                        </p:attrNameLst>
                                      </p:cBhvr>
                                      <p:tavLst>
                                        <p:tav tm="0">
                                          <p:val>
                                            <p:strVal val="#ppt_x"/>
                                          </p:val>
                                        </p:tav>
                                        <p:tav tm="100000">
                                          <p:val>
                                            <p:strVal val="#ppt_x"/>
                                          </p:val>
                                        </p:tav>
                                      </p:tavLst>
                                    </p:anim>
                                    <p:anim calcmode="lin" valueType="num">
                                      <p:cBhvr additive="base">
                                        <p:cTn id="8" dur="1250" fill="hold"/>
                                        <p:tgtEl>
                                          <p:spTgt spid="4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1250" fill="hold"/>
                                        <p:tgtEl>
                                          <p:spTgt spid="37"/>
                                        </p:tgtEl>
                                        <p:attrNameLst>
                                          <p:attrName>ppt_x</p:attrName>
                                        </p:attrNameLst>
                                      </p:cBhvr>
                                      <p:tavLst>
                                        <p:tav tm="0">
                                          <p:val>
                                            <p:strVal val="#ppt_x"/>
                                          </p:val>
                                        </p:tav>
                                        <p:tav tm="100000">
                                          <p:val>
                                            <p:strVal val="#ppt_x"/>
                                          </p:val>
                                        </p:tav>
                                      </p:tavLst>
                                    </p:anim>
                                    <p:anim calcmode="lin" valueType="num">
                                      <p:cBhvr additive="base">
                                        <p:cTn id="12" dur="1250" fill="hold"/>
                                        <p:tgtEl>
                                          <p:spTgt spid="3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1250" fill="hold"/>
                                        <p:tgtEl>
                                          <p:spTgt spid="32"/>
                                        </p:tgtEl>
                                        <p:attrNameLst>
                                          <p:attrName>ppt_x</p:attrName>
                                        </p:attrNameLst>
                                      </p:cBhvr>
                                      <p:tavLst>
                                        <p:tav tm="0">
                                          <p:val>
                                            <p:strVal val="#ppt_x"/>
                                          </p:val>
                                        </p:tav>
                                        <p:tav tm="100000">
                                          <p:val>
                                            <p:strVal val="#ppt_x"/>
                                          </p:val>
                                        </p:tav>
                                      </p:tavLst>
                                    </p:anim>
                                    <p:anim calcmode="lin" valueType="num">
                                      <p:cBhvr additive="base">
                                        <p:cTn id="16" dur="1250" fill="hold"/>
                                        <p:tgtEl>
                                          <p:spTgt spid="3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1250" fill="hold"/>
                                        <p:tgtEl>
                                          <p:spTgt spid="39"/>
                                        </p:tgtEl>
                                        <p:attrNameLst>
                                          <p:attrName>ppt_x</p:attrName>
                                        </p:attrNameLst>
                                      </p:cBhvr>
                                      <p:tavLst>
                                        <p:tav tm="0">
                                          <p:val>
                                            <p:strVal val="#ppt_x"/>
                                          </p:val>
                                        </p:tav>
                                        <p:tav tm="100000">
                                          <p:val>
                                            <p:strVal val="#ppt_x"/>
                                          </p:val>
                                        </p:tav>
                                      </p:tavLst>
                                    </p:anim>
                                    <p:anim calcmode="lin" valueType="num">
                                      <p:cBhvr additive="base">
                                        <p:cTn id="20" dur="1250" fill="hold"/>
                                        <p:tgtEl>
                                          <p:spTgt spid="3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additive="base">
                                        <p:cTn id="23" dur="1250" fill="hold"/>
                                        <p:tgtEl>
                                          <p:spTgt spid="38"/>
                                        </p:tgtEl>
                                        <p:attrNameLst>
                                          <p:attrName>ppt_x</p:attrName>
                                        </p:attrNameLst>
                                      </p:cBhvr>
                                      <p:tavLst>
                                        <p:tav tm="0">
                                          <p:val>
                                            <p:strVal val="#ppt_x"/>
                                          </p:val>
                                        </p:tav>
                                        <p:tav tm="100000">
                                          <p:val>
                                            <p:strVal val="#ppt_x"/>
                                          </p:val>
                                        </p:tav>
                                      </p:tavLst>
                                    </p:anim>
                                    <p:anim calcmode="lin" valueType="num">
                                      <p:cBhvr additive="base">
                                        <p:cTn id="24" dur="125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35"/>
                                        </p:tgtEl>
                                        <p:attrNameLst>
                                          <p:attrName>style.visibility</p:attrName>
                                        </p:attrNameLst>
                                      </p:cBhvr>
                                      <p:to>
                                        <p:strVal val="visible"/>
                                      </p:to>
                                    </p:set>
                                    <p:anim calcmode="lin" valueType="num">
                                      <p:cBhvr>
                                        <p:cTn id="36" dur="500" fill="hold"/>
                                        <p:tgtEl>
                                          <p:spTgt spid="35"/>
                                        </p:tgtEl>
                                        <p:attrNameLst>
                                          <p:attrName>ppt_w</p:attrName>
                                        </p:attrNameLst>
                                      </p:cBhvr>
                                      <p:tavLst>
                                        <p:tav tm="0">
                                          <p:val>
                                            <p:fltVal val="0"/>
                                          </p:val>
                                        </p:tav>
                                        <p:tav tm="100000">
                                          <p:val>
                                            <p:strVal val="#ppt_w"/>
                                          </p:val>
                                        </p:tav>
                                      </p:tavLst>
                                    </p:anim>
                                    <p:anim calcmode="lin" valueType="num">
                                      <p:cBhvr>
                                        <p:cTn id="37" dur="500" fill="hold"/>
                                        <p:tgtEl>
                                          <p:spTgt spid="35"/>
                                        </p:tgtEl>
                                        <p:attrNameLst>
                                          <p:attrName>ppt_h</p:attrName>
                                        </p:attrNameLst>
                                      </p:cBhvr>
                                      <p:tavLst>
                                        <p:tav tm="0">
                                          <p:val>
                                            <p:fltVal val="0"/>
                                          </p:val>
                                        </p:tav>
                                        <p:tav tm="100000">
                                          <p:val>
                                            <p:strVal val="#ppt_h"/>
                                          </p:val>
                                        </p:tav>
                                      </p:tavLst>
                                    </p:anim>
                                    <p:animEffect transition="in" filter="fade">
                                      <p:cBhvr>
                                        <p:cTn id="38" dur="500"/>
                                        <p:tgtEl>
                                          <p:spTgt spid="35"/>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1000"/>
                                        <p:tgtEl>
                                          <p:spTgt spid="29"/>
                                        </p:tgtEl>
                                      </p:cBhvr>
                                    </p:animEffect>
                                    <p:anim calcmode="lin" valueType="num">
                                      <p:cBhvr>
                                        <p:cTn id="44" dur="1000" fill="hold"/>
                                        <p:tgtEl>
                                          <p:spTgt spid="29"/>
                                        </p:tgtEl>
                                        <p:attrNameLst>
                                          <p:attrName>ppt_x</p:attrName>
                                        </p:attrNameLst>
                                      </p:cBhvr>
                                      <p:tavLst>
                                        <p:tav tm="0">
                                          <p:val>
                                            <p:strVal val="#ppt_x"/>
                                          </p:val>
                                        </p:tav>
                                        <p:tav tm="100000">
                                          <p:val>
                                            <p:strVal val="#ppt_x"/>
                                          </p:val>
                                        </p:tav>
                                      </p:tavLst>
                                    </p:anim>
                                    <p:anim calcmode="lin" valueType="num">
                                      <p:cBhvr>
                                        <p:cTn id="45"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grpId="0" nodeType="clickEffect">
                                  <p:stCondLst>
                                    <p:cond delay="0"/>
                                  </p:stCondLst>
                                  <p:childTnLst>
                                    <p:set>
                                      <p:cBhvr>
                                        <p:cTn id="49" dur="1" fill="hold">
                                          <p:stCondLst>
                                            <p:cond delay="0"/>
                                          </p:stCondLst>
                                        </p:cTn>
                                        <p:tgtEl>
                                          <p:spTgt spid="36"/>
                                        </p:tgtEl>
                                        <p:attrNameLst>
                                          <p:attrName>style.visibility</p:attrName>
                                        </p:attrNameLst>
                                      </p:cBhvr>
                                      <p:to>
                                        <p:strVal val="visible"/>
                                      </p:to>
                                    </p:set>
                                    <p:anim calcmode="lin" valueType="num">
                                      <p:cBhvr>
                                        <p:cTn id="50" dur="500" fill="hold"/>
                                        <p:tgtEl>
                                          <p:spTgt spid="36"/>
                                        </p:tgtEl>
                                        <p:attrNameLst>
                                          <p:attrName>ppt_w</p:attrName>
                                        </p:attrNameLst>
                                      </p:cBhvr>
                                      <p:tavLst>
                                        <p:tav tm="0">
                                          <p:val>
                                            <p:fltVal val="0"/>
                                          </p:val>
                                        </p:tav>
                                        <p:tav tm="100000">
                                          <p:val>
                                            <p:strVal val="#ppt_w"/>
                                          </p:val>
                                        </p:tav>
                                      </p:tavLst>
                                    </p:anim>
                                    <p:anim calcmode="lin" valueType="num">
                                      <p:cBhvr>
                                        <p:cTn id="51" dur="500" fill="hold"/>
                                        <p:tgtEl>
                                          <p:spTgt spid="36"/>
                                        </p:tgtEl>
                                        <p:attrNameLst>
                                          <p:attrName>ppt_h</p:attrName>
                                        </p:attrNameLst>
                                      </p:cBhvr>
                                      <p:tavLst>
                                        <p:tav tm="0">
                                          <p:val>
                                            <p:fltVal val="0"/>
                                          </p:val>
                                        </p:tav>
                                        <p:tav tm="100000">
                                          <p:val>
                                            <p:strVal val="#ppt_h"/>
                                          </p:val>
                                        </p:tav>
                                      </p:tavLst>
                                    </p:anim>
                                    <p:animEffect transition="in" filter="fade">
                                      <p:cBhvr>
                                        <p:cTn id="52" dur="500"/>
                                        <p:tgtEl>
                                          <p:spTgt spid="36"/>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1000"/>
                                        <p:tgtEl>
                                          <p:spTgt spid="6"/>
                                        </p:tgtEl>
                                      </p:cBhvr>
                                    </p:animEffect>
                                    <p:anim calcmode="lin" valueType="num">
                                      <p:cBhvr>
                                        <p:cTn id="58" dur="1000" fill="hold"/>
                                        <p:tgtEl>
                                          <p:spTgt spid="6"/>
                                        </p:tgtEl>
                                        <p:attrNameLst>
                                          <p:attrName>ppt_x</p:attrName>
                                        </p:attrNameLst>
                                      </p:cBhvr>
                                      <p:tavLst>
                                        <p:tav tm="0">
                                          <p:val>
                                            <p:strVal val="#ppt_x"/>
                                          </p:val>
                                        </p:tav>
                                        <p:tav tm="100000">
                                          <p:val>
                                            <p:strVal val="#ppt_x"/>
                                          </p:val>
                                        </p:tav>
                                      </p:tavLst>
                                    </p:anim>
                                    <p:anim calcmode="lin" valueType="num">
                                      <p:cBhvr>
                                        <p:cTn id="5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53" presetClass="entr" presetSubtype="16" fill="hold" grpId="0" nodeType="clickEffect">
                                  <p:stCondLst>
                                    <p:cond delay="0"/>
                                  </p:stCondLst>
                                  <p:childTnLst>
                                    <p:set>
                                      <p:cBhvr>
                                        <p:cTn id="63" dur="1" fill="hold">
                                          <p:stCondLst>
                                            <p:cond delay="0"/>
                                          </p:stCondLst>
                                        </p:cTn>
                                        <p:tgtEl>
                                          <p:spTgt spid="33"/>
                                        </p:tgtEl>
                                        <p:attrNameLst>
                                          <p:attrName>style.visibility</p:attrName>
                                        </p:attrNameLst>
                                      </p:cBhvr>
                                      <p:to>
                                        <p:strVal val="visible"/>
                                      </p:to>
                                    </p:set>
                                    <p:anim calcmode="lin" valueType="num">
                                      <p:cBhvr>
                                        <p:cTn id="64" dur="500" fill="hold"/>
                                        <p:tgtEl>
                                          <p:spTgt spid="33"/>
                                        </p:tgtEl>
                                        <p:attrNameLst>
                                          <p:attrName>ppt_w</p:attrName>
                                        </p:attrNameLst>
                                      </p:cBhvr>
                                      <p:tavLst>
                                        <p:tav tm="0">
                                          <p:val>
                                            <p:fltVal val="0"/>
                                          </p:val>
                                        </p:tav>
                                        <p:tav tm="100000">
                                          <p:val>
                                            <p:strVal val="#ppt_w"/>
                                          </p:val>
                                        </p:tav>
                                      </p:tavLst>
                                    </p:anim>
                                    <p:anim calcmode="lin" valueType="num">
                                      <p:cBhvr>
                                        <p:cTn id="65" dur="500" fill="hold"/>
                                        <p:tgtEl>
                                          <p:spTgt spid="33"/>
                                        </p:tgtEl>
                                        <p:attrNameLst>
                                          <p:attrName>ppt_h</p:attrName>
                                        </p:attrNameLst>
                                      </p:cBhvr>
                                      <p:tavLst>
                                        <p:tav tm="0">
                                          <p:val>
                                            <p:fltVal val="0"/>
                                          </p:val>
                                        </p:tav>
                                        <p:tav tm="100000">
                                          <p:val>
                                            <p:strVal val="#ppt_h"/>
                                          </p:val>
                                        </p:tav>
                                      </p:tavLst>
                                    </p:anim>
                                    <p:animEffect transition="in" filter="fade">
                                      <p:cBhvr>
                                        <p:cTn id="66" dur="500"/>
                                        <p:tgtEl>
                                          <p:spTgt spid="33"/>
                                        </p:tgtEl>
                                      </p:cBhvr>
                                    </p:animEffect>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fade">
                                      <p:cBhvr>
                                        <p:cTn id="71" dur="1000"/>
                                        <p:tgtEl>
                                          <p:spTgt spid="27"/>
                                        </p:tgtEl>
                                      </p:cBhvr>
                                    </p:animEffect>
                                    <p:anim calcmode="lin" valueType="num">
                                      <p:cBhvr>
                                        <p:cTn id="72" dur="1000" fill="hold"/>
                                        <p:tgtEl>
                                          <p:spTgt spid="27"/>
                                        </p:tgtEl>
                                        <p:attrNameLst>
                                          <p:attrName>ppt_x</p:attrName>
                                        </p:attrNameLst>
                                      </p:cBhvr>
                                      <p:tavLst>
                                        <p:tav tm="0">
                                          <p:val>
                                            <p:strVal val="#ppt_x"/>
                                          </p:val>
                                        </p:tav>
                                        <p:tav tm="100000">
                                          <p:val>
                                            <p:strVal val="#ppt_x"/>
                                          </p:val>
                                        </p:tav>
                                      </p:tavLst>
                                    </p:anim>
                                    <p:anim calcmode="lin" valueType="num">
                                      <p:cBhvr>
                                        <p:cTn id="73"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53" presetClass="entr" presetSubtype="16" fill="hold" grpId="0" nodeType="clickEffect">
                                  <p:stCondLst>
                                    <p:cond delay="0"/>
                                  </p:stCondLst>
                                  <p:childTnLst>
                                    <p:set>
                                      <p:cBhvr>
                                        <p:cTn id="77" dur="1" fill="hold">
                                          <p:stCondLst>
                                            <p:cond delay="0"/>
                                          </p:stCondLst>
                                        </p:cTn>
                                        <p:tgtEl>
                                          <p:spTgt spid="34"/>
                                        </p:tgtEl>
                                        <p:attrNameLst>
                                          <p:attrName>style.visibility</p:attrName>
                                        </p:attrNameLst>
                                      </p:cBhvr>
                                      <p:to>
                                        <p:strVal val="visible"/>
                                      </p:to>
                                    </p:set>
                                    <p:anim calcmode="lin" valueType="num">
                                      <p:cBhvr>
                                        <p:cTn id="78" dur="500" fill="hold"/>
                                        <p:tgtEl>
                                          <p:spTgt spid="34"/>
                                        </p:tgtEl>
                                        <p:attrNameLst>
                                          <p:attrName>ppt_w</p:attrName>
                                        </p:attrNameLst>
                                      </p:cBhvr>
                                      <p:tavLst>
                                        <p:tav tm="0">
                                          <p:val>
                                            <p:fltVal val="0"/>
                                          </p:val>
                                        </p:tav>
                                        <p:tav tm="100000">
                                          <p:val>
                                            <p:strVal val="#ppt_w"/>
                                          </p:val>
                                        </p:tav>
                                      </p:tavLst>
                                    </p:anim>
                                    <p:anim calcmode="lin" valueType="num">
                                      <p:cBhvr>
                                        <p:cTn id="79" dur="500" fill="hold"/>
                                        <p:tgtEl>
                                          <p:spTgt spid="34"/>
                                        </p:tgtEl>
                                        <p:attrNameLst>
                                          <p:attrName>ppt_h</p:attrName>
                                        </p:attrNameLst>
                                      </p:cBhvr>
                                      <p:tavLst>
                                        <p:tav tm="0">
                                          <p:val>
                                            <p:fltVal val="0"/>
                                          </p:val>
                                        </p:tav>
                                        <p:tav tm="100000">
                                          <p:val>
                                            <p:strVal val="#ppt_h"/>
                                          </p:val>
                                        </p:tav>
                                      </p:tavLst>
                                    </p:anim>
                                    <p:animEffect transition="in" filter="fade">
                                      <p:cBhvr>
                                        <p:cTn id="8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bldP spid="34" grpId="0"/>
      <p:bldP spid="35" grpId="0"/>
      <p:bldP spid="36" grpId="0"/>
      <p:bldP spid="37" grpId="0" animBg="1"/>
      <p:bldP spid="38" grpId="0" animBg="1"/>
      <p:bldP spid="39" grpId="0" animBg="1"/>
      <p:bldP spid="4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13755"/>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914860-7B15-4ECD-93DB-2DCFA3793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710491" cy="7706551"/>
          </a:xfrm>
          <a:prstGeom prst="rect">
            <a:avLst/>
          </a:prstGeom>
        </p:spPr>
      </p:pic>
      <p:sp>
        <p:nvSpPr>
          <p:cNvPr id="14" name="Freeform: Shape 13">
            <a:extLst>
              <a:ext uri="{FF2B5EF4-FFF2-40B4-BE49-F238E27FC236}">
                <a16:creationId xmlns:a16="http://schemas.microsoft.com/office/drawing/2014/main" id="{498B3EB3-6ADF-45FA-AB90-EC22DEA28C74}"/>
              </a:ext>
            </a:extLst>
          </p:cNvPr>
          <p:cNvSpPr/>
          <p:nvPr/>
        </p:nvSpPr>
        <p:spPr>
          <a:xfrm rot="13043891">
            <a:off x="-329801" y="-4486912"/>
            <a:ext cx="13854468" cy="14514248"/>
          </a:xfrm>
          <a:custGeom>
            <a:avLst/>
            <a:gdLst>
              <a:gd name="connsiteX0" fmla="*/ 4083778 w 13854468"/>
              <a:gd name="connsiteY0" fmla="*/ 12749221 h 14514248"/>
              <a:gd name="connsiteX1" fmla="*/ 3722148 w 13854468"/>
              <a:gd name="connsiteY1" fmla="*/ 12749221 h 14514248"/>
              <a:gd name="connsiteX2" fmla="*/ 3722148 w 13854468"/>
              <a:gd name="connsiteY2" fmla="*/ 12276197 h 14514248"/>
              <a:gd name="connsiteX3" fmla="*/ 4304538 w 13854468"/>
              <a:gd name="connsiteY3" fmla="*/ 12749221 h 14514248"/>
              <a:gd name="connsiteX4" fmla="*/ 4165211 w 13854468"/>
              <a:gd name="connsiteY4" fmla="*/ 12855737 h 14514248"/>
              <a:gd name="connsiteX5" fmla="*/ 4083778 w 13854468"/>
              <a:gd name="connsiteY5" fmla="*/ 12749221 h 14514248"/>
              <a:gd name="connsiteX6" fmla="*/ 13854468 w 13854468"/>
              <a:gd name="connsiteY6" fmla="*/ 5448228 h 14514248"/>
              <a:gd name="connsiteX7" fmla="*/ 8555471 w 13854468"/>
              <a:gd name="connsiteY7" fmla="*/ 9499350 h 14514248"/>
              <a:gd name="connsiteX8" fmla="*/ 8555472 w 13854468"/>
              <a:gd name="connsiteY8" fmla="*/ 6290166 h 14514248"/>
              <a:gd name="connsiteX9" fmla="*/ 8173536 w 13854468"/>
              <a:gd name="connsiteY9" fmla="*/ 5908230 h 14514248"/>
              <a:gd name="connsiteX10" fmla="*/ 6645839 w 13854468"/>
              <a:gd name="connsiteY10" fmla="*/ 5908230 h 14514248"/>
              <a:gd name="connsiteX11" fmla="*/ 6263903 w 13854468"/>
              <a:gd name="connsiteY11" fmla="*/ 6290166 h 14514248"/>
              <a:gd name="connsiteX12" fmla="*/ 6263902 w 13854468"/>
              <a:gd name="connsiteY12" fmla="*/ 11251272 h 14514248"/>
              <a:gd name="connsiteX13" fmla="*/ 6054379 w 13854468"/>
              <a:gd name="connsiteY13" fmla="*/ 11411454 h 14514248"/>
              <a:gd name="connsiteX14" fmla="*/ 6054380 w 13854468"/>
              <a:gd name="connsiteY14" fmla="*/ 5388056 h 14514248"/>
              <a:gd name="connsiteX15" fmla="*/ 5665666 w 13854468"/>
              <a:gd name="connsiteY15" fmla="*/ 4999343 h 14514248"/>
              <a:gd name="connsiteX16" fmla="*/ 4110861 w 13854468"/>
              <a:gd name="connsiteY16" fmla="*/ 4999344 h 14514248"/>
              <a:gd name="connsiteX17" fmla="*/ 3722148 w 13854468"/>
              <a:gd name="connsiteY17" fmla="*/ 5388056 h 14514248"/>
              <a:gd name="connsiteX18" fmla="*/ 3722148 w 13854468"/>
              <a:gd name="connsiteY18" fmla="*/ 12276197 h 14514248"/>
              <a:gd name="connsiteX19" fmla="*/ 3403773 w 13854468"/>
              <a:gd name="connsiteY19" fmla="*/ 11859753 h 14514248"/>
              <a:gd name="connsiteX20" fmla="*/ 3403773 w 13854468"/>
              <a:gd name="connsiteY20" fmla="*/ 7128228 h 14514248"/>
              <a:gd name="connsiteX21" fmla="*/ 2996874 w 13854468"/>
              <a:gd name="connsiteY21" fmla="*/ 6721329 h 14514248"/>
              <a:gd name="connsiteX22" fmla="*/ 1369326 w 13854468"/>
              <a:gd name="connsiteY22" fmla="*/ 6721329 h 14514248"/>
              <a:gd name="connsiteX23" fmla="*/ 962428 w 13854468"/>
              <a:gd name="connsiteY23" fmla="*/ 7128228 h 14514248"/>
              <a:gd name="connsiteX24" fmla="*/ 962428 w 13854468"/>
              <a:gd name="connsiteY24" fmla="*/ 8666396 h 14514248"/>
              <a:gd name="connsiteX25" fmla="*/ 0 w 13854468"/>
              <a:gd name="connsiteY25" fmla="*/ 7407510 h 14514248"/>
              <a:gd name="connsiteX26" fmla="*/ 9689257 w 13854468"/>
              <a:gd name="connsiteY26" fmla="*/ 0 h 14514248"/>
              <a:gd name="connsiteX27" fmla="*/ 3403773 w 13854468"/>
              <a:gd name="connsiteY27" fmla="*/ 14514248 h 14514248"/>
              <a:gd name="connsiteX28" fmla="*/ 962428 w 13854468"/>
              <a:gd name="connsiteY28" fmla="*/ 14514248 h 14514248"/>
              <a:gd name="connsiteX29" fmla="*/ 962428 w 13854468"/>
              <a:gd name="connsiteY29" fmla="*/ 8666396 h 14514248"/>
              <a:gd name="connsiteX30" fmla="*/ 3403773 w 13854468"/>
              <a:gd name="connsiteY30" fmla="*/ 11859753 h 14514248"/>
              <a:gd name="connsiteX31" fmla="*/ 6054379 w 13854468"/>
              <a:gd name="connsiteY31" fmla="*/ 12749221 h 14514248"/>
              <a:gd name="connsiteX32" fmla="*/ 4304538 w 13854468"/>
              <a:gd name="connsiteY32" fmla="*/ 12749221 h 14514248"/>
              <a:gd name="connsiteX33" fmla="*/ 6054379 w 13854468"/>
              <a:gd name="connsiteY33" fmla="*/ 11411454 h 14514248"/>
              <a:gd name="connsiteX34" fmla="*/ 8555471 w 13854468"/>
              <a:gd name="connsiteY34" fmla="*/ 13689195 h 14514248"/>
              <a:gd name="connsiteX35" fmla="*/ 6263902 w 13854468"/>
              <a:gd name="connsiteY35" fmla="*/ 13689195 h 14514248"/>
              <a:gd name="connsiteX36" fmla="*/ 6263902 w 13854468"/>
              <a:gd name="connsiteY36" fmla="*/ 11251272 h 14514248"/>
              <a:gd name="connsiteX37" fmla="*/ 8555471 w 13854468"/>
              <a:gd name="connsiteY37" fmla="*/ 9499350 h 14514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3854468" h="14514248">
                <a:moveTo>
                  <a:pt x="4083778" y="12749221"/>
                </a:moveTo>
                <a:lnTo>
                  <a:pt x="3722148" y="12749221"/>
                </a:lnTo>
                <a:lnTo>
                  <a:pt x="3722148" y="12276197"/>
                </a:lnTo>
                <a:close/>
                <a:moveTo>
                  <a:pt x="4304538" y="12749221"/>
                </a:moveTo>
                <a:lnTo>
                  <a:pt x="4165211" y="12855737"/>
                </a:lnTo>
                <a:lnTo>
                  <a:pt x="4083778" y="12749221"/>
                </a:lnTo>
                <a:close/>
                <a:moveTo>
                  <a:pt x="13854468" y="5448228"/>
                </a:moveTo>
                <a:lnTo>
                  <a:pt x="8555471" y="9499350"/>
                </a:lnTo>
                <a:lnTo>
                  <a:pt x="8555472" y="6290166"/>
                </a:lnTo>
                <a:cubicBezTo>
                  <a:pt x="8555472" y="6079229"/>
                  <a:pt x="8384473" y="5908230"/>
                  <a:pt x="8173536" y="5908230"/>
                </a:cubicBezTo>
                <a:lnTo>
                  <a:pt x="6645839" y="5908230"/>
                </a:lnTo>
                <a:cubicBezTo>
                  <a:pt x="6434902" y="5908230"/>
                  <a:pt x="6263903" y="6079229"/>
                  <a:pt x="6263903" y="6290166"/>
                </a:cubicBezTo>
                <a:lnTo>
                  <a:pt x="6263902" y="11251272"/>
                </a:lnTo>
                <a:lnTo>
                  <a:pt x="6054379" y="11411454"/>
                </a:lnTo>
                <a:lnTo>
                  <a:pt x="6054380" y="5388056"/>
                </a:lnTo>
                <a:cubicBezTo>
                  <a:pt x="6054380" y="5173376"/>
                  <a:pt x="5880346" y="4999343"/>
                  <a:pt x="5665666" y="4999343"/>
                </a:cubicBezTo>
                <a:lnTo>
                  <a:pt x="4110861" y="4999344"/>
                </a:lnTo>
                <a:cubicBezTo>
                  <a:pt x="3896181" y="4999343"/>
                  <a:pt x="3722148" y="5173377"/>
                  <a:pt x="3722148" y="5388056"/>
                </a:cubicBezTo>
                <a:lnTo>
                  <a:pt x="3722148" y="12276197"/>
                </a:lnTo>
                <a:lnTo>
                  <a:pt x="3403773" y="11859753"/>
                </a:lnTo>
                <a:lnTo>
                  <a:pt x="3403773" y="7128228"/>
                </a:lnTo>
                <a:cubicBezTo>
                  <a:pt x="3403773" y="6903504"/>
                  <a:pt x="3221598" y="6721329"/>
                  <a:pt x="2996874" y="6721329"/>
                </a:cubicBezTo>
                <a:lnTo>
                  <a:pt x="1369326" y="6721329"/>
                </a:lnTo>
                <a:cubicBezTo>
                  <a:pt x="1144603" y="6721329"/>
                  <a:pt x="962428" y="6903504"/>
                  <a:pt x="962428" y="7128228"/>
                </a:cubicBezTo>
                <a:lnTo>
                  <a:pt x="962428" y="8666396"/>
                </a:lnTo>
                <a:lnTo>
                  <a:pt x="0" y="7407510"/>
                </a:lnTo>
                <a:lnTo>
                  <a:pt x="9689257" y="0"/>
                </a:lnTo>
                <a:close/>
                <a:moveTo>
                  <a:pt x="3403773" y="14514248"/>
                </a:moveTo>
                <a:lnTo>
                  <a:pt x="962428" y="14514248"/>
                </a:lnTo>
                <a:lnTo>
                  <a:pt x="962428" y="8666396"/>
                </a:lnTo>
                <a:lnTo>
                  <a:pt x="3403773" y="11859753"/>
                </a:lnTo>
                <a:close/>
                <a:moveTo>
                  <a:pt x="6054379" y="12749221"/>
                </a:moveTo>
                <a:lnTo>
                  <a:pt x="4304538" y="12749221"/>
                </a:lnTo>
                <a:lnTo>
                  <a:pt x="6054379" y="11411454"/>
                </a:lnTo>
                <a:close/>
                <a:moveTo>
                  <a:pt x="8555471" y="13689195"/>
                </a:moveTo>
                <a:lnTo>
                  <a:pt x="6263902" y="13689195"/>
                </a:lnTo>
                <a:lnTo>
                  <a:pt x="6263902" y="11251272"/>
                </a:lnTo>
                <a:lnTo>
                  <a:pt x="8555471" y="9499350"/>
                </a:lnTo>
                <a:close/>
              </a:path>
            </a:pathLst>
          </a:custGeom>
          <a:solidFill>
            <a:srgbClr val="213755"/>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p>
        </p:txBody>
      </p:sp>
      <p:sp>
        <p:nvSpPr>
          <p:cNvPr id="17" name="Rectangle 16">
            <a:extLst>
              <a:ext uri="{FF2B5EF4-FFF2-40B4-BE49-F238E27FC236}">
                <a16:creationId xmlns:a16="http://schemas.microsoft.com/office/drawing/2014/main" id="{FD59CE62-C6FD-47EF-B794-18E6951F2FCD}"/>
              </a:ext>
            </a:extLst>
          </p:cNvPr>
          <p:cNvSpPr/>
          <p:nvPr/>
        </p:nvSpPr>
        <p:spPr>
          <a:xfrm>
            <a:off x="-178904" y="3916018"/>
            <a:ext cx="5920309" cy="1938992"/>
          </a:xfrm>
          <a:prstGeom prst="rect">
            <a:avLst/>
          </a:prstGeom>
          <a:noFill/>
        </p:spPr>
        <p:txBody>
          <a:bodyPr wrap="square" lIns="91440" tIns="45720" rIns="91440" bIns="45720">
            <a:spAutoFit/>
          </a:bodyPr>
          <a:lstStyle/>
          <a:p>
            <a:pPr algn="ctr"/>
            <a:r>
              <a:rPr lang="en-US" sz="6000" dirty="0">
                <a:ln w="0"/>
                <a:gradFill>
                  <a:gsLst>
                    <a:gs pos="0">
                      <a:schemeClr val="accent5">
                        <a:lumMod val="50000"/>
                      </a:schemeClr>
                    </a:gs>
                    <a:gs pos="50000">
                      <a:schemeClr val="accent5"/>
                    </a:gs>
                    <a:gs pos="100000">
                      <a:schemeClr val="accent5">
                        <a:lumMod val="60000"/>
                        <a:lumOff val="40000"/>
                      </a:schemeClr>
                    </a:gs>
                  </a:gsLst>
                  <a:lin ang="5400000"/>
                </a:gradFill>
                <a:effectLst>
                  <a:innerShdw blurRad="63500" dist="50800" dir="10800000">
                    <a:prstClr val="black">
                      <a:alpha val="50000"/>
                    </a:prstClr>
                  </a:innerShdw>
                </a:effectLst>
              </a:rPr>
              <a:t>M</a:t>
            </a:r>
            <a:r>
              <a:rPr lang="fr-FR" sz="6000" dirty="0">
                <a:ln w="0"/>
                <a:gradFill>
                  <a:gsLst>
                    <a:gs pos="0">
                      <a:schemeClr val="accent5">
                        <a:lumMod val="50000"/>
                      </a:schemeClr>
                    </a:gs>
                    <a:gs pos="50000">
                      <a:schemeClr val="accent5"/>
                    </a:gs>
                    <a:gs pos="100000">
                      <a:schemeClr val="accent5">
                        <a:lumMod val="60000"/>
                        <a:lumOff val="40000"/>
                      </a:schemeClr>
                    </a:gs>
                  </a:gsLst>
                  <a:lin ang="5400000"/>
                </a:gradFill>
                <a:effectLst>
                  <a:innerShdw blurRad="63500" dist="50800" dir="10800000">
                    <a:prstClr val="black">
                      <a:alpha val="50000"/>
                    </a:prstClr>
                  </a:innerShdw>
                </a:effectLst>
              </a:rPr>
              <a:t>ICROSOFT</a:t>
            </a:r>
          </a:p>
          <a:p>
            <a:pPr algn="ctr"/>
            <a:r>
              <a:rPr lang="fr-FR" sz="6000" dirty="0">
                <a:ln w="0"/>
                <a:gradFill>
                  <a:gsLst>
                    <a:gs pos="0">
                      <a:schemeClr val="accent5">
                        <a:lumMod val="50000"/>
                      </a:schemeClr>
                    </a:gs>
                    <a:gs pos="50000">
                      <a:schemeClr val="accent5"/>
                    </a:gs>
                    <a:gs pos="100000">
                      <a:schemeClr val="accent5">
                        <a:lumMod val="60000"/>
                        <a:lumOff val="40000"/>
                      </a:schemeClr>
                    </a:gs>
                  </a:gsLst>
                  <a:lin ang="5400000"/>
                </a:gradFill>
                <a:effectLst>
                  <a:innerShdw blurRad="63500" dist="50800" dir="10800000">
                    <a:prstClr val="black">
                      <a:alpha val="50000"/>
                    </a:prstClr>
                  </a:innerShdw>
                </a:effectLst>
              </a:rPr>
              <a:t>TOOLS</a:t>
            </a:r>
          </a:p>
        </p:txBody>
      </p:sp>
      <p:pic>
        <p:nvPicPr>
          <p:cNvPr id="6" name="Picture 5">
            <a:extLst>
              <a:ext uri="{FF2B5EF4-FFF2-40B4-BE49-F238E27FC236}">
                <a16:creationId xmlns:a16="http://schemas.microsoft.com/office/drawing/2014/main" id="{2368A419-D0E5-429E-ACE3-AAAA12D5718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45615" y="616226"/>
            <a:ext cx="3011556" cy="3011556"/>
          </a:xfrm>
          <a:prstGeom prst="rect">
            <a:avLst/>
          </a:prstGeom>
        </p:spPr>
      </p:pic>
    </p:spTree>
    <p:extLst>
      <p:ext uri="{BB962C8B-B14F-4D97-AF65-F5344CB8AC3E}">
        <p14:creationId xmlns:p14="http://schemas.microsoft.com/office/powerpoint/2010/main" val="22297019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3" presetClass="path" presetSubtype="0" repeatCount="indefinite" accel="50000" decel="50000" fill="hold" nodeType="withEffect">
                                  <p:stCondLst>
                                    <p:cond delay="0"/>
                                  </p:stCondLst>
                                  <p:childTnLst>
                                    <p:animMotion origin="layout" path="M 0 0 L 0.125 0 C 0.181 0 0.25 -0.069 0.25 -0.125 L 0.25 -0.25 E" pathEditMode="relative" ptsTypes="">
                                      <p:cBhvr>
                                        <p:cTn id="6" dur="5000" fill="hold"/>
                                        <p:tgtEl>
                                          <p:spTgt spid="5"/>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down)">
                                      <p:cBhvr>
                                        <p:cTn id="11" dur="580">
                                          <p:stCondLst>
                                            <p:cond delay="0"/>
                                          </p:stCondLst>
                                        </p:cTn>
                                        <p:tgtEl>
                                          <p:spTgt spid="17"/>
                                        </p:tgtEl>
                                      </p:cBhvr>
                                    </p:animEffect>
                                    <p:anim calcmode="lin" valueType="num">
                                      <p:cBhvr>
                                        <p:cTn id="12"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7" dur="26">
                                          <p:stCondLst>
                                            <p:cond delay="650"/>
                                          </p:stCondLst>
                                        </p:cTn>
                                        <p:tgtEl>
                                          <p:spTgt spid="17"/>
                                        </p:tgtEl>
                                      </p:cBhvr>
                                      <p:to x="100000" y="60000"/>
                                    </p:animScale>
                                    <p:animScale>
                                      <p:cBhvr>
                                        <p:cTn id="18" dur="166" decel="50000">
                                          <p:stCondLst>
                                            <p:cond delay="676"/>
                                          </p:stCondLst>
                                        </p:cTn>
                                        <p:tgtEl>
                                          <p:spTgt spid="17"/>
                                        </p:tgtEl>
                                      </p:cBhvr>
                                      <p:to x="100000" y="100000"/>
                                    </p:animScale>
                                    <p:animScale>
                                      <p:cBhvr>
                                        <p:cTn id="19" dur="26">
                                          <p:stCondLst>
                                            <p:cond delay="1312"/>
                                          </p:stCondLst>
                                        </p:cTn>
                                        <p:tgtEl>
                                          <p:spTgt spid="17"/>
                                        </p:tgtEl>
                                      </p:cBhvr>
                                      <p:to x="100000" y="80000"/>
                                    </p:animScale>
                                    <p:animScale>
                                      <p:cBhvr>
                                        <p:cTn id="20" dur="166" decel="50000">
                                          <p:stCondLst>
                                            <p:cond delay="1338"/>
                                          </p:stCondLst>
                                        </p:cTn>
                                        <p:tgtEl>
                                          <p:spTgt spid="17"/>
                                        </p:tgtEl>
                                      </p:cBhvr>
                                      <p:to x="100000" y="100000"/>
                                    </p:animScale>
                                    <p:animScale>
                                      <p:cBhvr>
                                        <p:cTn id="21" dur="26">
                                          <p:stCondLst>
                                            <p:cond delay="1642"/>
                                          </p:stCondLst>
                                        </p:cTn>
                                        <p:tgtEl>
                                          <p:spTgt spid="17"/>
                                        </p:tgtEl>
                                      </p:cBhvr>
                                      <p:to x="100000" y="90000"/>
                                    </p:animScale>
                                    <p:animScale>
                                      <p:cBhvr>
                                        <p:cTn id="22" dur="166" decel="50000">
                                          <p:stCondLst>
                                            <p:cond delay="1668"/>
                                          </p:stCondLst>
                                        </p:cTn>
                                        <p:tgtEl>
                                          <p:spTgt spid="17"/>
                                        </p:tgtEl>
                                      </p:cBhvr>
                                      <p:to x="100000" y="100000"/>
                                    </p:animScale>
                                    <p:animScale>
                                      <p:cBhvr>
                                        <p:cTn id="23" dur="26">
                                          <p:stCondLst>
                                            <p:cond delay="1808"/>
                                          </p:stCondLst>
                                        </p:cTn>
                                        <p:tgtEl>
                                          <p:spTgt spid="17"/>
                                        </p:tgtEl>
                                      </p:cBhvr>
                                      <p:to x="100000" y="95000"/>
                                    </p:animScale>
                                    <p:animScale>
                                      <p:cBhvr>
                                        <p:cTn id="24"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6A1ABB-A5AE-410E-914C-8A7C8DBB0428}"/>
              </a:ext>
            </a:extLst>
          </p:cNvPr>
          <p:cNvSpPr txBox="1"/>
          <p:nvPr/>
        </p:nvSpPr>
        <p:spPr>
          <a:xfrm>
            <a:off x="0" y="-24705"/>
            <a:ext cx="12192000" cy="646331"/>
          </a:xfrm>
          <a:prstGeom prst="rect">
            <a:avLst/>
          </a:prstGeom>
          <a:solidFill>
            <a:srgbClr val="213755"/>
          </a:solidFill>
          <a:ln>
            <a:solidFill>
              <a:srgbClr val="314C73"/>
            </a:solidFill>
          </a:ln>
        </p:spPr>
        <p:txBody>
          <a:bodyPr wrap="square" rtlCol="0">
            <a:spAutoFit/>
          </a:bodyPr>
          <a:lstStyle/>
          <a:p>
            <a:r>
              <a:rPr lang="en-US" sz="3600" dirty="0">
                <a:solidFill>
                  <a:schemeClr val="bg1"/>
                </a:solidFill>
                <a:latin typeface="Arial Narrow" panose="020B0606020202030204" pitchFamily="34" charset="0"/>
                <a:cs typeface="Andalus" panose="02020603050405020304" pitchFamily="18" charset="-78"/>
              </a:rPr>
              <a:t>3) MICROSOFT TOOLS : </a:t>
            </a:r>
            <a:endParaRPr lang="fr-FR" sz="3600" dirty="0">
              <a:solidFill>
                <a:schemeClr val="bg1"/>
              </a:solidFill>
              <a:latin typeface="Arial Narrow" panose="020B0606020202030204" pitchFamily="34" charset="0"/>
              <a:cs typeface="Andalus" panose="02020603050405020304" pitchFamily="18" charset="-78"/>
            </a:endParaRPr>
          </a:p>
        </p:txBody>
      </p:sp>
      <p:sp>
        <p:nvSpPr>
          <p:cNvPr id="5" name="TextBox 4">
            <a:extLst>
              <a:ext uri="{FF2B5EF4-FFF2-40B4-BE49-F238E27FC236}">
                <a16:creationId xmlns:a16="http://schemas.microsoft.com/office/drawing/2014/main" id="{2942F3D6-42A6-4833-8478-B66B0A2CEB52}"/>
              </a:ext>
            </a:extLst>
          </p:cNvPr>
          <p:cNvSpPr txBox="1"/>
          <p:nvPr/>
        </p:nvSpPr>
        <p:spPr>
          <a:xfrm>
            <a:off x="0" y="6398309"/>
            <a:ext cx="12192000" cy="646331"/>
          </a:xfrm>
          <a:prstGeom prst="rect">
            <a:avLst/>
          </a:prstGeom>
          <a:solidFill>
            <a:srgbClr val="213755"/>
          </a:solidFill>
          <a:ln>
            <a:solidFill>
              <a:srgbClr val="314C73"/>
            </a:solidFill>
          </a:ln>
        </p:spPr>
        <p:txBody>
          <a:bodyPr wrap="square" rtlCol="0">
            <a:spAutoFit/>
          </a:bodyPr>
          <a:lstStyle/>
          <a:p>
            <a:r>
              <a:rPr lang="en-US" sz="3600" dirty="0">
                <a:solidFill>
                  <a:schemeClr val="bg1"/>
                </a:solidFill>
                <a:latin typeface="Andalus" panose="02020603050405020304" pitchFamily="18" charset="-78"/>
                <a:cs typeface="Andalus" panose="02020603050405020304" pitchFamily="18" charset="-78"/>
              </a:rPr>
              <a:t> </a:t>
            </a:r>
            <a:endParaRPr lang="fr-FR" sz="3600" dirty="0">
              <a:solidFill>
                <a:schemeClr val="bg1"/>
              </a:solidFill>
              <a:latin typeface="Andalus" panose="02020603050405020304" pitchFamily="18" charset="-78"/>
              <a:cs typeface="Andalus" panose="02020603050405020304" pitchFamily="18" charset="-78"/>
            </a:endParaRPr>
          </a:p>
        </p:txBody>
      </p:sp>
      <p:pic>
        <p:nvPicPr>
          <p:cNvPr id="14" name="Picture 13">
            <a:extLst>
              <a:ext uri="{FF2B5EF4-FFF2-40B4-BE49-F238E27FC236}">
                <a16:creationId xmlns:a16="http://schemas.microsoft.com/office/drawing/2014/main" id="{83842457-2937-464E-B1CB-E32770C74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9948" y="5812032"/>
            <a:ext cx="1862052" cy="1045968"/>
          </a:xfrm>
          <a:prstGeom prst="rect">
            <a:avLst/>
          </a:prstGeom>
        </p:spPr>
      </p:pic>
      <p:graphicFrame>
        <p:nvGraphicFramePr>
          <p:cNvPr id="3" name="Diagram 2">
            <a:extLst>
              <a:ext uri="{FF2B5EF4-FFF2-40B4-BE49-F238E27FC236}">
                <a16:creationId xmlns:a16="http://schemas.microsoft.com/office/drawing/2014/main" id="{C1998536-3621-431B-8A4F-27FA4B177F9C}"/>
              </a:ext>
            </a:extLst>
          </p:cNvPr>
          <p:cNvGraphicFramePr/>
          <p:nvPr>
            <p:extLst>
              <p:ext uri="{D42A27DB-BD31-4B8C-83A1-F6EECF244321}">
                <p14:modId xmlns:p14="http://schemas.microsoft.com/office/powerpoint/2010/main" val="2960647003"/>
              </p:ext>
            </p:extLst>
          </p:nvPr>
        </p:nvGraphicFramePr>
        <p:xfrm>
          <a:off x="339725" y="779654"/>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7" name="Group 26">
            <a:extLst>
              <a:ext uri="{FF2B5EF4-FFF2-40B4-BE49-F238E27FC236}">
                <a16:creationId xmlns:a16="http://schemas.microsoft.com/office/drawing/2014/main" id="{1EA9C794-39AA-4706-A75C-1E80B991417F}"/>
              </a:ext>
            </a:extLst>
          </p:cNvPr>
          <p:cNvGrpSpPr/>
          <p:nvPr/>
        </p:nvGrpSpPr>
        <p:grpSpPr>
          <a:xfrm>
            <a:off x="8064401" y="821614"/>
            <a:ext cx="3835597" cy="5044179"/>
            <a:chOff x="8064401" y="821614"/>
            <a:chExt cx="3835597" cy="5044179"/>
          </a:xfrm>
        </p:grpSpPr>
        <p:pic>
          <p:nvPicPr>
            <p:cNvPr id="20" name="Picture 19">
              <a:extLst>
                <a:ext uri="{FF2B5EF4-FFF2-40B4-BE49-F238E27FC236}">
                  <a16:creationId xmlns:a16="http://schemas.microsoft.com/office/drawing/2014/main" id="{12512DAF-D263-43E0-8B4A-CA727D61BA22}"/>
                </a:ext>
              </a:extLst>
            </p:cNvPr>
            <p:cNvPicPr>
              <a:picLocks noChangeAspect="1"/>
            </p:cNvPicPr>
            <p:nvPr/>
          </p:nvPicPr>
          <p:blipFill>
            <a:blip r:embed="rId8"/>
            <a:stretch>
              <a:fillRect/>
            </a:stretch>
          </p:blipFill>
          <p:spPr>
            <a:xfrm>
              <a:off x="8064401" y="821614"/>
              <a:ext cx="3835597" cy="1238314"/>
            </a:xfrm>
            <a:prstGeom prst="rect">
              <a:avLst/>
            </a:prstGeom>
          </p:spPr>
        </p:pic>
        <p:sp>
          <p:nvSpPr>
            <p:cNvPr id="25" name="TextBox 24">
              <a:extLst>
                <a:ext uri="{FF2B5EF4-FFF2-40B4-BE49-F238E27FC236}">
                  <a16:creationId xmlns:a16="http://schemas.microsoft.com/office/drawing/2014/main" id="{2ADF4CEC-1E62-45C3-801C-8348361ED557}"/>
                </a:ext>
              </a:extLst>
            </p:cNvPr>
            <p:cNvSpPr txBox="1"/>
            <p:nvPr/>
          </p:nvSpPr>
          <p:spPr>
            <a:xfrm>
              <a:off x="8820150" y="1895475"/>
              <a:ext cx="3032125" cy="3970318"/>
            </a:xfrm>
            <a:prstGeom prst="rect">
              <a:avLst/>
            </a:prstGeom>
            <a:noFill/>
          </p:spPr>
          <p:txBody>
            <a:bodyPr wrap="square" rtlCol="0">
              <a:spAutoFit/>
            </a:bodyPr>
            <a:lstStyle/>
            <a:p>
              <a:r>
                <a:rPr lang="en-US" b="0" i="0" dirty="0">
                  <a:solidFill>
                    <a:srgbClr val="213755"/>
                  </a:solidFill>
                  <a:effectLst/>
                  <a:latin typeface="Söhne"/>
                </a:rPr>
                <a:t>Microsoft is indeed a major player in the technology industry, providing a wide range of products and services, including operating systems, productivity software, cloud computing, hardware, and more. The company's diverse business model and commitment to innovation have made it a key influencer in shaping the way individuals and organizations interact with technology.</a:t>
              </a:r>
              <a:endParaRPr lang="fr-FR" dirty="0">
                <a:solidFill>
                  <a:srgbClr val="213755"/>
                </a:solidFill>
              </a:endParaRPr>
            </a:p>
          </p:txBody>
        </p:sp>
      </p:grpSp>
    </p:spTree>
    <p:extLst>
      <p:ext uri="{BB962C8B-B14F-4D97-AF65-F5344CB8AC3E}">
        <p14:creationId xmlns:p14="http://schemas.microsoft.com/office/powerpoint/2010/main" val="31596678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1250" fill="hold"/>
                                        <p:tgtEl>
                                          <p:spTgt spid="27"/>
                                        </p:tgtEl>
                                        <p:attrNameLst>
                                          <p:attrName>ppt_x</p:attrName>
                                        </p:attrNameLst>
                                      </p:cBhvr>
                                      <p:tavLst>
                                        <p:tav tm="0">
                                          <p:val>
                                            <p:strVal val="#ppt_x"/>
                                          </p:val>
                                        </p:tav>
                                        <p:tav tm="100000">
                                          <p:val>
                                            <p:strVal val="#ppt_x"/>
                                          </p:val>
                                        </p:tav>
                                      </p:tavLst>
                                    </p:anim>
                                    <p:anim calcmode="lin" valueType="num">
                                      <p:cBhvr additive="base">
                                        <p:cTn id="8" dur="125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1250" fill="hold"/>
                                        <p:tgtEl>
                                          <p:spTgt spid="3"/>
                                        </p:tgtEl>
                                        <p:attrNameLst>
                                          <p:attrName>ppt_x</p:attrName>
                                        </p:attrNameLst>
                                      </p:cBhvr>
                                      <p:tavLst>
                                        <p:tav tm="0">
                                          <p:val>
                                            <p:strVal val="#ppt_x"/>
                                          </p:val>
                                        </p:tav>
                                        <p:tav tm="100000">
                                          <p:val>
                                            <p:strVal val="#ppt_x"/>
                                          </p:val>
                                        </p:tav>
                                      </p:tavLst>
                                    </p:anim>
                                    <p:anim calcmode="lin" valueType="num">
                                      <p:cBhvr additive="base">
                                        <p:cTn id="14" dur="125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4205</TotalTime>
  <Words>734</Words>
  <Application>Microsoft Office PowerPoint</Application>
  <PresentationFormat>Widescreen</PresentationFormat>
  <Paragraphs>184</Paragraphs>
  <Slides>20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SimSun-ExtB</vt:lpstr>
      <vt:lpstr>Andalus</vt:lpstr>
      <vt:lpstr>Arial</vt:lpstr>
      <vt:lpstr>Arial Narrow</vt:lpstr>
      <vt:lpstr>Bradley Hand ITC</vt:lpstr>
      <vt:lpstr>Calibri</vt:lpstr>
      <vt:lpstr>Calibri Light</vt:lpstr>
      <vt:lpstr>Century Schoolbook</vt:lpstr>
      <vt:lpstr>Comic Sans MS</vt:lpstr>
      <vt:lpstr>Cooper Black</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Nawel CHELLAH</dc:creator>
  <cp:lastModifiedBy>Nawel CHELLAH</cp:lastModifiedBy>
  <cp:revision>87</cp:revision>
  <dcterms:created xsi:type="dcterms:W3CDTF">2023-12-27T20:47:54Z</dcterms:created>
  <dcterms:modified xsi:type="dcterms:W3CDTF">2024-01-06T08:21:55Z</dcterms:modified>
</cp:coreProperties>
</file>