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ADB99-AE0B-49CE-A56A-523840530927}" v="183" dt="2022-02-13T21:36:4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9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6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16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6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3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33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23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7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5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4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0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7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921000"/>
          </a:xfrm>
        </p:spPr>
        <p:txBody>
          <a:bodyPr/>
          <a:lstStyle/>
          <a:p>
            <a:r>
              <a:rPr lang="fr-FR" dirty="0">
                <a:cs typeface="Calibri Light"/>
              </a:rPr>
              <a:t>Projet Flask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35E90-7CBC-4108-AEF1-6AFE4A55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                           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2522F-3E00-4FC5-A3E9-C2C2DB26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fr-FR" dirty="0"/>
              <a:t>-</a:t>
            </a:r>
            <a:r>
              <a:rPr lang="fr-FR" dirty="0">
                <a:ea typeface="+mj-lt"/>
                <a:cs typeface="+mj-lt"/>
              </a:rPr>
              <a:t> Programme Python </a:t>
            </a:r>
          </a:p>
          <a:p>
            <a:pPr marL="0" indent="0">
              <a:buNone/>
            </a:pPr>
            <a:r>
              <a:rPr lang="fr-FR" dirty="0">
                <a:ea typeface="+mj-lt"/>
                <a:cs typeface="+mj-lt"/>
              </a:rPr>
              <a:t>- Base De Données </a:t>
            </a:r>
          </a:p>
          <a:p>
            <a:pPr marL="0" indent="0">
              <a:buNone/>
            </a:pPr>
            <a:r>
              <a:rPr lang="fr-FR" dirty="0">
                <a:ea typeface="+mj-lt"/>
                <a:cs typeface="+mj-lt"/>
              </a:rPr>
              <a:t>- Interface  sur </a:t>
            </a:r>
            <a:r>
              <a:rPr lang="fr-FR" dirty="0" err="1">
                <a:ea typeface="+mj-lt"/>
                <a:cs typeface="+mj-lt"/>
              </a:rPr>
              <a:t>tkinter</a:t>
            </a:r>
            <a:endParaRPr lang="fr-FR"/>
          </a:p>
          <a:p>
            <a:pPr>
              <a:buClr>
                <a:srgbClr val="8AD0D6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155D9-3F40-421E-B138-BF2312ED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5C8A3-53F2-4D7B-8384-08ACCE35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79" y="1221097"/>
            <a:ext cx="6770608" cy="3158254"/>
          </a:xfrm>
        </p:spPr>
      </p:pic>
    </p:spTree>
    <p:extLst>
      <p:ext uri="{BB962C8B-B14F-4D97-AF65-F5344CB8AC3E}">
        <p14:creationId xmlns:p14="http://schemas.microsoft.com/office/powerpoint/2010/main" val="332934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12B51-1861-41D1-8A50-E805B05D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E9C4C9-E6D6-41B7-B295-A0EF2F947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39" y="1155452"/>
            <a:ext cx="5783154" cy="4195481"/>
          </a:xfrm>
        </p:spPr>
      </p:pic>
    </p:spTree>
    <p:extLst>
      <p:ext uri="{BB962C8B-B14F-4D97-AF65-F5344CB8AC3E}">
        <p14:creationId xmlns:p14="http://schemas.microsoft.com/office/powerpoint/2010/main" val="419282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14CBA-6CE4-4405-A6C8-5A1E70BB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                  Affichage</a:t>
            </a: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51106CB6-3FC8-45B5-9283-FDD44D53C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77" y="1771309"/>
            <a:ext cx="8307192" cy="4195481"/>
          </a:xfrm>
        </p:spPr>
      </p:pic>
    </p:spTree>
    <p:extLst>
      <p:ext uri="{BB962C8B-B14F-4D97-AF65-F5344CB8AC3E}">
        <p14:creationId xmlns:p14="http://schemas.microsoft.com/office/powerpoint/2010/main" val="15267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D0292-BAEB-45CD-A4F7-179A72B2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           </a:t>
            </a:r>
            <a:r>
              <a:rPr lang="fr-FR" dirty="0" err="1"/>
              <a:t>Interfcace</a:t>
            </a:r>
            <a:r>
              <a:rPr lang="fr-FR" dirty="0"/>
              <a:t> sur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8CA9AED-E868-429D-AFDE-2607AB9DA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13" y="1409452"/>
            <a:ext cx="8187405" cy="4584947"/>
          </a:xfrm>
        </p:spPr>
      </p:pic>
    </p:spTree>
    <p:extLst>
      <p:ext uri="{BB962C8B-B14F-4D97-AF65-F5344CB8AC3E}">
        <p14:creationId xmlns:p14="http://schemas.microsoft.com/office/powerpoint/2010/main" val="27171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6B4C-08D9-4618-BC97-942DA1C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                             BDD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3578432-19C6-4D03-B9E3-4B0D9E8AA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453" y="3858557"/>
            <a:ext cx="7231592" cy="2235201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C2D0FD4A-A63F-4E94-B065-FF9CC88BB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68" y="1513320"/>
            <a:ext cx="6383866" cy="17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Ion</vt:lpstr>
      <vt:lpstr>Projet Flask</vt:lpstr>
      <vt:lpstr>                            Sommaire</vt:lpstr>
      <vt:lpstr>Présentation PowerPoint</vt:lpstr>
      <vt:lpstr>Présentation PowerPoint</vt:lpstr>
      <vt:lpstr>                   Affichage</vt:lpstr>
      <vt:lpstr>            Interfcace sur tkinter</vt:lpstr>
      <vt:lpstr>                              BDD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62</cp:revision>
  <dcterms:created xsi:type="dcterms:W3CDTF">2022-02-13T20:52:06Z</dcterms:created>
  <dcterms:modified xsi:type="dcterms:W3CDTF">2022-02-13T22:01:03Z</dcterms:modified>
</cp:coreProperties>
</file>