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2505bf6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2505bf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2505bf6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2505b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2505bf6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2505bf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UglierYOU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 one time that ugliness is a good thing!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Stay ugly, my friends. Stay ugly.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here at UglierYOU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Purpose? “Defy the Conventional”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 website? Why not anything else?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/Heuristics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Descriptive Buttons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Mostly One-Page Design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Big, Easily Viewable Photos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Designed for anybody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Faced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Issues with maintaining a one-page design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proficiencies at the start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Visions of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to meet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Used!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 rot="-716">
            <a:off x="366435" y="2596878"/>
            <a:ext cx="143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JS Libraries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Hard Work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Bootstrap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718425" y="267680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HTML5 &amp; CSS3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Personas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9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78975" y="40432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The Indecisive One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4832400" y="4162875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The “Show Me More” shopper</a:t>
            </a:r>
            <a:endParaRPr b="1" sz="2100">
              <a:solidFill>
                <a:schemeClr val="accent3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5" y="885725"/>
            <a:ext cx="3999900" cy="25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300" y="885717"/>
            <a:ext cx="3891001" cy="259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26265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2626500" y="4150275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The Personalizer</a:t>
            </a:r>
            <a:endParaRPr b="1" sz="2100">
              <a:solidFill>
                <a:schemeClr val="accent3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375" y="492925"/>
            <a:ext cx="4577251" cy="3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