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2a8a67a14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2a8a67a14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2a8a67a14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2a8a67a14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2a8a67a14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2a8a67a14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2a8a67a14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2a8a67a14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2a8a67a14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2a8a67a14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a8a67a14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a8a67a14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2a8a67a14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2a8a67a14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2a8a67a14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2a8a67a1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2a8a67a14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2a8a67a14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2a8a67a14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2a8a67a14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vs Security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 2911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Eric Dam &amp; Mahyar Gorji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Surveillance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4641400" y="1152475"/>
            <a:ext cx="419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Brother Doctrine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Automated Cameras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Cameras in the case of Security and Wrongdoings</a:t>
            </a:r>
            <a:endParaRPr/>
          </a:p>
        </p:txBody>
      </p:sp>
      <p:pic>
        <p:nvPicPr>
          <p:cNvPr descr="Image result for big brother 1984"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25" y="1441450"/>
            <a:ext cx="3810000" cy="22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cameras security"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225" y="1167425"/>
            <a:ext cx="3365500" cy="26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Information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Motive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Increases in surveillance from 911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Divide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911 world trade center"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575" y="1262875"/>
            <a:ext cx="3733800" cy="24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emails surveillance"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988" y="1220225"/>
            <a:ext cx="3362036" cy="25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Surveillance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Increase in usage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Many different methods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Cellular Tracking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PRISM Surveillance</a:t>
            </a:r>
            <a:endParaRPr sz="2000"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gps tracking"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7846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Edward Snowden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55075" y="116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Former Government employee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Released Classified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Ongoing Arrest</a:t>
            </a:r>
            <a:endParaRPr sz="2000"/>
          </a:p>
        </p:txBody>
      </p:sp>
      <p:pic>
        <p:nvPicPr>
          <p:cNvPr descr="Image result for edward snowden"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55843"/>
            <a:ext cx="4303675" cy="2842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from Surveillance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Tracked perpetrators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Potential ineffectiveness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Boston Bombing incident</a:t>
            </a:r>
            <a:endParaRPr sz="2000"/>
          </a:p>
        </p:txBody>
      </p:sp>
      <p:pic>
        <p:nvPicPr>
          <p:cNvPr descr="See the source image"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350" y="1152474"/>
            <a:ext cx="4814440" cy="31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limitations should be placed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Potential Distrust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Privacy 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Trust benefits in society</a:t>
            </a:r>
            <a:endParaRPr sz="2000"/>
          </a:p>
        </p:txBody>
      </p:sp>
      <p:pic>
        <p:nvPicPr>
          <p:cNvPr descr="Image result for libre scale"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354471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United States in comparison to other Countries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849625" y="1152475"/>
            <a:ext cx="398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Privacy laws in the United States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Privacy laws in Canada</a:t>
            </a:r>
            <a:endParaRPr sz="20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privacy laws"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875" y="1655950"/>
            <a:ext cx="30988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