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xfrm>
            <a:off x="1143000" y="685800"/>
            <a:ext cx="4572000" cy="3429000"/>
          </a:xfrm>
          <a:prstGeom prst="rect">
            <a:avLst/>
          </a:prstGeom>
        </p:spPr>
        <p:txBody>
          <a:bodyPr/>
          <a:lstStyle/>
          <a:p>
            <a:endParaRPr/>
          </a:p>
        </p:txBody>
      </p:sp>
      <p:sp>
        <p:nvSpPr>
          <p:cNvPr id="251" name="Shape 25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12044624"/>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Helvetica Neue"/>
      </a:defRPr>
    </a:lvl1pPr>
    <a:lvl2pPr indent="228600" latinLnBrk="0">
      <a:defRPr sz="1200">
        <a:latin typeface="+mj-lt"/>
        <a:ea typeface="+mj-ea"/>
        <a:cs typeface="+mj-cs"/>
        <a:sym typeface="Helvetica Neue"/>
      </a:defRPr>
    </a:lvl2pPr>
    <a:lvl3pPr indent="457200" latinLnBrk="0">
      <a:defRPr sz="1200">
        <a:latin typeface="+mj-lt"/>
        <a:ea typeface="+mj-ea"/>
        <a:cs typeface="+mj-cs"/>
        <a:sym typeface="Helvetica Neue"/>
      </a:defRPr>
    </a:lvl3pPr>
    <a:lvl4pPr indent="685800" latinLnBrk="0">
      <a:defRPr sz="1200">
        <a:latin typeface="+mj-lt"/>
        <a:ea typeface="+mj-ea"/>
        <a:cs typeface="+mj-cs"/>
        <a:sym typeface="Helvetica Neue"/>
      </a:defRPr>
    </a:lvl4pPr>
    <a:lvl5pPr indent="914400" latinLnBrk="0">
      <a:defRPr sz="1200">
        <a:latin typeface="+mj-lt"/>
        <a:ea typeface="+mj-ea"/>
        <a:cs typeface="+mj-cs"/>
        <a:sym typeface="Helvetica Neue"/>
      </a:defRPr>
    </a:lvl5pPr>
    <a:lvl6pPr indent="1143000" latinLnBrk="0">
      <a:defRPr sz="1200">
        <a:latin typeface="+mj-lt"/>
        <a:ea typeface="+mj-ea"/>
        <a:cs typeface="+mj-cs"/>
        <a:sym typeface="Helvetica Neue"/>
      </a:defRPr>
    </a:lvl6pPr>
    <a:lvl7pPr indent="1371600" latinLnBrk="0">
      <a:defRPr sz="1200">
        <a:latin typeface="+mj-lt"/>
        <a:ea typeface="+mj-ea"/>
        <a:cs typeface="+mj-cs"/>
        <a:sym typeface="Helvetica Neue"/>
      </a:defRPr>
    </a:lvl7pPr>
    <a:lvl8pPr indent="1600200" latinLnBrk="0">
      <a:defRPr sz="1200">
        <a:latin typeface="+mj-lt"/>
        <a:ea typeface="+mj-ea"/>
        <a:cs typeface="+mj-cs"/>
        <a:sym typeface="Helvetica Neue"/>
      </a:defRPr>
    </a:lvl8pPr>
    <a:lvl9pPr indent="1828800" latinLnBrk="0">
      <a:defRPr sz="1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Slide">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Content over Content">
    <p:spTree>
      <p:nvGrpSpPr>
        <p:cNvPr id="1" name=""/>
        <p:cNvGrpSpPr/>
        <p:nvPr/>
      </p:nvGrpSpPr>
      <p:grpSpPr>
        <a:xfrm>
          <a:off x="0" y="0"/>
          <a:ext cx="0" cy="0"/>
          <a:chOff x="0" y="0"/>
          <a:chExt cx="0" cy="0"/>
        </a:xfrm>
      </p:grpSpPr>
      <p:sp>
        <p:nvSpPr>
          <p:cNvPr id="95" name="Title Text"/>
          <p:cNvSpPr txBox="1">
            <a:spLocks noGrp="1"/>
          </p:cNvSpPr>
          <p:nvPr>
            <p:ph type="title"/>
          </p:nvPr>
        </p:nvSpPr>
        <p:spPr>
          <a:xfrm>
            <a:off x="311759" y="444960"/>
            <a:ext cx="8520122" cy="572400"/>
          </a:xfrm>
          <a:prstGeom prst="rect">
            <a:avLst/>
          </a:prstGeom>
        </p:spPr>
        <p:txBody>
          <a:bodyPr lIns="0" tIns="0" rIns="0" bIns="0" anchor="ctr">
            <a:normAutofit/>
          </a:bodyPr>
          <a:lstStyle/>
          <a:p>
            <a:r>
              <a:t>Title Text</a:t>
            </a:r>
          </a:p>
        </p:txBody>
      </p:sp>
      <p:sp>
        <p:nvSpPr>
          <p:cNvPr id="96" name="Body Level One…"/>
          <p:cNvSpPr txBox="1">
            <a:spLocks noGrp="1"/>
          </p:cNvSpPr>
          <p:nvPr>
            <p:ph type="body" sz="quarter" idx="1"/>
          </p:nvPr>
        </p:nvSpPr>
        <p:spPr>
          <a:xfrm>
            <a:off x="311759" y="1152359"/>
            <a:ext cx="3999602" cy="162936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7" name="PlaceHolder 3"/>
          <p:cNvSpPr>
            <a:spLocks noGrp="1"/>
          </p:cNvSpPr>
          <p:nvPr>
            <p:ph type="body" sz="quarter" idx="21"/>
          </p:nvPr>
        </p:nvSpPr>
        <p:spPr>
          <a:xfrm>
            <a:off x="311759" y="2936880"/>
            <a:ext cx="3999602" cy="1629361"/>
          </a:xfrm>
          <a:prstGeom prst="rect">
            <a:avLst/>
          </a:prstGeom>
        </p:spPr>
        <p:txBody>
          <a:bodyPr/>
          <a:lstStyle/>
          <a:p>
            <a:pPr>
              <a:defRPr spc="-100"/>
            </a:pPr>
            <a:endParaRP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4 Content">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311759" y="444960"/>
            <a:ext cx="8520122" cy="572400"/>
          </a:xfrm>
          <a:prstGeom prst="rect">
            <a:avLst/>
          </a:prstGeom>
        </p:spPr>
        <p:txBody>
          <a:bodyPr lIns="0" tIns="0" rIns="0" bIns="0" anchor="ctr">
            <a:normAutofit/>
          </a:bodyPr>
          <a:lstStyle/>
          <a:p>
            <a:r>
              <a:t>Title Text</a:t>
            </a:r>
          </a:p>
        </p:txBody>
      </p:sp>
      <p:sp>
        <p:nvSpPr>
          <p:cNvPr id="106" name="Body Level One…"/>
          <p:cNvSpPr txBox="1">
            <a:spLocks noGrp="1"/>
          </p:cNvSpPr>
          <p:nvPr>
            <p:ph type="body" sz="quarter" idx="1"/>
          </p:nvPr>
        </p:nvSpPr>
        <p:spPr>
          <a:xfrm>
            <a:off x="311759" y="1152359"/>
            <a:ext cx="1951561" cy="162936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7" name="PlaceHolder 3"/>
          <p:cNvSpPr/>
          <p:nvPr/>
        </p:nvSpPr>
        <p:spPr>
          <a:xfrm>
            <a:off x="2361240" y="1152359"/>
            <a:ext cx="1951560" cy="1629362"/>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1400" spc="-100"/>
            </a:pPr>
            <a:endParaRPr/>
          </a:p>
        </p:txBody>
      </p:sp>
      <p:sp>
        <p:nvSpPr>
          <p:cNvPr id="108" name="PlaceHolder 4"/>
          <p:cNvSpPr/>
          <p:nvPr/>
        </p:nvSpPr>
        <p:spPr>
          <a:xfrm>
            <a:off x="311760" y="2936880"/>
            <a:ext cx="1951560" cy="162936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1400" spc="-100"/>
            </a:pPr>
            <a:endParaRPr/>
          </a:p>
        </p:txBody>
      </p:sp>
      <p:sp>
        <p:nvSpPr>
          <p:cNvPr id="109" name="PlaceHolder 5"/>
          <p:cNvSpPr>
            <a:spLocks noGrp="1"/>
          </p:cNvSpPr>
          <p:nvPr>
            <p:ph type="body" sz="quarter" idx="21"/>
          </p:nvPr>
        </p:nvSpPr>
        <p:spPr>
          <a:xfrm>
            <a:off x="2361240" y="2936880"/>
            <a:ext cx="1951560" cy="1629361"/>
          </a:xfrm>
          <a:prstGeom prst="rect">
            <a:avLst/>
          </a:prstGeom>
        </p:spPr>
        <p:txBody>
          <a:bodyPr/>
          <a:lstStyle/>
          <a:p>
            <a:pPr>
              <a:defRPr spc="-100"/>
            </a:pPr>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6 Content">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311759" y="444960"/>
            <a:ext cx="8520122" cy="572400"/>
          </a:xfrm>
          <a:prstGeom prst="rect">
            <a:avLst/>
          </a:prstGeom>
        </p:spPr>
        <p:txBody>
          <a:bodyPr lIns="0" tIns="0" rIns="0" bIns="0" anchor="ctr">
            <a:normAutofit/>
          </a:bodyPr>
          <a:lstStyle/>
          <a:p>
            <a:r>
              <a:t>Title Text</a:t>
            </a:r>
          </a:p>
        </p:txBody>
      </p:sp>
      <p:sp>
        <p:nvSpPr>
          <p:cNvPr id="118" name="Body Level One…"/>
          <p:cNvSpPr txBox="1">
            <a:spLocks noGrp="1"/>
          </p:cNvSpPr>
          <p:nvPr>
            <p:ph type="body" sz="quarter" idx="1"/>
          </p:nvPr>
        </p:nvSpPr>
        <p:spPr>
          <a:xfrm>
            <a:off x="311759" y="1152359"/>
            <a:ext cx="1287722" cy="162936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PlaceHolder 3"/>
          <p:cNvSpPr/>
          <p:nvPr/>
        </p:nvSpPr>
        <p:spPr>
          <a:xfrm>
            <a:off x="1664279" y="1152359"/>
            <a:ext cx="1287722" cy="1629362"/>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1400" spc="-100"/>
            </a:pPr>
            <a:endParaRPr/>
          </a:p>
        </p:txBody>
      </p:sp>
      <p:sp>
        <p:nvSpPr>
          <p:cNvPr id="120" name="PlaceHolder 4"/>
          <p:cNvSpPr/>
          <p:nvPr/>
        </p:nvSpPr>
        <p:spPr>
          <a:xfrm>
            <a:off x="3016799" y="1152359"/>
            <a:ext cx="1287721" cy="1629362"/>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1400" spc="-100"/>
            </a:pPr>
            <a:endParaRPr/>
          </a:p>
        </p:txBody>
      </p:sp>
      <p:sp>
        <p:nvSpPr>
          <p:cNvPr id="121" name="PlaceHolder 5"/>
          <p:cNvSpPr/>
          <p:nvPr/>
        </p:nvSpPr>
        <p:spPr>
          <a:xfrm>
            <a:off x="311759" y="2936880"/>
            <a:ext cx="1287722" cy="162936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1400" spc="-100"/>
            </a:pPr>
            <a:endParaRPr/>
          </a:p>
        </p:txBody>
      </p:sp>
      <p:sp>
        <p:nvSpPr>
          <p:cNvPr id="122" name="PlaceHolder 6"/>
          <p:cNvSpPr/>
          <p:nvPr/>
        </p:nvSpPr>
        <p:spPr>
          <a:xfrm>
            <a:off x="1664279" y="2936880"/>
            <a:ext cx="1287722" cy="1629361"/>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1400" spc="-100"/>
            </a:pPr>
            <a:endParaRPr/>
          </a:p>
        </p:txBody>
      </p:sp>
      <p:sp>
        <p:nvSpPr>
          <p:cNvPr id="123" name="PlaceHolder 7"/>
          <p:cNvSpPr>
            <a:spLocks noGrp="1"/>
          </p:cNvSpPr>
          <p:nvPr>
            <p:ph type="body" sz="quarter" idx="21"/>
          </p:nvPr>
        </p:nvSpPr>
        <p:spPr>
          <a:xfrm>
            <a:off x="3016799" y="2936880"/>
            <a:ext cx="1287721" cy="1629361"/>
          </a:xfrm>
          <a:prstGeom prst="rect">
            <a:avLst/>
          </a:prstGeom>
        </p:spPr>
        <p:txBody>
          <a:bodyPr/>
          <a:lstStyle/>
          <a:p>
            <a:pPr>
              <a:defRPr spc="-100"/>
            </a:pPr>
            <a:endParaRPr/>
          </a:p>
        </p:txBody>
      </p:sp>
      <p:sp>
        <p:nvSpPr>
          <p:cNvPr id="124"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Slide">
    <p:spTree>
      <p:nvGrpSpPr>
        <p:cNvPr id="1" name=""/>
        <p:cNvGrpSpPr/>
        <p:nvPr/>
      </p:nvGrpSpPr>
      <p:grpSpPr>
        <a:xfrm>
          <a:off x="0" y="0"/>
          <a:ext cx="0" cy="0"/>
          <a:chOff x="0" y="0"/>
          <a:chExt cx="0" cy="0"/>
        </a:xfrm>
      </p:grpSpPr>
      <p:sp>
        <p:nvSpPr>
          <p:cNvPr id="1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8" name="Title Text"/>
          <p:cNvSpPr txBox="1">
            <a:spLocks noGrp="1"/>
          </p:cNvSpPr>
          <p:nvPr>
            <p:ph type="title"/>
          </p:nvPr>
        </p:nvSpPr>
        <p:spPr>
          <a:xfrm>
            <a:off x="311759" y="444960"/>
            <a:ext cx="8520122" cy="572400"/>
          </a:xfrm>
          <a:prstGeom prst="rect">
            <a:avLst/>
          </a:prstGeom>
        </p:spPr>
        <p:txBody>
          <a:bodyPr lIns="0" tIns="0" rIns="0" bIns="0" anchor="ctr">
            <a:normAutofit/>
          </a:bodyPr>
          <a:lstStyle>
            <a:lvl1pPr algn="l">
              <a:defRPr sz="1800" spc="0">
                <a:latin typeface="+mn-lt"/>
                <a:ea typeface="+mn-ea"/>
                <a:cs typeface="+mn-cs"/>
                <a:sym typeface="Helvetica"/>
              </a:defRPr>
            </a:lvl1pPr>
          </a:lstStyle>
          <a:p>
            <a:r>
              <a:t>Title Text</a:t>
            </a:r>
          </a:p>
        </p:txBody>
      </p:sp>
      <p:sp>
        <p:nvSpPr>
          <p:cNvPr id="139" name="Body Level One…"/>
          <p:cNvSpPr txBox="1">
            <a:spLocks noGrp="1"/>
          </p:cNvSpPr>
          <p:nvPr>
            <p:ph type="body" sz="half" idx="1"/>
          </p:nvPr>
        </p:nvSpPr>
        <p:spPr>
          <a:xfrm>
            <a:off x="311759" y="1152359"/>
            <a:ext cx="3999602" cy="3416041"/>
          </a:xfrm>
          <a:prstGeom prst="rect">
            <a:avLst/>
          </a:prstGeom>
        </p:spPr>
        <p:txBody>
          <a:bodyPr anchor="ctr"/>
          <a:lstStyle>
            <a:lvl1pPr marL="0" indent="0">
              <a:spcBef>
                <a:spcPts val="0"/>
              </a:spcBef>
              <a:buClrTx/>
              <a:buSzTx/>
              <a:buNone/>
              <a:defRPr sz="1800" spc="0">
                <a:latin typeface="+mn-lt"/>
                <a:ea typeface="+mn-ea"/>
                <a:cs typeface="+mn-cs"/>
                <a:sym typeface="Helvetica"/>
              </a:defRPr>
            </a:lvl1pPr>
            <a:lvl2pPr marL="0" indent="0">
              <a:spcBef>
                <a:spcPts val="0"/>
              </a:spcBef>
              <a:buClrTx/>
              <a:buSzTx/>
              <a:buFontTx/>
              <a:buNone/>
              <a:defRPr sz="1800" spc="0">
                <a:latin typeface="+mn-lt"/>
                <a:ea typeface="+mn-ea"/>
                <a:cs typeface="+mn-cs"/>
                <a:sym typeface="Helvetica"/>
              </a:defRPr>
            </a:lvl2pPr>
            <a:lvl3pPr marL="0" indent="0">
              <a:spcBef>
                <a:spcPts val="0"/>
              </a:spcBef>
              <a:buClrTx/>
              <a:buSzTx/>
              <a:buFontTx/>
              <a:buNone/>
              <a:defRPr sz="1800" spc="0">
                <a:latin typeface="+mn-lt"/>
                <a:ea typeface="+mn-ea"/>
                <a:cs typeface="+mn-cs"/>
                <a:sym typeface="Helvetica"/>
              </a:defRPr>
            </a:lvl3pPr>
            <a:lvl4pPr marL="0" indent="0">
              <a:spcBef>
                <a:spcPts val="0"/>
              </a:spcBef>
              <a:buClrTx/>
              <a:buSzTx/>
              <a:buFontTx/>
              <a:buNone/>
              <a:defRPr sz="1800" spc="0">
                <a:latin typeface="+mn-lt"/>
                <a:ea typeface="+mn-ea"/>
                <a:cs typeface="+mn-cs"/>
                <a:sym typeface="Helvetica"/>
              </a:defRPr>
            </a:lvl4pPr>
            <a:lvl5pPr marL="0" indent="0">
              <a:spcBef>
                <a:spcPts val="0"/>
              </a:spcBef>
              <a:buClrTx/>
              <a:buSzTx/>
              <a:buFontTx/>
              <a:buNone/>
              <a:defRPr sz="1800" spc="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4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147" name="Title Text"/>
          <p:cNvSpPr txBox="1">
            <a:spLocks noGrp="1"/>
          </p:cNvSpPr>
          <p:nvPr>
            <p:ph type="title"/>
          </p:nvPr>
        </p:nvSpPr>
        <p:spPr>
          <a:xfrm>
            <a:off x="311759" y="444960"/>
            <a:ext cx="8520122" cy="572400"/>
          </a:xfrm>
          <a:prstGeom prst="rect">
            <a:avLst/>
          </a:prstGeom>
        </p:spPr>
        <p:txBody>
          <a:bodyPr lIns="0" tIns="0" rIns="0" bIns="0" anchor="ctr">
            <a:normAutofit/>
          </a:bodyPr>
          <a:lstStyle>
            <a:lvl1pPr algn="l">
              <a:defRPr sz="1800" spc="0">
                <a:latin typeface="+mn-lt"/>
                <a:ea typeface="+mn-ea"/>
                <a:cs typeface="+mn-cs"/>
                <a:sym typeface="Helvetica"/>
              </a:defRPr>
            </a:lvl1pPr>
          </a:lstStyle>
          <a:p>
            <a:r>
              <a:t>Title Text</a:t>
            </a:r>
          </a:p>
        </p:txBody>
      </p:sp>
      <p:sp>
        <p:nvSpPr>
          <p:cNvPr id="148" name="Body Level One…"/>
          <p:cNvSpPr txBox="1">
            <a:spLocks noGrp="1"/>
          </p:cNvSpPr>
          <p:nvPr>
            <p:ph type="body" sz="half" idx="1"/>
          </p:nvPr>
        </p:nvSpPr>
        <p:spPr>
          <a:xfrm>
            <a:off x="311759" y="1152359"/>
            <a:ext cx="3999602" cy="3416041"/>
          </a:xfrm>
          <a:prstGeom prst="rect">
            <a:avLst/>
          </a:prstGeom>
        </p:spPr>
        <p:txBody>
          <a:bodyPr/>
          <a:lstStyle>
            <a:lvl1pPr marL="0" indent="0">
              <a:spcBef>
                <a:spcPts val="0"/>
              </a:spcBef>
              <a:buClrTx/>
              <a:buSzTx/>
              <a:buNone/>
              <a:defRPr sz="1800" spc="0">
                <a:latin typeface="+mn-lt"/>
                <a:ea typeface="+mn-ea"/>
                <a:cs typeface="+mn-cs"/>
                <a:sym typeface="Helvetica"/>
              </a:defRPr>
            </a:lvl1pPr>
            <a:lvl2pPr marL="0" indent="0">
              <a:spcBef>
                <a:spcPts val="0"/>
              </a:spcBef>
              <a:buClrTx/>
              <a:buSzTx/>
              <a:buFontTx/>
              <a:buNone/>
              <a:defRPr sz="1800" spc="0">
                <a:latin typeface="+mn-lt"/>
                <a:ea typeface="+mn-ea"/>
                <a:cs typeface="+mn-cs"/>
                <a:sym typeface="Helvetica"/>
              </a:defRPr>
            </a:lvl2pPr>
            <a:lvl3pPr marL="0" indent="0">
              <a:spcBef>
                <a:spcPts val="0"/>
              </a:spcBef>
              <a:buClrTx/>
              <a:buSzTx/>
              <a:buFontTx/>
              <a:buNone/>
              <a:defRPr sz="1800" spc="0">
                <a:latin typeface="+mn-lt"/>
                <a:ea typeface="+mn-ea"/>
                <a:cs typeface="+mn-cs"/>
                <a:sym typeface="Helvetica"/>
              </a:defRPr>
            </a:lvl3pPr>
            <a:lvl4pPr marL="0" indent="0">
              <a:spcBef>
                <a:spcPts val="0"/>
              </a:spcBef>
              <a:buClrTx/>
              <a:buSzTx/>
              <a:buFontTx/>
              <a:buNone/>
              <a:defRPr sz="1800" spc="0">
                <a:latin typeface="+mn-lt"/>
                <a:ea typeface="+mn-ea"/>
                <a:cs typeface="+mn-cs"/>
                <a:sym typeface="Helvetica"/>
              </a:defRPr>
            </a:lvl4pPr>
            <a:lvl5pPr marL="0" indent="0">
              <a:spcBef>
                <a:spcPts val="0"/>
              </a:spcBef>
              <a:buClrTx/>
              <a:buSzTx/>
              <a:buFontTx/>
              <a:buNone/>
              <a:defRPr sz="1800" spc="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2 Content">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311759" y="444960"/>
            <a:ext cx="8520122" cy="572400"/>
          </a:xfrm>
          <a:prstGeom prst="rect">
            <a:avLst/>
          </a:prstGeom>
        </p:spPr>
        <p:txBody>
          <a:bodyPr lIns="0" tIns="0" rIns="0" bIns="0" anchor="ctr">
            <a:normAutofit/>
          </a:bodyPr>
          <a:lstStyle>
            <a:lvl1pPr algn="l">
              <a:defRPr sz="1800" spc="0">
                <a:latin typeface="+mn-lt"/>
                <a:ea typeface="+mn-ea"/>
                <a:cs typeface="+mn-cs"/>
                <a:sym typeface="Helvetica"/>
              </a:defRPr>
            </a:lvl1pPr>
          </a:lstStyle>
          <a:p>
            <a:r>
              <a:t>Title Text</a:t>
            </a:r>
          </a:p>
        </p:txBody>
      </p:sp>
      <p:sp>
        <p:nvSpPr>
          <p:cNvPr id="157" name="Body Level One…"/>
          <p:cNvSpPr txBox="1">
            <a:spLocks noGrp="1"/>
          </p:cNvSpPr>
          <p:nvPr>
            <p:ph type="body" sz="quarter" idx="1"/>
          </p:nvPr>
        </p:nvSpPr>
        <p:spPr>
          <a:xfrm>
            <a:off x="311759" y="1152359"/>
            <a:ext cx="1951561" cy="3416041"/>
          </a:xfrm>
          <a:prstGeom prst="rect">
            <a:avLst/>
          </a:prstGeom>
        </p:spPr>
        <p:txBody>
          <a:bodyPr/>
          <a:lstStyle>
            <a:lvl1pPr marL="0" indent="0">
              <a:spcBef>
                <a:spcPts val="0"/>
              </a:spcBef>
              <a:buClrTx/>
              <a:buSzTx/>
              <a:buNone/>
              <a:defRPr sz="1800" spc="0">
                <a:latin typeface="+mn-lt"/>
                <a:ea typeface="+mn-ea"/>
                <a:cs typeface="+mn-cs"/>
                <a:sym typeface="Helvetica"/>
              </a:defRPr>
            </a:lvl1pPr>
            <a:lvl2pPr marL="0" indent="0">
              <a:spcBef>
                <a:spcPts val="0"/>
              </a:spcBef>
              <a:buClrTx/>
              <a:buSzTx/>
              <a:buFontTx/>
              <a:buNone/>
              <a:defRPr sz="1800" spc="0">
                <a:latin typeface="+mn-lt"/>
                <a:ea typeface="+mn-ea"/>
                <a:cs typeface="+mn-cs"/>
                <a:sym typeface="Helvetica"/>
              </a:defRPr>
            </a:lvl2pPr>
            <a:lvl3pPr marL="0" indent="0">
              <a:spcBef>
                <a:spcPts val="0"/>
              </a:spcBef>
              <a:buClrTx/>
              <a:buSzTx/>
              <a:buFontTx/>
              <a:buNone/>
              <a:defRPr sz="1800" spc="0">
                <a:latin typeface="+mn-lt"/>
                <a:ea typeface="+mn-ea"/>
                <a:cs typeface="+mn-cs"/>
                <a:sym typeface="Helvetica"/>
              </a:defRPr>
            </a:lvl3pPr>
            <a:lvl4pPr marL="0" indent="0">
              <a:spcBef>
                <a:spcPts val="0"/>
              </a:spcBef>
              <a:buClrTx/>
              <a:buSzTx/>
              <a:buFontTx/>
              <a:buNone/>
              <a:defRPr sz="1800" spc="0">
                <a:latin typeface="+mn-lt"/>
                <a:ea typeface="+mn-ea"/>
                <a:cs typeface="+mn-cs"/>
                <a:sym typeface="Helvetica"/>
              </a:defRPr>
            </a:lvl4pPr>
            <a:lvl5pPr marL="0" indent="0">
              <a:spcBef>
                <a:spcPts val="0"/>
              </a:spcBef>
              <a:buClrTx/>
              <a:buSzTx/>
              <a:buFontTx/>
              <a:buNone/>
              <a:defRPr sz="1800" spc="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58" name="PlaceHolder 3"/>
          <p:cNvSpPr>
            <a:spLocks noGrp="1"/>
          </p:cNvSpPr>
          <p:nvPr>
            <p:ph type="body" sz="quarter" idx="21"/>
          </p:nvPr>
        </p:nvSpPr>
        <p:spPr>
          <a:xfrm>
            <a:off x="2361240" y="1152360"/>
            <a:ext cx="1951560" cy="3416040"/>
          </a:xfrm>
          <a:prstGeom prst="rect">
            <a:avLst/>
          </a:prstGeom>
        </p:spPr>
        <p:txBody>
          <a:bodyPr/>
          <a:lstStyle/>
          <a:p>
            <a:pPr marL="0" indent="0">
              <a:spcBef>
                <a:spcPts val="0"/>
              </a:spcBef>
              <a:buClrTx/>
              <a:buSzTx/>
              <a:buNone/>
              <a:defRPr sz="1800" spc="0"/>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311759" y="444960"/>
            <a:ext cx="8520122" cy="572400"/>
          </a:xfrm>
          <a:prstGeom prst="rect">
            <a:avLst/>
          </a:prstGeom>
        </p:spPr>
        <p:txBody>
          <a:bodyPr lIns="0" tIns="0" rIns="0" bIns="0" anchor="ctr">
            <a:normAutofit/>
          </a:bodyPr>
          <a:lstStyle>
            <a:lvl1pPr algn="l">
              <a:defRPr sz="1800" spc="0">
                <a:latin typeface="+mn-lt"/>
                <a:ea typeface="+mn-ea"/>
                <a:cs typeface="+mn-cs"/>
                <a:sym typeface="Helvetica"/>
              </a:defRPr>
            </a:lvl1pPr>
          </a:lstStyle>
          <a:p>
            <a:r>
              <a:t>Title Text</a:t>
            </a: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entered Text">
    <p:spTree>
      <p:nvGrpSpPr>
        <p:cNvPr id="1" name=""/>
        <p:cNvGrpSpPr/>
        <p:nvPr/>
      </p:nvGrpSpPr>
      <p:grpSpPr>
        <a:xfrm>
          <a:off x="0" y="0"/>
          <a:ext cx="0" cy="0"/>
          <a:chOff x="0" y="0"/>
          <a:chExt cx="0" cy="0"/>
        </a:xfrm>
      </p:grpSpPr>
      <p:sp>
        <p:nvSpPr>
          <p:cNvPr id="174" name="Body Level One…"/>
          <p:cNvSpPr txBox="1">
            <a:spLocks noGrp="1"/>
          </p:cNvSpPr>
          <p:nvPr>
            <p:ph type="body" idx="1"/>
          </p:nvPr>
        </p:nvSpPr>
        <p:spPr>
          <a:xfrm>
            <a:off x="311759" y="444960"/>
            <a:ext cx="8520122" cy="2654641"/>
          </a:xfrm>
          <a:prstGeom prst="rect">
            <a:avLst/>
          </a:prstGeom>
        </p:spPr>
        <p:txBody>
          <a:bodyPr anchor="ctr"/>
          <a:lstStyle>
            <a:lvl1pPr marL="0" indent="0">
              <a:spcBef>
                <a:spcPts val="0"/>
              </a:spcBef>
              <a:buClrTx/>
              <a:buSzTx/>
              <a:buNone/>
              <a:defRPr sz="1800" spc="0">
                <a:latin typeface="+mn-lt"/>
                <a:ea typeface="+mn-ea"/>
                <a:cs typeface="+mn-cs"/>
                <a:sym typeface="Helvetica"/>
              </a:defRPr>
            </a:lvl1pPr>
            <a:lvl2pPr marL="0" indent="0">
              <a:spcBef>
                <a:spcPts val="0"/>
              </a:spcBef>
              <a:buClrTx/>
              <a:buSzTx/>
              <a:buFontTx/>
              <a:buNone/>
              <a:defRPr sz="1800" spc="0">
                <a:latin typeface="+mn-lt"/>
                <a:ea typeface="+mn-ea"/>
                <a:cs typeface="+mn-cs"/>
                <a:sym typeface="Helvetica"/>
              </a:defRPr>
            </a:lvl2pPr>
            <a:lvl3pPr marL="0" indent="0">
              <a:spcBef>
                <a:spcPts val="0"/>
              </a:spcBef>
              <a:buClrTx/>
              <a:buSzTx/>
              <a:buFontTx/>
              <a:buNone/>
              <a:defRPr sz="1800" spc="0">
                <a:latin typeface="+mn-lt"/>
                <a:ea typeface="+mn-ea"/>
                <a:cs typeface="+mn-cs"/>
                <a:sym typeface="Helvetica"/>
              </a:defRPr>
            </a:lvl3pPr>
            <a:lvl4pPr marL="0" indent="0">
              <a:spcBef>
                <a:spcPts val="0"/>
              </a:spcBef>
              <a:buClrTx/>
              <a:buSzTx/>
              <a:buFontTx/>
              <a:buNone/>
              <a:defRPr sz="1800" spc="0">
                <a:latin typeface="+mn-lt"/>
                <a:ea typeface="+mn-ea"/>
                <a:cs typeface="+mn-cs"/>
                <a:sym typeface="Helvetica"/>
              </a:defRPr>
            </a:lvl4pPr>
            <a:lvl5pPr marL="0" indent="0">
              <a:spcBef>
                <a:spcPts val="0"/>
              </a:spcBef>
              <a:buClrTx/>
              <a:buSzTx/>
              <a:buFontTx/>
              <a:buNone/>
              <a:defRPr sz="1800" spc="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2 Content and Content">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311759" y="444960"/>
            <a:ext cx="8520122" cy="572400"/>
          </a:xfrm>
          <a:prstGeom prst="rect">
            <a:avLst/>
          </a:prstGeom>
        </p:spPr>
        <p:txBody>
          <a:bodyPr lIns="0" tIns="0" rIns="0" bIns="0" anchor="ctr">
            <a:normAutofit/>
          </a:bodyPr>
          <a:lstStyle>
            <a:lvl1pPr algn="l">
              <a:defRPr sz="1800" spc="0">
                <a:latin typeface="+mn-lt"/>
                <a:ea typeface="+mn-ea"/>
                <a:cs typeface="+mn-cs"/>
                <a:sym typeface="Helvetica"/>
              </a:defRPr>
            </a:lvl1pPr>
          </a:lstStyle>
          <a:p>
            <a:r>
              <a:t>Title Text</a:t>
            </a:r>
          </a:p>
        </p:txBody>
      </p:sp>
      <p:sp>
        <p:nvSpPr>
          <p:cNvPr id="183" name="Body Level One…"/>
          <p:cNvSpPr txBox="1">
            <a:spLocks noGrp="1"/>
          </p:cNvSpPr>
          <p:nvPr>
            <p:ph type="body" sz="quarter" idx="1"/>
          </p:nvPr>
        </p:nvSpPr>
        <p:spPr>
          <a:xfrm>
            <a:off x="311759" y="1152359"/>
            <a:ext cx="1951561" cy="1629362"/>
          </a:xfrm>
          <a:prstGeom prst="rect">
            <a:avLst/>
          </a:prstGeom>
        </p:spPr>
        <p:txBody>
          <a:bodyPr/>
          <a:lstStyle>
            <a:lvl1pPr marL="0" indent="0">
              <a:spcBef>
                <a:spcPts val="0"/>
              </a:spcBef>
              <a:buClrTx/>
              <a:buSzTx/>
              <a:buNone/>
              <a:defRPr sz="1800" spc="0">
                <a:latin typeface="+mn-lt"/>
                <a:ea typeface="+mn-ea"/>
                <a:cs typeface="+mn-cs"/>
                <a:sym typeface="Helvetica"/>
              </a:defRPr>
            </a:lvl1pPr>
            <a:lvl2pPr marL="0" indent="0">
              <a:spcBef>
                <a:spcPts val="0"/>
              </a:spcBef>
              <a:buClrTx/>
              <a:buSzTx/>
              <a:buFontTx/>
              <a:buNone/>
              <a:defRPr sz="1800" spc="0">
                <a:latin typeface="+mn-lt"/>
                <a:ea typeface="+mn-ea"/>
                <a:cs typeface="+mn-cs"/>
                <a:sym typeface="Helvetica"/>
              </a:defRPr>
            </a:lvl2pPr>
            <a:lvl3pPr marL="0" indent="0">
              <a:spcBef>
                <a:spcPts val="0"/>
              </a:spcBef>
              <a:buClrTx/>
              <a:buSzTx/>
              <a:buFontTx/>
              <a:buNone/>
              <a:defRPr sz="1800" spc="0">
                <a:latin typeface="+mn-lt"/>
                <a:ea typeface="+mn-ea"/>
                <a:cs typeface="+mn-cs"/>
                <a:sym typeface="Helvetica"/>
              </a:defRPr>
            </a:lvl3pPr>
            <a:lvl4pPr marL="0" indent="0">
              <a:spcBef>
                <a:spcPts val="0"/>
              </a:spcBef>
              <a:buClrTx/>
              <a:buSzTx/>
              <a:buFontTx/>
              <a:buNone/>
              <a:defRPr sz="1800" spc="0">
                <a:latin typeface="+mn-lt"/>
                <a:ea typeface="+mn-ea"/>
                <a:cs typeface="+mn-cs"/>
                <a:sym typeface="Helvetica"/>
              </a:defRPr>
            </a:lvl4pPr>
            <a:lvl5pPr marL="0" indent="0">
              <a:spcBef>
                <a:spcPts val="0"/>
              </a:spcBef>
              <a:buClrTx/>
              <a:buSzTx/>
              <a:buFontTx/>
              <a:buNone/>
              <a:defRPr sz="1800" spc="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84" name="PlaceHolder 3"/>
          <p:cNvSpPr/>
          <p:nvPr/>
        </p:nvSpPr>
        <p:spPr>
          <a:xfrm>
            <a:off x="2361240" y="1152360"/>
            <a:ext cx="1951560" cy="3416040"/>
          </a:xfrm>
          <a:prstGeom prst="rect">
            <a:avLst/>
          </a:prstGeom>
          <a:ln w="12700">
            <a:miter lim="400000"/>
          </a:ln>
        </p:spPr>
        <p:txBody>
          <a:bodyPr lIns="0" tIns="0" rIns="0" bIns="0">
            <a:normAutofit/>
          </a:bodyPr>
          <a:lstStyle/>
          <a:p>
            <a:endParaRPr/>
          </a:p>
        </p:txBody>
      </p:sp>
      <p:sp>
        <p:nvSpPr>
          <p:cNvPr id="185" name="PlaceHolder 4"/>
          <p:cNvSpPr>
            <a:spLocks noGrp="1"/>
          </p:cNvSpPr>
          <p:nvPr>
            <p:ph type="body" sz="quarter" idx="21"/>
          </p:nvPr>
        </p:nvSpPr>
        <p:spPr>
          <a:xfrm>
            <a:off x="311760" y="2936880"/>
            <a:ext cx="1951560" cy="1629361"/>
          </a:xfrm>
          <a:prstGeom prst="rect">
            <a:avLst/>
          </a:prstGeom>
        </p:spPr>
        <p:txBody>
          <a:bodyPr/>
          <a:lstStyle/>
          <a:p>
            <a:pPr marL="0" indent="0">
              <a:spcBef>
                <a:spcPts val="0"/>
              </a:spcBef>
              <a:buClrTx/>
              <a:buSzTx/>
              <a:buNone/>
              <a:defRPr sz="1800" spc="0"/>
            </a:pPr>
            <a:endParaRP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311759" y="444960"/>
            <a:ext cx="8520122" cy="572400"/>
          </a:xfrm>
          <a:prstGeom prst="rect">
            <a:avLst/>
          </a:prstGeom>
        </p:spPr>
        <p:txBody>
          <a:bodyPr lIns="0" tIns="0" rIns="0" bIns="0" anchor="ctr">
            <a:normAutofit/>
          </a:bodyPr>
          <a:lstStyle/>
          <a:p>
            <a:r>
              <a:t>Title Text</a:t>
            </a:r>
          </a:p>
        </p:txBody>
      </p:sp>
      <p:sp>
        <p:nvSpPr>
          <p:cNvPr id="19" name="Body Level One…"/>
          <p:cNvSpPr txBox="1">
            <a:spLocks noGrp="1"/>
          </p:cNvSpPr>
          <p:nvPr>
            <p:ph type="body" sz="half" idx="1"/>
          </p:nvPr>
        </p:nvSpPr>
        <p:spPr>
          <a:xfrm>
            <a:off x="311759" y="1152359"/>
            <a:ext cx="3999602" cy="3416041"/>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Content and 2 Content">
    <p:spTree>
      <p:nvGrpSpPr>
        <p:cNvPr id="1" name=""/>
        <p:cNvGrpSpPr/>
        <p:nvPr/>
      </p:nvGrpSpPr>
      <p:grpSpPr>
        <a:xfrm>
          <a:off x="0" y="0"/>
          <a:ext cx="0" cy="0"/>
          <a:chOff x="0" y="0"/>
          <a:chExt cx="0" cy="0"/>
        </a:xfrm>
      </p:grpSpPr>
      <p:sp>
        <p:nvSpPr>
          <p:cNvPr id="193" name="Title Text"/>
          <p:cNvSpPr txBox="1">
            <a:spLocks noGrp="1"/>
          </p:cNvSpPr>
          <p:nvPr>
            <p:ph type="title"/>
          </p:nvPr>
        </p:nvSpPr>
        <p:spPr>
          <a:xfrm>
            <a:off x="311759" y="444960"/>
            <a:ext cx="8520122" cy="572400"/>
          </a:xfrm>
          <a:prstGeom prst="rect">
            <a:avLst/>
          </a:prstGeom>
        </p:spPr>
        <p:txBody>
          <a:bodyPr lIns="0" tIns="0" rIns="0" bIns="0" anchor="ctr">
            <a:normAutofit/>
          </a:bodyPr>
          <a:lstStyle>
            <a:lvl1pPr algn="l">
              <a:defRPr sz="1800" spc="0">
                <a:latin typeface="+mn-lt"/>
                <a:ea typeface="+mn-ea"/>
                <a:cs typeface="+mn-cs"/>
                <a:sym typeface="Helvetica"/>
              </a:defRPr>
            </a:lvl1pPr>
          </a:lstStyle>
          <a:p>
            <a:r>
              <a:t>Title Text</a:t>
            </a:r>
          </a:p>
        </p:txBody>
      </p:sp>
      <p:sp>
        <p:nvSpPr>
          <p:cNvPr id="194" name="Body Level One…"/>
          <p:cNvSpPr txBox="1">
            <a:spLocks noGrp="1"/>
          </p:cNvSpPr>
          <p:nvPr>
            <p:ph type="body" sz="quarter" idx="1"/>
          </p:nvPr>
        </p:nvSpPr>
        <p:spPr>
          <a:xfrm>
            <a:off x="311759" y="1152359"/>
            <a:ext cx="1951561" cy="3416041"/>
          </a:xfrm>
          <a:prstGeom prst="rect">
            <a:avLst/>
          </a:prstGeom>
        </p:spPr>
        <p:txBody>
          <a:bodyPr/>
          <a:lstStyle>
            <a:lvl1pPr marL="0" indent="0">
              <a:spcBef>
                <a:spcPts val="0"/>
              </a:spcBef>
              <a:buClrTx/>
              <a:buSzTx/>
              <a:buNone/>
              <a:defRPr sz="1800" spc="0">
                <a:latin typeface="+mn-lt"/>
                <a:ea typeface="+mn-ea"/>
                <a:cs typeface="+mn-cs"/>
                <a:sym typeface="Helvetica"/>
              </a:defRPr>
            </a:lvl1pPr>
            <a:lvl2pPr marL="0" indent="0">
              <a:spcBef>
                <a:spcPts val="0"/>
              </a:spcBef>
              <a:buClrTx/>
              <a:buSzTx/>
              <a:buFontTx/>
              <a:buNone/>
              <a:defRPr sz="1800" spc="0">
                <a:latin typeface="+mn-lt"/>
                <a:ea typeface="+mn-ea"/>
                <a:cs typeface="+mn-cs"/>
                <a:sym typeface="Helvetica"/>
              </a:defRPr>
            </a:lvl2pPr>
            <a:lvl3pPr marL="0" indent="0">
              <a:spcBef>
                <a:spcPts val="0"/>
              </a:spcBef>
              <a:buClrTx/>
              <a:buSzTx/>
              <a:buFontTx/>
              <a:buNone/>
              <a:defRPr sz="1800" spc="0">
                <a:latin typeface="+mn-lt"/>
                <a:ea typeface="+mn-ea"/>
                <a:cs typeface="+mn-cs"/>
                <a:sym typeface="Helvetica"/>
              </a:defRPr>
            </a:lvl3pPr>
            <a:lvl4pPr marL="0" indent="0">
              <a:spcBef>
                <a:spcPts val="0"/>
              </a:spcBef>
              <a:buClrTx/>
              <a:buSzTx/>
              <a:buFontTx/>
              <a:buNone/>
              <a:defRPr sz="1800" spc="0">
                <a:latin typeface="+mn-lt"/>
                <a:ea typeface="+mn-ea"/>
                <a:cs typeface="+mn-cs"/>
                <a:sym typeface="Helvetica"/>
              </a:defRPr>
            </a:lvl4pPr>
            <a:lvl5pPr marL="0" indent="0">
              <a:spcBef>
                <a:spcPts val="0"/>
              </a:spcBef>
              <a:buClrTx/>
              <a:buSzTx/>
              <a:buFontTx/>
              <a:buNone/>
              <a:defRPr sz="1800" spc="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95" name="PlaceHolder 3"/>
          <p:cNvSpPr/>
          <p:nvPr/>
        </p:nvSpPr>
        <p:spPr>
          <a:xfrm>
            <a:off x="2361240" y="1152359"/>
            <a:ext cx="1951560" cy="1629362"/>
          </a:xfrm>
          <a:prstGeom prst="rect">
            <a:avLst/>
          </a:prstGeom>
          <a:ln w="12700">
            <a:miter lim="400000"/>
          </a:ln>
        </p:spPr>
        <p:txBody>
          <a:bodyPr lIns="0" tIns="0" rIns="0" bIns="0">
            <a:normAutofit/>
          </a:bodyPr>
          <a:lstStyle/>
          <a:p>
            <a:endParaRPr/>
          </a:p>
        </p:txBody>
      </p:sp>
      <p:sp>
        <p:nvSpPr>
          <p:cNvPr id="196" name="PlaceHolder 4"/>
          <p:cNvSpPr>
            <a:spLocks noGrp="1"/>
          </p:cNvSpPr>
          <p:nvPr>
            <p:ph type="body" sz="quarter" idx="21"/>
          </p:nvPr>
        </p:nvSpPr>
        <p:spPr>
          <a:xfrm>
            <a:off x="2361240" y="2936880"/>
            <a:ext cx="1951560" cy="1629361"/>
          </a:xfrm>
          <a:prstGeom prst="rect">
            <a:avLst/>
          </a:prstGeom>
        </p:spPr>
        <p:txBody>
          <a:bodyPr/>
          <a:lstStyle/>
          <a:p>
            <a:pPr marL="0" indent="0">
              <a:spcBef>
                <a:spcPts val="0"/>
              </a:spcBef>
              <a:buClrTx/>
              <a:buSzTx/>
              <a:buNone/>
              <a:defRPr sz="1800" spc="0"/>
            </a:pPr>
            <a:endParaRPr/>
          </a:p>
        </p:txBody>
      </p:sp>
      <p:sp>
        <p:nvSpPr>
          <p:cNvPr id="197"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2 Content over Content">
    <p:spTree>
      <p:nvGrpSpPr>
        <p:cNvPr id="1" name=""/>
        <p:cNvGrpSpPr/>
        <p:nvPr/>
      </p:nvGrpSpPr>
      <p:grpSpPr>
        <a:xfrm>
          <a:off x="0" y="0"/>
          <a:ext cx="0" cy="0"/>
          <a:chOff x="0" y="0"/>
          <a:chExt cx="0" cy="0"/>
        </a:xfrm>
      </p:grpSpPr>
      <p:sp>
        <p:nvSpPr>
          <p:cNvPr id="204" name="Title Text"/>
          <p:cNvSpPr txBox="1">
            <a:spLocks noGrp="1"/>
          </p:cNvSpPr>
          <p:nvPr>
            <p:ph type="title"/>
          </p:nvPr>
        </p:nvSpPr>
        <p:spPr>
          <a:xfrm>
            <a:off x="311759" y="444960"/>
            <a:ext cx="8520122" cy="572400"/>
          </a:xfrm>
          <a:prstGeom prst="rect">
            <a:avLst/>
          </a:prstGeom>
        </p:spPr>
        <p:txBody>
          <a:bodyPr lIns="0" tIns="0" rIns="0" bIns="0" anchor="ctr">
            <a:normAutofit/>
          </a:bodyPr>
          <a:lstStyle>
            <a:lvl1pPr algn="l">
              <a:defRPr sz="1800" spc="0">
                <a:latin typeface="+mn-lt"/>
                <a:ea typeface="+mn-ea"/>
                <a:cs typeface="+mn-cs"/>
                <a:sym typeface="Helvetica"/>
              </a:defRPr>
            </a:lvl1pPr>
          </a:lstStyle>
          <a:p>
            <a:r>
              <a:t>Title Text</a:t>
            </a:r>
          </a:p>
        </p:txBody>
      </p:sp>
      <p:sp>
        <p:nvSpPr>
          <p:cNvPr id="205" name="Body Level One…"/>
          <p:cNvSpPr txBox="1">
            <a:spLocks noGrp="1"/>
          </p:cNvSpPr>
          <p:nvPr>
            <p:ph type="body" sz="quarter" idx="1"/>
          </p:nvPr>
        </p:nvSpPr>
        <p:spPr>
          <a:xfrm>
            <a:off x="311759" y="1152359"/>
            <a:ext cx="1951561" cy="1629362"/>
          </a:xfrm>
          <a:prstGeom prst="rect">
            <a:avLst/>
          </a:prstGeom>
        </p:spPr>
        <p:txBody>
          <a:bodyPr/>
          <a:lstStyle>
            <a:lvl1pPr marL="0" indent="0">
              <a:spcBef>
                <a:spcPts val="0"/>
              </a:spcBef>
              <a:buClrTx/>
              <a:buSzTx/>
              <a:buNone/>
              <a:defRPr sz="1800" spc="0">
                <a:latin typeface="+mn-lt"/>
                <a:ea typeface="+mn-ea"/>
                <a:cs typeface="+mn-cs"/>
                <a:sym typeface="Helvetica"/>
              </a:defRPr>
            </a:lvl1pPr>
            <a:lvl2pPr marL="0" indent="0">
              <a:spcBef>
                <a:spcPts val="0"/>
              </a:spcBef>
              <a:buClrTx/>
              <a:buSzTx/>
              <a:buFontTx/>
              <a:buNone/>
              <a:defRPr sz="1800" spc="0">
                <a:latin typeface="+mn-lt"/>
                <a:ea typeface="+mn-ea"/>
                <a:cs typeface="+mn-cs"/>
                <a:sym typeface="Helvetica"/>
              </a:defRPr>
            </a:lvl2pPr>
            <a:lvl3pPr marL="0" indent="0">
              <a:spcBef>
                <a:spcPts val="0"/>
              </a:spcBef>
              <a:buClrTx/>
              <a:buSzTx/>
              <a:buFontTx/>
              <a:buNone/>
              <a:defRPr sz="1800" spc="0">
                <a:latin typeface="+mn-lt"/>
                <a:ea typeface="+mn-ea"/>
                <a:cs typeface="+mn-cs"/>
                <a:sym typeface="Helvetica"/>
              </a:defRPr>
            </a:lvl3pPr>
            <a:lvl4pPr marL="0" indent="0">
              <a:spcBef>
                <a:spcPts val="0"/>
              </a:spcBef>
              <a:buClrTx/>
              <a:buSzTx/>
              <a:buFontTx/>
              <a:buNone/>
              <a:defRPr sz="1800" spc="0">
                <a:latin typeface="+mn-lt"/>
                <a:ea typeface="+mn-ea"/>
                <a:cs typeface="+mn-cs"/>
                <a:sym typeface="Helvetica"/>
              </a:defRPr>
            </a:lvl4pPr>
            <a:lvl5pPr marL="0" indent="0">
              <a:spcBef>
                <a:spcPts val="0"/>
              </a:spcBef>
              <a:buClrTx/>
              <a:buSzTx/>
              <a:buFontTx/>
              <a:buNone/>
              <a:defRPr sz="1800" spc="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206" name="PlaceHolder 3"/>
          <p:cNvSpPr/>
          <p:nvPr/>
        </p:nvSpPr>
        <p:spPr>
          <a:xfrm>
            <a:off x="2361240" y="1152359"/>
            <a:ext cx="1951560" cy="1629362"/>
          </a:xfrm>
          <a:prstGeom prst="rect">
            <a:avLst/>
          </a:prstGeom>
          <a:ln w="12700">
            <a:miter lim="400000"/>
          </a:ln>
        </p:spPr>
        <p:txBody>
          <a:bodyPr lIns="0" tIns="0" rIns="0" bIns="0">
            <a:normAutofit/>
          </a:bodyPr>
          <a:lstStyle/>
          <a:p>
            <a:endParaRPr/>
          </a:p>
        </p:txBody>
      </p:sp>
      <p:sp>
        <p:nvSpPr>
          <p:cNvPr id="207" name="PlaceHolder 4"/>
          <p:cNvSpPr>
            <a:spLocks noGrp="1"/>
          </p:cNvSpPr>
          <p:nvPr>
            <p:ph type="body" sz="quarter" idx="21"/>
          </p:nvPr>
        </p:nvSpPr>
        <p:spPr>
          <a:xfrm>
            <a:off x="311759" y="2936880"/>
            <a:ext cx="3999602" cy="1629361"/>
          </a:xfrm>
          <a:prstGeom prst="rect">
            <a:avLst/>
          </a:prstGeom>
        </p:spPr>
        <p:txBody>
          <a:bodyPr/>
          <a:lstStyle/>
          <a:p>
            <a:pPr marL="0" indent="0">
              <a:spcBef>
                <a:spcPts val="0"/>
              </a:spcBef>
              <a:buClrTx/>
              <a:buSzTx/>
              <a:buNone/>
              <a:defRPr sz="1800" spc="0"/>
            </a:pPr>
            <a:endParaRP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Content over Content">
    <p:spTree>
      <p:nvGrpSpPr>
        <p:cNvPr id="1" name=""/>
        <p:cNvGrpSpPr/>
        <p:nvPr/>
      </p:nvGrpSpPr>
      <p:grpSpPr>
        <a:xfrm>
          <a:off x="0" y="0"/>
          <a:ext cx="0" cy="0"/>
          <a:chOff x="0" y="0"/>
          <a:chExt cx="0" cy="0"/>
        </a:xfrm>
      </p:grpSpPr>
      <p:sp>
        <p:nvSpPr>
          <p:cNvPr id="215" name="Title Text"/>
          <p:cNvSpPr txBox="1">
            <a:spLocks noGrp="1"/>
          </p:cNvSpPr>
          <p:nvPr>
            <p:ph type="title"/>
          </p:nvPr>
        </p:nvSpPr>
        <p:spPr>
          <a:xfrm>
            <a:off x="311759" y="444960"/>
            <a:ext cx="8520122" cy="572400"/>
          </a:xfrm>
          <a:prstGeom prst="rect">
            <a:avLst/>
          </a:prstGeom>
        </p:spPr>
        <p:txBody>
          <a:bodyPr lIns="0" tIns="0" rIns="0" bIns="0" anchor="ctr">
            <a:normAutofit/>
          </a:bodyPr>
          <a:lstStyle>
            <a:lvl1pPr algn="l">
              <a:defRPr sz="1800" spc="0">
                <a:latin typeface="+mn-lt"/>
                <a:ea typeface="+mn-ea"/>
                <a:cs typeface="+mn-cs"/>
                <a:sym typeface="Helvetica"/>
              </a:defRPr>
            </a:lvl1pPr>
          </a:lstStyle>
          <a:p>
            <a:r>
              <a:t>Title Text</a:t>
            </a:r>
          </a:p>
        </p:txBody>
      </p:sp>
      <p:sp>
        <p:nvSpPr>
          <p:cNvPr id="216" name="Body Level One…"/>
          <p:cNvSpPr txBox="1">
            <a:spLocks noGrp="1"/>
          </p:cNvSpPr>
          <p:nvPr>
            <p:ph type="body" sz="quarter" idx="1"/>
          </p:nvPr>
        </p:nvSpPr>
        <p:spPr>
          <a:xfrm>
            <a:off x="311759" y="1152359"/>
            <a:ext cx="3999602" cy="1629362"/>
          </a:xfrm>
          <a:prstGeom prst="rect">
            <a:avLst/>
          </a:prstGeom>
        </p:spPr>
        <p:txBody>
          <a:bodyPr/>
          <a:lstStyle>
            <a:lvl1pPr marL="0" indent="0">
              <a:spcBef>
                <a:spcPts val="0"/>
              </a:spcBef>
              <a:buClrTx/>
              <a:buSzTx/>
              <a:buNone/>
              <a:defRPr sz="1800" spc="0">
                <a:latin typeface="+mn-lt"/>
                <a:ea typeface="+mn-ea"/>
                <a:cs typeface="+mn-cs"/>
                <a:sym typeface="Helvetica"/>
              </a:defRPr>
            </a:lvl1pPr>
            <a:lvl2pPr marL="0" indent="0">
              <a:spcBef>
                <a:spcPts val="0"/>
              </a:spcBef>
              <a:buClrTx/>
              <a:buSzTx/>
              <a:buFontTx/>
              <a:buNone/>
              <a:defRPr sz="1800" spc="0">
                <a:latin typeface="+mn-lt"/>
                <a:ea typeface="+mn-ea"/>
                <a:cs typeface="+mn-cs"/>
                <a:sym typeface="Helvetica"/>
              </a:defRPr>
            </a:lvl2pPr>
            <a:lvl3pPr marL="0" indent="0">
              <a:spcBef>
                <a:spcPts val="0"/>
              </a:spcBef>
              <a:buClrTx/>
              <a:buSzTx/>
              <a:buFontTx/>
              <a:buNone/>
              <a:defRPr sz="1800" spc="0">
                <a:latin typeface="+mn-lt"/>
                <a:ea typeface="+mn-ea"/>
                <a:cs typeface="+mn-cs"/>
                <a:sym typeface="Helvetica"/>
              </a:defRPr>
            </a:lvl3pPr>
            <a:lvl4pPr marL="0" indent="0">
              <a:spcBef>
                <a:spcPts val="0"/>
              </a:spcBef>
              <a:buClrTx/>
              <a:buSzTx/>
              <a:buFontTx/>
              <a:buNone/>
              <a:defRPr sz="1800" spc="0">
                <a:latin typeface="+mn-lt"/>
                <a:ea typeface="+mn-ea"/>
                <a:cs typeface="+mn-cs"/>
                <a:sym typeface="Helvetica"/>
              </a:defRPr>
            </a:lvl4pPr>
            <a:lvl5pPr marL="0" indent="0">
              <a:spcBef>
                <a:spcPts val="0"/>
              </a:spcBef>
              <a:buClrTx/>
              <a:buSzTx/>
              <a:buFontTx/>
              <a:buNone/>
              <a:defRPr sz="1800" spc="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217" name="PlaceHolder 3"/>
          <p:cNvSpPr>
            <a:spLocks noGrp="1"/>
          </p:cNvSpPr>
          <p:nvPr>
            <p:ph type="body" sz="quarter" idx="21"/>
          </p:nvPr>
        </p:nvSpPr>
        <p:spPr>
          <a:xfrm>
            <a:off x="311759" y="2936880"/>
            <a:ext cx="3999602" cy="1629361"/>
          </a:xfrm>
          <a:prstGeom prst="rect">
            <a:avLst/>
          </a:prstGeom>
        </p:spPr>
        <p:txBody>
          <a:bodyPr/>
          <a:lstStyle/>
          <a:p>
            <a:pPr marL="0" indent="0">
              <a:spcBef>
                <a:spcPts val="0"/>
              </a:spcBef>
              <a:buClrTx/>
              <a:buSzTx/>
              <a:buNone/>
              <a:defRPr sz="1800" spc="0"/>
            </a:pPr>
            <a:endParaRPr/>
          </a:p>
        </p:txBody>
      </p:sp>
      <p:sp>
        <p:nvSpPr>
          <p:cNvPr id="21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4 Content">
    <p:spTree>
      <p:nvGrpSpPr>
        <p:cNvPr id="1" name=""/>
        <p:cNvGrpSpPr/>
        <p:nvPr/>
      </p:nvGrpSpPr>
      <p:grpSpPr>
        <a:xfrm>
          <a:off x="0" y="0"/>
          <a:ext cx="0" cy="0"/>
          <a:chOff x="0" y="0"/>
          <a:chExt cx="0" cy="0"/>
        </a:xfrm>
      </p:grpSpPr>
      <p:sp>
        <p:nvSpPr>
          <p:cNvPr id="225" name="Title Text"/>
          <p:cNvSpPr txBox="1">
            <a:spLocks noGrp="1"/>
          </p:cNvSpPr>
          <p:nvPr>
            <p:ph type="title"/>
          </p:nvPr>
        </p:nvSpPr>
        <p:spPr>
          <a:xfrm>
            <a:off x="311759" y="444960"/>
            <a:ext cx="8520122" cy="572400"/>
          </a:xfrm>
          <a:prstGeom prst="rect">
            <a:avLst/>
          </a:prstGeom>
        </p:spPr>
        <p:txBody>
          <a:bodyPr lIns="0" tIns="0" rIns="0" bIns="0" anchor="ctr">
            <a:normAutofit/>
          </a:bodyPr>
          <a:lstStyle>
            <a:lvl1pPr algn="l">
              <a:defRPr sz="1800" spc="0">
                <a:latin typeface="+mn-lt"/>
                <a:ea typeface="+mn-ea"/>
                <a:cs typeface="+mn-cs"/>
                <a:sym typeface="Helvetica"/>
              </a:defRPr>
            </a:lvl1pPr>
          </a:lstStyle>
          <a:p>
            <a:r>
              <a:t>Title Text</a:t>
            </a:r>
          </a:p>
        </p:txBody>
      </p:sp>
      <p:sp>
        <p:nvSpPr>
          <p:cNvPr id="226" name="Body Level One…"/>
          <p:cNvSpPr txBox="1">
            <a:spLocks noGrp="1"/>
          </p:cNvSpPr>
          <p:nvPr>
            <p:ph type="body" sz="quarter" idx="1"/>
          </p:nvPr>
        </p:nvSpPr>
        <p:spPr>
          <a:xfrm>
            <a:off x="311759" y="1152359"/>
            <a:ext cx="1951561" cy="1629362"/>
          </a:xfrm>
          <a:prstGeom prst="rect">
            <a:avLst/>
          </a:prstGeom>
        </p:spPr>
        <p:txBody>
          <a:bodyPr/>
          <a:lstStyle>
            <a:lvl1pPr marL="0" indent="0">
              <a:spcBef>
                <a:spcPts val="0"/>
              </a:spcBef>
              <a:buClrTx/>
              <a:buSzTx/>
              <a:buNone/>
              <a:defRPr sz="1800" spc="0">
                <a:latin typeface="+mn-lt"/>
                <a:ea typeface="+mn-ea"/>
                <a:cs typeface="+mn-cs"/>
                <a:sym typeface="Helvetica"/>
              </a:defRPr>
            </a:lvl1pPr>
            <a:lvl2pPr marL="0" indent="0">
              <a:spcBef>
                <a:spcPts val="0"/>
              </a:spcBef>
              <a:buClrTx/>
              <a:buSzTx/>
              <a:buFontTx/>
              <a:buNone/>
              <a:defRPr sz="1800" spc="0">
                <a:latin typeface="+mn-lt"/>
                <a:ea typeface="+mn-ea"/>
                <a:cs typeface="+mn-cs"/>
                <a:sym typeface="Helvetica"/>
              </a:defRPr>
            </a:lvl2pPr>
            <a:lvl3pPr marL="0" indent="0">
              <a:spcBef>
                <a:spcPts val="0"/>
              </a:spcBef>
              <a:buClrTx/>
              <a:buSzTx/>
              <a:buFontTx/>
              <a:buNone/>
              <a:defRPr sz="1800" spc="0">
                <a:latin typeface="+mn-lt"/>
                <a:ea typeface="+mn-ea"/>
                <a:cs typeface="+mn-cs"/>
                <a:sym typeface="Helvetica"/>
              </a:defRPr>
            </a:lvl3pPr>
            <a:lvl4pPr marL="0" indent="0">
              <a:spcBef>
                <a:spcPts val="0"/>
              </a:spcBef>
              <a:buClrTx/>
              <a:buSzTx/>
              <a:buFontTx/>
              <a:buNone/>
              <a:defRPr sz="1800" spc="0">
                <a:latin typeface="+mn-lt"/>
                <a:ea typeface="+mn-ea"/>
                <a:cs typeface="+mn-cs"/>
                <a:sym typeface="Helvetica"/>
              </a:defRPr>
            </a:lvl4pPr>
            <a:lvl5pPr marL="0" indent="0">
              <a:spcBef>
                <a:spcPts val="0"/>
              </a:spcBef>
              <a:buClrTx/>
              <a:buSzTx/>
              <a:buFontTx/>
              <a:buNone/>
              <a:defRPr sz="1800" spc="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227" name="PlaceHolder 3"/>
          <p:cNvSpPr/>
          <p:nvPr/>
        </p:nvSpPr>
        <p:spPr>
          <a:xfrm>
            <a:off x="2361240" y="1152359"/>
            <a:ext cx="1951560" cy="1629362"/>
          </a:xfrm>
          <a:prstGeom prst="rect">
            <a:avLst/>
          </a:prstGeom>
          <a:ln w="12700">
            <a:miter lim="400000"/>
          </a:ln>
        </p:spPr>
        <p:txBody>
          <a:bodyPr lIns="0" tIns="0" rIns="0" bIns="0">
            <a:normAutofit/>
          </a:bodyPr>
          <a:lstStyle/>
          <a:p>
            <a:endParaRPr/>
          </a:p>
        </p:txBody>
      </p:sp>
      <p:sp>
        <p:nvSpPr>
          <p:cNvPr id="228" name="PlaceHolder 4"/>
          <p:cNvSpPr/>
          <p:nvPr/>
        </p:nvSpPr>
        <p:spPr>
          <a:xfrm>
            <a:off x="311760" y="2936880"/>
            <a:ext cx="1951560" cy="1629361"/>
          </a:xfrm>
          <a:prstGeom prst="rect">
            <a:avLst/>
          </a:prstGeom>
          <a:ln w="12700">
            <a:miter lim="400000"/>
          </a:ln>
        </p:spPr>
        <p:txBody>
          <a:bodyPr lIns="0" tIns="0" rIns="0" bIns="0">
            <a:normAutofit/>
          </a:bodyPr>
          <a:lstStyle/>
          <a:p>
            <a:endParaRPr/>
          </a:p>
        </p:txBody>
      </p:sp>
      <p:sp>
        <p:nvSpPr>
          <p:cNvPr id="229" name="PlaceHolder 5"/>
          <p:cNvSpPr>
            <a:spLocks noGrp="1"/>
          </p:cNvSpPr>
          <p:nvPr>
            <p:ph type="body" sz="quarter" idx="21"/>
          </p:nvPr>
        </p:nvSpPr>
        <p:spPr>
          <a:xfrm>
            <a:off x="2361240" y="2936880"/>
            <a:ext cx="1951560" cy="1629361"/>
          </a:xfrm>
          <a:prstGeom prst="rect">
            <a:avLst/>
          </a:prstGeom>
        </p:spPr>
        <p:txBody>
          <a:bodyPr/>
          <a:lstStyle/>
          <a:p>
            <a:pPr marL="0" indent="0">
              <a:spcBef>
                <a:spcPts val="0"/>
              </a:spcBef>
              <a:buClrTx/>
              <a:buSzTx/>
              <a:buNone/>
              <a:defRPr sz="1800" spc="0"/>
            </a:pPr>
            <a:endParaRPr/>
          </a:p>
        </p:txBody>
      </p:sp>
      <p:sp>
        <p:nvSpPr>
          <p:cNvPr id="23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6 Content">
    <p:spTree>
      <p:nvGrpSpPr>
        <p:cNvPr id="1" name=""/>
        <p:cNvGrpSpPr/>
        <p:nvPr/>
      </p:nvGrpSpPr>
      <p:grpSpPr>
        <a:xfrm>
          <a:off x="0" y="0"/>
          <a:ext cx="0" cy="0"/>
          <a:chOff x="0" y="0"/>
          <a:chExt cx="0" cy="0"/>
        </a:xfrm>
      </p:grpSpPr>
      <p:sp>
        <p:nvSpPr>
          <p:cNvPr id="237" name="Title Text"/>
          <p:cNvSpPr txBox="1">
            <a:spLocks noGrp="1"/>
          </p:cNvSpPr>
          <p:nvPr>
            <p:ph type="title"/>
          </p:nvPr>
        </p:nvSpPr>
        <p:spPr>
          <a:xfrm>
            <a:off x="311759" y="444960"/>
            <a:ext cx="8520122" cy="572400"/>
          </a:xfrm>
          <a:prstGeom prst="rect">
            <a:avLst/>
          </a:prstGeom>
        </p:spPr>
        <p:txBody>
          <a:bodyPr lIns="0" tIns="0" rIns="0" bIns="0" anchor="ctr">
            <a:normAutofit/>
          </a:bodyPr>
          <a:lstStyle>
            <a:lvl1pPr algn="l">
              <a:defRPr sz="1800" spc="0">
                <a:latin typeface="+mn-lt"/>
                <a:ea typeface="+mn-ea"/>
                <a:cs typeface="+mn-cs"/>
                <a:sym typeface="Helvetica"/>
              </a:defRPr>
            </a:lvl1pPr>
          </a:lstStyle>
          <a:p>
            <a:r>
              <a:t>Title Text</a:t>
            </a:r>
          </a:p>
        </p:txBody>
      </p:sp>
      <p:sp>
        <p:nvSpPr>
          <p:cNvPr id="238" name="Body Level One…"/>
          <p:cNvSpPr txBox="1">
            <a:spLocks noGrp="1"/>
          </p:cNvSpPr>
          <p:nvPr>
            <p:ph type="body" sz="quarter" idx="1"/>
          </p:nvPr>
        </p:nvSpPr>
        <p:spPr>
          <a:xfrm>
            <a:off x="311759" y="1152359"/>
            <a:ext cx="1287722" cy="1629362"/>
          </a:xfrm>
          <a:prstGeom prst="rect">
            <a:avLst/>
          </a:prstGeom>
        </p:spPr>
        <p:txBody>
          <a:bodyPr/>
          <a:lstStyle>
            <a:lvl1pPr marL="0" indent="0">
              <a:spcBef>
                <a:spcPts val="0"/>
              </a:spcBef>
              <a:buClrTx/>
              <a:buSzTx/>
              <a:buNone/>
              <a:defRPr sz="1800" spc="0">
                <a:latin typeface="+mn-lt"/>
                <a:ea typeface="+mn-ea"/>
                <a:cs typeface="+mn-cs"/>
                <a:sym typeface="Helvetica"/>
              </a:defRPr>
            </a:lvl1pPr>
            <a:lvl2pPr marL="0" indent="0">
              <a:spcBef>
                <a:spcPts val="0"/>
              </a:spcBef>
              <a:buClrTx/>
              <a:buSzTx/>
              <a:buFontTx/>
              <a:buNone/>
              <a:defRPr sz="1800" spc="0">
                <a:latin typeface="+mn-lt"/>
                <a:ea typeface="+mn-ea"/>
                <a:cs typeface="+mn-cs"/>
                <a:sym typeface="Helvetica"/>
              </a:defRPr>
            </a:lvl2pPr>
            <a:lvl3pPr marL="0" indent="0">
              <a:spcBef>
                <a:spcPts val="0"/>
              </a:spcBef>
              <a:buClrTx/>
              <a:buSzTx/>
              <a:buFontTx/>
              <a:buNone/>
              <a:defRPr sz="1800" spc="0">
                <a:latin typeface="+mn-lt"/>
                <a:ea typeface="+mn-ea"/>
                <a:cs typeface="+mn-cs"/>
                <a:sym typeface="Helvetica"/>
              </a:defRPr>
            </a:lvl3pPr>
            <a:lvl4pPr marL="0" indent="0">
              <a:spcBef>
                <a:spcPts val="0"/>
              </a:spcBef>
              <a:buClrTx/>
              <a:buSzTx/>
              <a:buFontTx/>
              <a:buNone/>
              <a:defRPr sz="1800" spc="0">
                <a:latin typeface="+mn-lt"/>
                <a:ea typeface="+mn-ea"/>
                <a:cs typeface="+mn-cs"/>
                <a:sym typeface="Helvetica"/>
              </a:defRPr>
            </a:lvl4pPr>
            <a:lvl5pPr marL="0" indent="0">
              <a:spcBef>
                <a:spcPts val="0"/>
              </a:spcBef>
              <a:buClrTx/>
              <a:buSzTx/>
              <a:buFontTx/>
              <a:buNone/>
              <a:defRPr sz="1800" spc="0">
                <a:latin typeface="+mn-lt"/>
                <a:ea typeface="+mn-ea"/>
                <a:cs typeface="+mn-cs"/>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239" name="PlaceHolder 3"/>
          <p:cNvSpPr/>
          <p:nvPr/>
        </p:nvSpPr>
        <p:spPr>
          <a:xfrm>
            <a:off x="1664279" y="1152359"/>
            <a:ext cx="1287722" cy="1629362"/>
          </a:xfrm>
          <a:prstGeom prst="rect">
            <a:avLst/>
          </a:prstGeom>
          <a:ln w="12700">
            <a:miter lim="400000"/>
          </a:ln>
        </p:spPr>
        <p:txBody>
          <a:bodyPr lIns="0" tIns="0" rIns="0" bIns="0">
            <a:normAutofit/>
          </a:bodyPr>
          <a:lstStyle/>
          <a:p>
            <a:endParaRPr/>
          </a:p>
        </p:txBody>
      </p:sp>
      <p:sp>
        <p:nvSpPr>
          <p:cNvPr id="240" name="PlaceHolder 4"/>
          <p:cNvSpPr/>
          <p:nvPr/>
        </p:nvSpPr>
        <p:spPr>
          <a:xfrm>
            <a:off x="3016799" y="1152359"/>
            <a:ext cx="1287721" cy="1629362"/>
          </a:xfrm>
          <a:prstGeom prst="rect">
            <a:avLst/>
          </a:prstGeom>
          <a:ln w="12700">
            <a:miter lim="400000"/>
          </a:ln>
        </p:spPr>
        <p:txBody>
          <a:bodyPr lIns="0" tIns="0" rIns="0" bIns="0">
            <a:normAutofit/>
          </a:bodyPr>
          <a:lstStyle/>
          <a:p>
            <a:endParaRPr/>
          </a:p>
        </p:txBody>
      </p:sp>
      <p:sp>
        <p:nvSpPr>
          <p:cNvPr id="241" name="PlaceHolder 5"/>
          <p:cNvSpPr/>
          <p:nvPr/>
        </p:nvSpPr>
        <p:spPr>
          <a:xfrm>
            <a:off x="311759" y="2936880"/>
            <a:ext cx="1287722" cy="1629361"/>
          </a:xfrm>
          <a:prstGeom prst="rect">
            <a:avLst/>
          </a:prstGeom>
          <a:ln w="12700">
            <a:miter lim="400000"/>
          </a:ln>
        </p:spPr>
        <p:txBody>
          <a:bodyPr lIns="0" tIns="0" rIns="0" bIns="0">
            <a:normAutofit/>
          </a:bodyPr>
          <a:lstStyle/>
          <a:p>
            <a:endParaRPr/>
          </a:p>
        </p:txBody>
      </p:sp>
      <p:sp>
        <p:nvSpPr>
          <p:cNvPr id="242" name="PlaceHolder 6"/>
          <p:cNvSpPr/>
          <p:nvPr/>
        </p:nvSpPr>
        <p:spPr>
          <a:xfrm>
            <a:off x="1664279" y="2936880"/>
            <a:ext cx="1287722" cy="1629361"/>
          </a:xfrm>
          <a:prstGeom prst="rect">
            <a:avLst/>
          </a:prstGeom>
          <a:ln w="12700">
            <a:miter lim="400000"/>
          </a:ln>
        </p:spPr>
        <p:txBody>
          <a:bodyPr lIns="0" tIns="0" rIns="0" bIns="0">
            <a:normAutofit/>
          </a:bodyPr>
          <a:lstStyle/>
          <a:p>
            <a:endParaRPr/>
          </a:p>
        </p:txBody>
      </p:sp>
      <p:sp>
        <p:nvSpPr>
          <p:cNvPr id="243" name="PlaceHolder 7"/>
          <p:cNvSpPr>
            <a:spLocks noGrp="1"/>
          </p:cNvSpPr>
          <p:nvPr>
            <p:ph type="body" sz="quarter" idx="21"/>
          </p:nvPr>
        </p:nvSpPr>
        <p:spPr>
          <a:xfrm>
            <a:off x="3016799" y="2936880"/>
            <a:ext cx="1287721" cy="1629361"/>
          </a:xfrm>
          <a:prstGeom prst="rect">
            <a:avLst/>
          </a:prstGeom>
        </p:spPr>
        <p:txBody>
          <a:bodyPr/>
          <a:lstStyle/>
          <a:p>
            <a:pPr marL="0" indent="0">
              <a:spcBef>
                <a:spcPts val="0"/>
              </a:spcBef>
              <a:buClrTx/>
              <a:buSzTx/>
              <a:buNone/>
              <a:defRPr sz="1800" spc="0"/>
            </a:pPr>
            <a:endParaRPr/>
          </a:p>
        </p:txBody>
      </p:sp>
      <p:sp>
        <p:nvSpPr>
          <p:cNvPr id="244"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27" name="Title Text"/>
          <p:cNvSpPr txBox="1">
            <a:spLocks noGrp="1"/>
          </p:cNvSpPr>
          <p:nvPr>
            <p:ph type="title"/>
          </p:nvPr>
        </p:nvSpPr>
        <p:spPr>
          <a:xfrm>
            <a:off x="311759" y="444960"/>
            <a:ext cx="8520122" cy="572400"/>
          </a:xfrm>
          <a:prstGeom prst="rect">
            <a:avLst/>
          </a:prstGeom>
        </p:spPr>
        <p:txBody>
          <a:bodyPr lIns="0" tIns="0" rIns="0" bIns="0" anchor="ctr">
            <a:normAutofit/>
          </a:bodyPr>
          <a:lstStyle/>
          <a:p>
            <a:r>
              <a:t>Title Text</a:t>
            </a:r>
          </a:p>
        </p:txBody>
      </p:sp>
      <p:sp>
        <p:nvSpPr>
          <p:cNvPr id="28" name="Body Level One…"/>
          <p:cNvSpPr txBox="1">
            <a:spLocks noGrp="1"/>
          </p:cNvSpPr>
          <p:nvPr>
            <p:ph type="body" sz="half" idx="1"/>
          </p:nvPr>
        </p:nvSpPr>
        <p:spPr>
          <a:xfrm>
            <a:off x="311759" y="1152359"/>
            <a:ext cx="3999602" cy="34160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2 Content">
    <p:spTree>
      <p:nvGrpSpPr>
        <p:cNvPr id="1" name=""/>
        <p:cNvGrpSpPr/>
        <p:nvPr/>
      </p:nvGrpSpPr>
      <p:grpSpPr>
        <a:xfrm>
          <a:off x="0" y="0"/>
          <a:ext cx="0" cy="0"/>
          <a:chOff x="0" y="0"/>
          <a:chExt cx="0" cy="0"/>
        </a:xfrm>
      </p:grpSpPr>
      <p:sp>
        <p:nvSpPr>
          <p:cNvPr id="36" name="Title Text"/>
          <p:cNvSpPr txBox="1">
            <a:spLocks noGrp="1"/>
          </p:cNvSpPr>
          <p:nvPr>
            <p:ph type="title"/>
          </p:nvPr>
        </p:nvSpPr>
        <p:spPr>
          <a:xfrm>
            <a:off x="311759" y="444960"/>
            <a:ext cx="8520122" cy="572400"/>
          </a:xfrm>
          <a:prstGeom prst="rect">
            <a:avLst/>
          </a:prstGeom>
        </p:spPr>
        <p:txBody>
          <a:bodyPr lIns="0" tIns="0" rIns="0" bIns="0" anchor="ctr">
            <a:normAutofit/>
          </a:bodyPr>
          <a:lstStyle/>
          <a:p>
            <a:r>
              <a:t>Title Text</a:t>
            </a:r>
          </a:p>
        </p:txBody>
      </p:sp>
      <p:sp>
        <p:nvSpPr>
          <p:cNvPr id="37" name="Body Level One…"/>
          <p:cNvSpPr txBox="1">
            <a:spLocks noGrp="1"/>
          </p:cNvSpPr>
          <p:nvPr>
            <p:ph type="body" sz="quarter" idx="1"/>
          </p:nvPr>
        </p:nvSpPr>
        <p:spPr>
          <a:xfrm>
            <a:off x="311759" y="1152359"/>
            <a:ext cx="1951561" cy="34160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PlaceHolder 3"/>
          <p:cNvSpPr>
            <a:spLocks noGrp="1"/>
          </p:cNvSpPr>
          <p:nvPr>
            <p:ph type="body" sz="quarter" idx="21"/>
          </p:nvPr>
        </p:nvSpPr>
        <p:spPr>
          <a:xfrm>
            <a:off x="2361240" y="1152360"/>
            <a:ext cx="1951560" cy="3416040"/>
          </a:xfrm>
          <a:prstGeom prst="rect">
            <a:avLst/>
          </a:prstGeom>
        </p:spPr>
        <p:txBody>
          <a:bodyPr/>
          <a:lstStyle/>
          <a:p>
            <a:pPr>
              <a:defRPr spc="-100"/>
            </a:pPr>
            <a:endParaRPr/>
          </a:p>
        </p:txBody>
      </p:sp>
      <p:sp>
        <p:nvSpPr>
          <p:cNvPr id="3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6" name="Title Text"/>
          <p:cNvSpPr txBox="1">
            <a:spLocks noGrp="1"/>
          </p:cNvSpPr>
          <p:nvPr>
            <p:ph type="title"/>
          </p:nvPr>
        </p:nvSpPr>
        <p:spPr>
          <a:xfrm>
            <a:off x="311759" y="444960"/>
            <a:ext cx="8520122" cy="572400"/>
          </a:xfrm>
          <a:prstGeom prst="rect">
            <a:avLst/>
          </a:prstGeom>
        </p:spPr>
        <p:txBody>
          <a:bodyPr lIns="0" tIns="0" rIns="0" bIns="0" anchor="ctr">
            <a:normAutofit/>
          </a:bodyPr>
          <a:lstStyle/>
          <a:p>
            <a:r>
              <a:t>Title Text</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entered Text">
    <p:spTree>
      <p:nvGrpSpPr>
        <p:cNvPr id="1" name=""/>
        <p:cNvGrpSpPr/>
        <p:nvPr/>
      </p:nvGrpSpPr>
      <p:grpSpPr>
        <a:xfrm>
          <a:off x="0" y="0"/>
          <a:ext cx="0" cy="0"/>
          <a:chOff x="0" y="0"/>
          <a:chExt cx="0" cy="0"/>
        </a:xfrm>
      </p:grpSpPr>
      <p:sp>
        <p:nvSpPr>
          <p:cNvPr id="54" name="Body Level One…"/>
          <p:cNvSpPr txBox="1">
            <a:spLocks noGrp="1"/>
          </p:cNvSpPr>
          <p:nvPr>
            <p:ph type="body" idx="1"/>
          </p:nvPr>
        </p:nvSpPr>
        <p:spPr>
          <a:xfrm>
            <a:off x="311759" y="444960"/>
            <a:ext cx="8520122" cy="2654641"/>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2 Content and Content">
    <p:spTree>
      <p:nvGrpSpPr>
        <p:cNvPr id="1" name=""/>
        <p:cNvGrpSpPr/>
        <p:nvPr/>
      </p:nvGrpSpPr>
      <p:grpSpPr>
        <a:xfrm>
          <a:off x="0" y="0"/>
          <a:ext cx="0" cy="0"/>
          <a:chOff x="0" y="0"/>
          <a:chExt cx="0" cy="0"/>
        </a:xfrm>
      </p:grpSpPr>
      <p:sp>
        <p:nvSpPr>
          <p:cNvPr id="62" name="Title Text"/>
          <p:cNvSpPr txBox="1">
            <a:spLocks noGrp="1"/>
          </p:cNvSpPr>
          <p:nvPr>
            <p:ph type="title"/>
          </p:nvPr>
        </p:nvSpPr>
        <p:spPr>
          <a:xfrm>
            <a:off x="311759" y="444960"/>
            <a:ext cx="8520122" cy="572400"/>
          </a:xfrm>
          <a:prstGeom prst="rect">
            <a:avLst/>
          </a:prstGeom>
        </p:spPr>
        <p:txBody>
          <a:bodyPr lIns="0" tIns="0" rIns="0" bIns="0" anchor="ctr">
            <a:normAutofit/>
          </a:bodyPr>
          <a:lstStyle/>
          <a:p>
            <a:r>
              <a:t>Title Text</a:t>
            </a:r>
          </a:p>
        </p:txBody>
      </p:sp>
      <p:sp>
        <p:nvSpPr>
          <p:cNvPr id="63" name="Body Level One…"/>
          <p:cNvSpPr txBox="1">
            <a:spLocks noGrp="1"/>
          </p:cNvSpPr>
          <p:nvPr>
            <p:ph type="body" sz="quarter" idx="1"/>
          </p:nvPr>
        </p:nvSpPr>
        <p:spPr>
          <a:xfrm>
            <a:off x="311759" y="1152359"/>
            <a:ext cx="1951561" cy="162936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4" name="PlaceHolder 3"/>
          <p:cNvSpPr/>
          <p:nvPr/>
        </p:nvSpPr>
        <p:spPr>
          <a:xfrm>
            <a:off x="2361240" y="1152360"/>
            <a:ext cx="1951560" cy="3416040"/>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1400" spc="-100"/>
            </a:pPr>
            <a:endParaRPr/>
          </a:p>
        </p:txBody>
      </p:sp>
      <p:sp>
        <p:nvSpPr>
          <p:cNvPr id="65" name="PlaceHolder 4"/>
          <p:cNvSpPr>
            <a:spLocks noGrp="1"/>
          </p:cNvSpPr>
          <p:nvPr>
            <p:ph type="body" sz="quarter" idx="21"/>
          </p:nvPr>
        </p:nvSpPr>
        <p:spPr>
          <a:xfrm>
            <a:off x="311760" y="2936880"/>
            <a:ext cx="1951560" cy="1629361"/>
          </a:xfrm>
          <a:prstGeom prst="rect">
            <a:avLst/>
          </a:prstGeom>
        </p:spPr>
        <p:txBody>
          <a:bodyPr/>
          <a:lstStyle/>
          <a:p>
            <a:pPr>
              <a:defRPr spc="-100"/>
            </a:pPr>
            <a:endParaRP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Content and 2 Content">
    <p:spTree>
      <p:nvGrpSpPr>
        <p:cNvPr id="1" name=""/>
        <p:cNvGrpSpPr/>
        <p:nvPr/>
      </p:nvGrpSpPr>
      <p:grpSpPr>
        <a:xfrm>
          <a:off x="0" y="0"/>
          <a:ext cx="0" cy="0"/>
          <a:chOff x="0" y="0"/>
          <a:chExt cx="0" cy="0"/>
        </a:xfrm>
      </p:grpSpPr>
      <p:sp>
        <p:nvSpPr>
          <p:cNvPr id="73" name="Title Text"/>
          <p:cNvSpPr txBox="1">
            <a:spLocks noGrp="1"/>
          </p:cNvSpPr>
          <p:nvPr>
            <p:ph type="title"/>
          </p:nvPr>
        </p:nvSpPr>
        <p:spPr>
          <a:xfrm>
            <a:off x="311759" y="444960"/>
            <a:ext cx="8520122" cy="572400"/>
          </a:xfrm>
          <a:prstGeom prst="rect">
            <a:avLst/>
          </a:prstGeom>
        </p:spPr>
        <p:txBody>
          <a:bodyPr lIns="0" tIns="0" rIns="0" bIns="0" anchor="ctr">
            <a:normAutofit/>
          </a:bodyPr>
          <a:lstStyle/>
          <a:p>
            <a:r>
              <a:t>Title Text</a:t>
            </a:r>
          </a:p>
        </p:txBody>
      </p:sp>
      <p:sp>
        <p:nvSpPr>
          <p:cNvPr id="74" name="Body Level One…"/>
          <p:cNvSpPr txBox="1">
            <a:spLocks noGrp="1"/>
          </p:cNvSpPr>
          <p:nvPr>
            <p:ph type="body" sz="quarter" idx="1"/>
          </p:nvPr>
        </p:nvSpPr>
        <p:spPr>
          <a:xfrm>
            <a:off x="311759" y="1152359"/>
            <a:ext cx="1951561" cy="34160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5" name="PlaceHolder 3"/>
          <p:cNvSpPr/>
          <p:nvPr/>
        </p:nvSpPr>
        <p:spPr>
          <a:xfrm>
            <a:off x="2361240" y="1152359"/>
            <a:ext cx="1951560" cy="1629362"/>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1400" spc="-100"/>
            </a:pPr>
            <a:endParaRPr/>
          </a:p>
        </p:txBody>
      </p:sp>
      <p:sp>
        <p:nvSpPr>
          <p:cNvPr id="76" name="PlaceHolder 4"/>
          <p:cNvSpPr>
            <a:spLocks noGrp="1"/>
          </p:cNvSpPr>
          <p:nvPr>
            <p:ph type="body" sz="quarter" idx="21"/>
          </p:nvPr>
        </p:nvSpPr>
        <p:spPr>
          <a:xfrm>
            <a:off x="2361240" y="2936880"/>
            <a:ext cx="1951560" cy="1629361"/>
          </a:xfrm>
          <a:prstGeom prst="rect">
            <a:avLst/>
          </a:prstGeom>
        </p:spPr>
        <p:txBody>
          <a:bodyPr/>
          <a:lstStyle/>
          <a:p>
            <a:pPr>
              <a:defRPr spc="-100"/>
            </a:pPr>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2 Content over Content">
    <p:spTree>
      <p:nvGrpSpPr>
        <p:cNvPr id="1" name=""/>
        <p:cNvGrpSpPr/>
        <p:nvPr/>
      </p:nvGrpSpPr>
      <p:grpSpPr>
        <a:xfrm>
          <a:off x="0" y="0"/>
          <a:ext cx="0" cy="0"/>
          <a:chOff x="0" y="0"/>
          <a:chExt cx="0" cy="0"/>
        </a:xfrm>
      </p:grpSpPr>
      <p:sp>
        <p:nvSpPr>
          <p:cNvPr id="84" name="Title Text"/>
          <p:cNvSpPr txBox="1">
            <a:spLocks noGrp="1"/>
          </p:cNvSpPr>
          <p:nvPr>
            <p:ph type="title"/>
          </p:nvPr>
        </p:nvSpPr>
        <p:spPr>
          <a:xfrm>
            <a:off x="311759" y="444960"/>
            <a:ext cx="8520122" cy="572400"/>
          </a:xfrm>
          <a:prstGeom prst="rect">
            <a:avLst/>
          </a:prstGeom>
        </p:spPr>
        <p:txBody>
          <a:bodyPr lIns="0" tIns="0" rIns="0" bIns="0" anchor="ctr">
            <a:normAutofit/>
          </a:bodyPr>
          <a:lstStyle/>
          <a:p>
            <a:r>
              <a:t>Title Text</a:t>
            </a:r>
          </a:p>
        </p:txBody>
      </p:sp>
      <p:sp>
        <p:nvSpPr>
          <p:cNvPr id="85" name="Body Level One…"/>
          <p:cNvSpPr txBox="1">
            <a:spLocks noGrp="1"/>
          </p:cNvSpPr>
          <p:nvPr>
            <p:ph type="body" sz="quarter" idx="1"/>
          </p:nvPr>
        </p:nvSpPr>
        <p:spPr>
          <a:xfrm>
            <a:off x="311759" y="1152359"/>
            <a:ext cx="1951561" cy="162936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6" name="PlaceHolder 3"/>
          <p:cNvSpPr/>
          <p:nvPr/>
        </p:nvSpPr>
        <p:spPr>
          <a:xfrm>
            <a:off x="2361240" y="1152359"/>
            <a:ext cx="1951560" cy="1629362"/>
          </a:xfrm>
          <a:prstGeom prst="rect">
            <a:avLst/>
          </a:prstGeom>
          <a:ln w="12700">
            <a:miter lim="400000"/>
          </a:ln>
        </p:spPr>
        <p:txBody>
          <a:bodyPr lIns="0" tIns="0" rIns="0" bIns="0">
            <a:normAutofit/>
          </a:bodyPr>
          <a:lstStyle/>
          <a:p>
            <a:pPr marL="431999" indent="-323999">
              <a:spcBef>
                <a:spcPts val="1400"/>
              </a:spcBef>
              <a:buClr>
                <a:srgbClr val="000000"/>
              </a:buClr>
              <a:buSzPct val="45000"/>
              <a:buChar char="●"/>
              <a:defRPr sz="1400" spc="-100"/>
            </a:pPr>
            <a:endParaRPr/>
          </a:p>
        </p:txBody>
      </p:sp>
      <p:sp>
        <p:nvSpPr>
          <p:cNvPr id="87" name="PlaceHolder 4"/>
          <p:cNvSpPr>
            <a:spLocks noGrp="1"/>
          </p:cNvSpPr>
          <p:nvPr>
            <p:ph type="body" sz="quarter" idx="21"/>
          </p:nvPr>
        </p:nvSpPr>
        <p:spPr>
          <a:xfrm>
            <a:off x="311759" y="2936880"/>
            <a:ext cx="3999602" cy="1629361"/>
          </a:xfrm>
          <a:prstGeom prst="rect">
            <a:avLst/>
          </a:prstGeom>
        </p:spPr>
        <p:txBody>
          <a:bodyPr/>
          <a:lstStyle/>
          <a:p>
            <a:pPr>
              <a:defRPr spc="-100"/>
            </a:pPr>
            <a:endParaRP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0"/>
            <a:ext cx="8229600" cy="10632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b"/>
          <a:lstStyle/>
          <a:p>
            <a:r>
              <a:t>Title Text</a:t>
            </a:r>
          </a:p>
        </p:txBody>
      </p:sp>
      <p:sp>
        <p:nvSpPr>
          <p:cNvPr id="3" name="Body Level One…"/>
          <p:cNvSpPr txBox="1">
            <a:spLocks noGrp="1"/>
          </p:cNvSpPr>
          <p:nvPr>
            <p:ph type="body" idx="1"/>
          </p:nvPr>
        </p:nvSpPr>
        <p:spPr>
          <a:xfrm>
            <a:off x="457200" y="1200150"/>
            <a:ext cx="8229600" cy="3943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419600" y="4608049"/>
            <a:ext cx="2133600" cy="318427"/>
          </a:xfrm>
          <a:prstGeom prst="rect">
            <a:avLst/>
          </a:prstGeom>
          <a:ln w="12700">
            <a:miter lim="400000"/>
          </a:ln>
        </p:spPr>
        <p:txBody>
          <a:bodyPr wrap="none" tIns="91439" bIns="91439" anchor="ctr">
            <a:spAutoFit/>
          </a:bodyPr>
          <a:lstStyle>
            <a:lvl1pPr algn="r">
              <a:defRPr sz="1000" spc="-1">
                <a:solidFill>
                  <a:schemeClr val="accent2">
                    <a:lumOff val="21764"/>
                  </a:schemeClr>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spd="med"/>
  <p:txStyles>
    <p:titleStyle>
      <a:lvl1pPr marL="0" marR="0" indent="0" algn="ctr" defTabSz="914400" rtl="0" latinLnBrk="0">
        <a:lnSpc>
          <a:spcPct val="100000"/>
        </a:lnSpc>
        <a:spcBef>
          <a:spcPts val="0"/>
        </a:spcBef>
        <a:spcAft>
          <a:spcPts val="0"/>
        </a:spcAft>
        <a:buClrTx/>
        <a:buSzTx/>
        <a:buFontTx/>
        <a:buNone/>
        <a:tabLst/>
        <a:defRPr sz="5200" b="0" i="0" u="none" strike="noStrike" cap="none" spc="-1"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5200" b="0" i="0" u="none" strike="noStrike" cap="none" spc="-1"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5200" b="0" i="0" u="none" strike="noStrike" cap="none" spc="-1"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5200" b="0" i="0" u="none" strike="noStrike" cap="none" spc="-1"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5200" b="0" i="0" u="none" strike="noStrike" cap="none" spc="-1"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5200" b="0" i="0" u="none" strike="noStrike" cap="none" spc="-1"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5200" b="0" i="0" u="none" strike="noStrike" cap="none" spc="-1"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5200" b="0" i="0" u="none" strike="noStrike" cap="none" spc="-1"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5200" b="0" i="0" u="none" strike="noStrike" cap="none" spc="-1" baseline="0">
          <a:solidFill>
            <a:srgbClr val="000000"/>
          </a:solidFill>
          <a:uFillTx/>
          <a:latin typeface="Arial"/>
          <a:ea typeface="Arial"/>
          <a:cs typeface="Arial"/>
          <a:sym typeface="Arial"/>
        </a:defRPr>
      </a:lvl9pPr>
    </p:titleStyle>
    <p:bodyStyle>
      <a:lvl1pPr marL="431999" marR="0" indent="-323999" algn="l" defTabSz="914400" rtl="0" latinLnBrk="0">
        <a:lnSpc>
          <a:spcPct val="100000"/>
        </a:lnSpc>
        <a:spcBef>
          <a:spcPts val="1400"/>
        </a:spcBef>
        <a:spcAft>
          <a:spcPts val="0"/>
        </a:spcAft>
        <a:buClr>
          <a:srgbClr val="000000"/>
        </a:buClr>
        <a:buSzPct val="45000"/>
        <a:buFontTx/>
        <a:buChar char="●"/>
        <a:tabLst/>
        <a:defRPr sz="1400" b="0" i="0" u="none" strike="noStrike" cap="none" spc="-1" baseline="0">
          <a:solidFill>
            <a:srgbClr val="000000"/>
          </a:solidFill>
          <a:uFillTx/>
          <a:latin typeface="Arial"/>
          <a:ea typeface="Arial"/>
          <a:cs typeface="Arial"/>
          <a:sym typeface="Arial"/>
        </a:defRPr>
      </a:lvl1pPr>
      <a:lvl2pPr marL="863999" marR="0" indent="-323999" algn="l" defTabSz="914400" rtl="0" latinLnBrk="0">
        <a:lnSpc>
          <a:spcPct val="100000"/>
        </a:lnSpc>
        <a:spcBef>
          <a:spcPts val="1400"/>
        </a:spcBef>
        <a:spcAft>
          <a:spcPts val="0"/>
        </a:spcAft>
        <a:buClr>
          <a:srgbClr val="000000"/>
        </a:buClr>
        <a:buSzPct val="75000"/>
        <a:buFont typeface="Wingdings"/>
        <a:buChar char=""/>
        <a:tabLst/>
        <a:defRPr sz="1400" b="0" i="0" u="none" strike="noStrike" cap="none" spc="-1" baseline="0">
          <a:solidFill>
            <a:srgbClr val="000000"/>
          </a:solidFill>
          <a:uFillTx/>
          <a:latin typeface="Arial"/>
          <a:ea typeface="Arial"/>
          <a:cs typeface="Arial"/>
          <a:sym typeface="Arial"/>
        </a:defRPr>
      </a:lvl2pPr>
      <a:lvl3pPr marL="1295999" marR="0" indent="-288000" algn="l" defTabSz="914400" rtl="0" latinLnBrk="0">
        <a:lnSpc>
          <a:spcPct val="100000"/>
        </a:lnSpc>
        <a:spcBef>
          <a:spcPts val="1400"/>
        </a:spcBef>
        <a:spcAft>
          <a:spcPts val="0"/>
        </a:spcAft>
        <a:buClr>
          <a:srgbClr val="000000"/>
        </a:buClr>
        <a:buSzPct val="45000"/>
        <a:buFont typeface="Wingdings"/>
        <a:buChar char=""/>
        <a:tabLst/>
        <a:defRPr sz="1400" b="0" i="0" u="none" strike="noStrike" cap="none" spc="-1" baseline="0">
          <a:solidFill>
            <a:srgbClr val="000000"/>
          </a:solidFill>
          <a:uFillTx/>
          <a:latin typeface="Arial"/>
          <a:ea typeface="Arial"/>
          <a:cs typeface="Arial"/>
          <a:sym typeface="Arial"/>
        </a:defRPr>
      </a:lvl3pPr>
      <a:lvl4pPr marL="1727999" marR="0" indent="-215999" algn="l" defTabSz="914400" rtl="0" latinLnBrk="0">
        <a:lnSpc>
          <a:spcPct val="100000"/>
        </a:lnSpc>
        <a:spcBef>
          <a:spcPts val="1400"/>
        </a:spcBef>
        <a:spcAft>
          <a:spcPts val="0"/>
        </a:spcAft>
        <a:buClr>
          <a:srgbClr val="000000"/>
        </a:buClr>
        <a:buSzPct val="75000"/>
        <a:buFont typeface="Wingdings"/>
        <a:buChar char=""/>
        <a:tabLst/>
        <a:defRPr sz="1400" b="0" i="0" u="none" strike="noStrike" cap="none" spc="-1" baseline="0">
          <a:solidFill>
            <a:srgbClr val="000000"/>
          </a:solidFill>
          <a:uFillTx/>
          <a:latin typeface="Arial"/>
          <a:ea typeface="Arial"/>
          <a:cs typeface="Arial"/>
          <a:sym typeface="Arial"/>
        </a:defRPr>
      </a:lvl4pPr>
      <a:lvl5pPr marL="2095200" marR="0" indent="-151200" algn="l" defTabSz="914400" rtl="0" latinLnBrk="0">
        <a:lnSpc>
          <a:spcPct val="100000"/>
        </a:lnSpc>
        <a:spcBef>
          <a:spcPts val="1400"/>
        </a:spcBef>
        <a:spcAft>
          <a:spcPts val="0"/>
        </a:spcAft>
        <a:buClr>
          <a:srgbClr val="000000"/>
        </a:buClr>
        <a:buSzPct val="45000"/>
        <a:buFont typeface="Wingdings"/>
        <a:buChar char=""/>
        <a:tabLst/>
        <a:defRPr sz="1400" b="0" i="0" u="none" strike="noStrike" cap="none" spc="-1" baseline="0">
          <a:solidFill>
            <a:srgbClr val="000000"/>
          </a:solidFill>
          <a:uFillTx/>
          <a:latin typeface="Arial"/>
          <a:ea typeface="Arial"/>
          <a:cs typeface="Arial"/>
          <a:sym typeface="Arial"/>
        </a:defRPr>
      </a:lvl5pPr>
      <a:lvl6pPr marL="2527200" marR="0" indent="-151200" algn="l" defTabSz="914400" rtl="0" latinLnBrk="0">
        <a:lnSpc>
          <a:spcPct val="100000"/>
        </a:lnSpc>
        <a:spcBef>
          <a:spcPts val="1400"/>
        </a:spcBef>
        <a:spcAft>
          <a:spcPts val="0"/>
        </a:spcAft>
        <a:buClr>
          <a:srgbClr val="000000"/>
        </a:buClr>
        <a:buSzPct val="45000"/>
        <a:buFont typeface="Wingdings"/>
        <a:buChar char=""/>
        <a:tabLst/>
        <a:defRPr sz="1400" b="0" i="0" u="none" strike="noStrike" cap="none" spc="-1" baseline="0">
          <a:solidFill>
            <a:srgbClr val="000000"/>
          </a:solidFill>
          <a:uFillTx/>
          <a:latin typeface="Arial"/>
          <a:ea typeface="Arial"/>
          <a:cs typeface="Arial"/>
          <a:sym typeface="Arial"/>
        </a:defRPr>
      </a:lvl6pPr>
      <a:lvl7pPr marL="2959199" marR="0" indent="-151200" algn="l" defTabSz="914400" rtl="0" latinLnBrk="0">
        <a:lnSpc>
          <a:spcPct val="100000"/>
        </a:lnSpc>
        <a:spcBef>
          <a:spcPts val="1400"/>
        </a:spcBef>
        <a:spcAft>
          <a:spcPts val="0"/>
        </a:spcAft>
        <a:buClr>
          <a:srgbClr val="000000"/>
        </a:buClr>
        <a:buSzPct val="45000"/>
        <a:buFont typeface="Wingdings"/>
        <a:buChar char=""/>
        <a:tabLst/>
        <a:defRPr sz="1400" b="0" i="0" u="none" strike="noStrike" cap="none" spc="-1" baseline="0">
          <a:solidFill>
            <a:srgbClr val="000000"/>
          </a:solidFill>
          <a:uFillTx/>
          <a:latin typeface="Arial"/>
          <a:ea typeface="Arial"/>
          <a:cs typeface="Arial"/>
          <a:sym typeface="Arial"/>
        </a:defRPr>
      </a:lvl7pPr>
      <a:lvl8pPr marL="0" marR="0" indent="0" algn="l" defTabSz="914400" rtl="0" latinLnBrk="0">
        <a:lnSpc>
          <a:spcPct val="100000"/>
        </a:lnSpc>
        <a:spcBef>
          <a:spcPts val="1400"/>
        </a:spcBef>
        <a:spcAft>
          <a:spcPts val="0"/>
        </a:spcAft>
        <a:buClr>
          <a:srgbClr val="000000"/>
        </a:buClr>
        <a:buSzTx/>
        <a:buFont typeface="Wingdings"/>
        <a:buNone/>
        <a:tabLst/>
        <a:defRPr sz="1400" b="0" i="0" u="none" strike="noStrike" cap="none" spc="-1" baseline="0">
          <a:solidFill>
            <a:srgbClr val="000000"/>
          </a:solidFill>
          <a:uFillTx/>
          <a:latin typeface="Arial"/>
          <a:ea typeface="Arial"/>
          <a:cs typeface="Arial"/>
          <a:sym typeface="Arial"/>
        </a:defRPr>
      </a:lvl8pPr>
      <a:lvl9pPr marL="0" marR="0" indent="0" algn="l" defTabSz="914400" rtl="0" latinLnBrk="0">
        <a:lnSpc>
          <a:spcPct val="100000"/>
        </a:lnSpc>
        <a:spcBef>
          <a:spcPts val="1400"/>
        </a:spcBef>
        <a:spcAft>
          <a:spcPts val="0"/>
        </a:spcAft>
        <a:buClr>
          <a:srgbClr val="000000"/>
        </a:buClr>
        <a:buSzTx/>
        <a:buFont typeface="Wingdings"/>
        <a:buNone/>
        <a:tabLst/>
        <a:defRPr sz="1400" b="0" i="0" u="none" strike="noStrike" cap="none" spc="-1"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1"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1"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1"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1"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1"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1"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1"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1"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1"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311759" y="1111564"/>
            <a:ext cx="8520122" cy="1685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b">
            <a:spAutoFit/>
          </a:bodyPr>
          <a:lstStyle/>
          <a:p>
            <a:pPr algn="ctr">
              <a:defRPr sz="5200" spc="-1"/>
            </a:pPr>
            <a:r>
              <a:t>CS 4476</a:t>
            </a:r>
            <a:br/>
            <a:r>
              <a:t> PS 4</a:t>
            </a:r>
          </a:p>
        </p:txBody>
      </p:sp>
      <p:sp>
        <p:nvSpPr>
          <p:cNvPr id="254" name="TextShape 2"/>
          <p:cNvSpPr txBox="1"/>
          <p:nvPr/>
        </p:nvSpPr>
        <p:spPr>
          <a:xfrm>
            <a:off x="311759" y="2834279"/>
            <a:ext cx="8520122" cy="1477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ctr">
              <a:defRPr sz="2800" spc="-1">
                <a:solidFill>
                  <a:schemeClr val="accent2">
                    <a:lumOff val="21764"/>
                  </a:schemeClr>
                </a:solidFill>
              </a:defRPr>
            </a:pPr>
            <a:r>
              <a:rPr lang="en-US" dirty="0" smtClean="0"/>
              <a:t>Younes Djemmal</a:t>
            </a:r>
          </a:p>
          <a:p>
            <a:pPr algn="ctr">
              <a:defRPr sz="2800" spc="-1">
                <a:solidFill>
                  <a:schemeClr val="accent2">
                    <a:lumOff val="21764"/>
                  </a:schemeClr>
                </a:solidFill>
              </a:defRPr>
            </a:pPr>
            <a:r>
              <a:rPr lang="en-US" dirty="0" smtClean="0"/>
              <a:t>ydjemmal3@gatech.edu</a:t>
            </a:r>
            <a:endParaRPr dirty="0"/>
          </a:p>
          <a:p>
            <a:pPr algn="ctr">
              <a:defRPr sz="2800" spc="-1">
                <a:solidFill>
                  <a:schemeClr val="accent2">
                    <a:lumOff val="21764"/>
                  </a:schemeClr>
                </a:solidFill>
              </a:defRPr>
            </a:pPr>
            <a:r>
              <a:rPr lang="en-US" dirty="0" smtClean="0"/>
              <a:t>903794219</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311759" y="438839"/>
            <a:ext cx="8353082" cy="927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5000"/>
              </a:lnSpc>
              <a:defRPr sz="1400" b="1" spc="-1">
                <a:solidFill>
                  <a:schemeClr val="accent2">
                    <a:lumOff val="21764"/>
                  </a:schemeClr>
                </a:solidFill>
              </a:defRPr>
            </a:pPr>
            <a:r>
              <a:rPr dirty="0"/>
              <a:t>Part 2.4.a: Paste the confusion matrix for your best result with the previous experimentation in this slide.</a:t>
            </a:r>
          </a:p>
          <a:p>
            <a:pPr>
              <a:lnSpc>
                <a:spcPct val="115000"/>
              </a:lnSpc>
              <a:defRPr sz="1400" spc="-1"/>
            </a:pPr>
            <a:endParaRPr dirty="0"/>
          </a:p>
        </p:txBody>
      </p:sp>
      <p:sp>
        <p:nvSpPr>
          <p:cNvPr id="277" name="CustomShape 2"/>
          <p:cNvSpPr txBox="1"/>
          <p:nvPr/>
        </p:nvSpPr>
        <p:spPr>
          <a:xfrm>
            <a:off x="5246280" y="1275120"/>
            <a:ext cx="2458801" cy="2123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defRPr sz="1400" spc="-1">
                <a:solidFill>
                  <a:schemeClr val="accent2">
                    <a:lumOff val="21764"/>
                  </a:schemeClr>
                </a:solidFill>
              </a:defRPr>
            </a:pPr>
            <a:r>
              <a:rPr dirty="0" err="1"/>
              <a:t>vocab_size</a:t>
            </a:r>
            <a:r>
              <a:rPr dirty="0"/>
              <a:t>: </a:t>
            </a:r>
            <a:r>
              <a:rPr lang="en-US" dirty="0" smtClean="0"/>
              <a:t>200</a:t>
            </a:r>
            <a:endParaRPr dirty="0"/>
          </a:p>
          <a:p>
            <a:pPr>
              <a:defRPr sz="1400" spc="-1"/>
            </a:pPr>
            <a:endParaRPr dirty="0"/>
          </a:p>
          <a:p>
            <a:pPr>
              <a:defRPr sz="1400" spc="-1">
                <a:solidFill>
                  <a:schemeClr val="accent2">
                    <a:lumOff val="21764"/>
                  </a:schemeClr>
                </a:solidFill>
              </a:defRPr>
            </a:pPr>
            <a:r>
              <a:rPr dirty="0"/>
              <a:t>k: </a:t>
            </a:r>
            <a:r>
              <a:rPr lang="en-US" dirty="0" smtClean="0"/>
              <a:t>10</a:t>
            </a:r>
            <a:endParaRPr dirty="0"/>
          </a:p>
          <a:p>
            <a:pPr>
              <a:defRPr sz="1400" spc="-1"/>
            </a:pPr>
            <a:endParaRPr dirty="0"/>
          </a:p>
          <a:p>
            <a:pPr>
              <a:defRPr sz="1400" spc="-1">
                <a:solidFill>
                  <a:schemeClr val="accent2">
                    <a:lumOff val="21764"/>
                  </a:schemeClr>
                </a:solidFill>
              </a:defRPr>
            </a:pPr>
            <a:r>
              <a:rPr dirty="0" err="1"/>
              <a:t>max_iter</a:t>
            </a:r>
            <a:r>
              <a:rPr dirty="0"/>
              <a:t>: 10</a:t>
            </a:r>
          </a:p>
          <a:p>
            <a:pPr>
              <a:defRPr sz="1400" spc="-1"/>
            </a:pPr>
            <a:endParaRPr dirty="0"/>
          </a:p>
          <a:p>
            <a:pPr>
              <a:defRPr sz="1400" spc="-1">
                <a:solidFill>
                  <a:schemeClr val="accent2">
                    <a:lumOff val="21764"/>
                  </a:schemeClr>
                </a:solidFill>
              </a:defRPr>
            </a:pPr>
            <a:r>
              <a:rPr dirty="0"/>
              <a:t>stride(</a:t>
            </a:r>
            <a:r>
              <a:rPr dirty="0" err="1"/>
              <a:t>build_vocab</a:t>
            </a:r>
            <a:r>
              <a:rPr dirty="0"/>
              <a:t>): 20</a:t>
            </a:r>
          </a:p>
          <a:p>
            <a:pPr>
              <a:defRPr sz="1400" spc="-1"/>
            </a:pPr>
            <a:endParaRPr dirty="0"/>
          </a:p>
          <a:p>
            <a:pPr>
              <a:defRPr sz="1400" spc="-1">
                <a:solidFill>
                  <a:schemeClr val="accent2">
                    <a:lumOff val="21764"/>
                  </a:schemeClr>
                </a:solidFill>
              </a:defRPr>
            </a:pPr>
            <a:r>
              <a:rPr dirty="0"/>
              <a:t>stride(</a:t>
            </a:r>
            <a:r>
              <a:rPr dirty="0" err="1"/>
              <a:t>get_bags_of_sift</a:t>
            </a:r>
            <a:r>
              <a:rPr dirty="0"/>
              <a:t>): 5</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411" y="1190856"/>
            <a:ext cx="4088889" cy="3695238"/>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311760" y="438839"/>
            <a:ext cx="8395200" cy="21667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5000"/>
              </a:lnSpc>
              <a:defRPr sz="1400" b="1" spc="-1">
                <a:solidFill>
                  <a:schemeClr val="accent2">
                    <a:lumOff val="21764"/>
                  </a:schemeClr>
                </a:solidFill>
              </a:defRPr>
            </a:pPr>
            <a:r>
              <a:rPr dirty="0"/>
              <a:t>Part 2.4.b: Reflection: when experimenting with the value k in </a:t>
            </a:r>
            <a:r>
              <a:rPr dirty="0" err="1"/>
              <a:t>kNN</a:t>
            </a:r>
            <a:r>
              <a:rPr dirty="0"/>
              <a:t>, what did you observe? Compare the performance difference with the k value experiment in Part 1.3, what can you tell from this</a:t>
            </a:r>
            <a:r>
              <a:rPr dirty="0" smtClean="0"/>
              <a:t>?</a:t>
            </a:r>
            <a:endParaRPr lang="en-US" dirty="0" smtClean="0"/>
          </a:p>
          <a:p>
            <a:pPr>
              <a:lnSpc>
                <a:spcPct val="115000"/>
              </a:lnSpc>
              <a:defRPr sz="1400" b="1" spc="-1">
                <a:solidFill>
                  <a:schemeClr val="accent2">
                    <a:lumOff val="21764"/>
                  </a:schemeClr>
                </a:solidFill>
              </a:defRPr>
            </a:pPr>
            <a:endParaRPr lang="en-US" dirty="0"/>
          </a:p>
          <a:p>
            <a:pPr>
              <a:lnSpc>
                <a:spcPct val="115000"/>
              </a:lnSpc>
              <a:defRPr sz="1400" b="1" spc="-1">
                <a:solidFill>
                  <a:schemeClr val="accent2">
                    <a:lumOff val="21764"/>
                  </a:schemeClr>
                </a:solidFill>
              </a:defRPr>
            </a:pPr>
            <a:r>
              <a:rPr lang="en-US" dirty="0" smtClean="0"/>
              <a:t>When experimenting with K, I observed that the accuracy goes up until it hits an optimal value then it starts going down again. This means that there is an optimal value of K for each different set of parameters. This value of K can be found by running the algorithm with different values of k and picking the value that gives the least error.</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1" y="2059079"/>
            <a:ext cx="9143642" cy="7377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b">
            <a:spAutoFit/>
          </a:bodyPr>
          <a:lstStyle>
            <a:lvl1pPr algn="ctr">
              <a:defRPr sz="4000" spc="-1"/>
            </a:lvl1pPr>
          </a:lstStyle>
          <a:p>
            <a:r>
              <a:t>Part 3: Extra Credit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extShape 1"/>
          <p:cNvSpPr txBox="1"/>
          <p:nvPr/>
        </p:nvSpPr>
        <p:spPr>
          <a:xfrm>
            <a:off x="311759" y="438839"/>
            <a:ext cx="8353082" cy="1269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5000"/>
              </a:lnSpc>
              <a:defRPr sz="1400" b="1" spc="-1">
                <a:solidFill>
                  <a:schemeClr val="accent2">
                    <a:lumOff val="21764"/>
                  </a:schemeClr>
                </a:solidFill>
              </a:defRPr>
            </a:pPr>
            <a:r>
              <a:t>EXTRA CREDIT</a:t>
            </a:r>
          </a:p>
          <a:p>
            <a:pPr>
              <a:lnSpc>
                <a:spcPct val="115000"/>
              </a:lnSpc>
              <a:defRPr sz="1400" b="1" spc="-1">
                <a:solidFill>
                  <a:schemeClr val="accent2">
                    <a:lumOff val="21764"/>
                  </a:schemeClr>
                </a:solidFill>
              </a:defRPr>
            </a:pPr>
            <a:r>
              <a:t>Part 3.1: Post best confusion matrix, together with the accuracy out of all the parameters you tested. Report the parameter settings used to obtain this result.</a:t>
            </a:r>
          </a:p>
          <a:p>
            <a:pPr>
              <a:lnSpc>
                <a:spcPct val="115000"/>
              </a:lnSpc>
              <a:spcBef>
                <a:spcPts val="1500"/>
              </a:spcBef>
              <a:defRPr sz="1400" spc="-1">
                <a:solidFill>
                  <a:schemeClr val="accent2">
                    <a:lumOff val="21764"/>
                  </a:schemeClr>
                </a:solidFill>
              </a:defRPr>
            </a:pPr>
            <a:r>
              <a:t>&lt;Plot here&gt;</a:t>
            </a:r>
          </a:p>
        </p:txBody>
      </p:sp>
      <p:sp>
        <p:nvSpPr>
          <p:cNvPr id="284" name="CustomShape 2"/>
          <p:cNvSpPr txBox="1"/>
          <p:nvPr/>
        </p:nvSpPr>
        <p:spPr>
          <a:xfrm>
            <a:off x="5105520" y="1427760"/>
            <a:ext cx="3427561" cy="26154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defRPr sz="1400" spc="-1">
                <a:solidFill>
                  <a:schemeClr val="accent2">
                    <a:lumOff val="21764"/>
                  </a:schemeClr>
                </a:solidFill>
              </a:defRPr>
            </a:pPr>
            <a:r>
              <a:t>Parameter settings:</a:t>
            </a:r>
          </a:p>
          <a:p>
            <a:pPr>
              <a:defRPr sz="1400" spc="-1"/>
            </a:pPr>
            <a:endParaRPr/>
          </a:p>
          <a:p>
            <a:pPr>
              <a:defRPr sz="1400" spc="-1"/>
            </a:pPr>
            <a:endParaRPr/>
          </a:p>
          <a:p>
            <a:pPr>
              <a:defRPr sz="1400" spc="-1">
                <a:solidFill>
                  <a:schemeClr val="accent2">
                    <a:lumOff val="21764"/>
                  </a:schemeClr>
                </a:solidFill>
              </a:defRPr>
            </a:pPr>
            <a:r>
              <a:t>max_iter:</a:t>
            </a:r>
          </a:p>
          <a:p>
            <a:pPr>
              <a:defRPr sz="1400" spc="-1"/>
            </a:pPr>
            <a:endParaRPr/>
          </a:p>
          <a:p>
            <a:pPr>
              <a:defRPr sz="1400" spc="-1">
                <a:solidFill>
                  <a:schemeClr val="accent2">
                    <a:lumOff val="21764"/>
                  </a:schemeClr>
                </a:solidFill>
              </a:defRPr>
            </a:pPr>
            <a:r>
              <a:t>stride(build_vocab):</a:t>
            </a:r>
          </a:p>
          <a:p>
            <a:pPr>
              <a:defRPr sz="1400" spc="-1"/>
            </a:pPr>
            <a:endParaRPr/>
          </a:p>
          <a:p>
            <a:pPr>
              <a:defRPr sz="1400" spc="-1">
                <a:solidFill>
                  <a:schemeClr val="accent2">
                    <a:lumOff val="21764"/>
                  </a:schemeClr>
                </a:solidFill>
              </a:defRPr>
            </a:pPr>
            <a:r>
              <a:t>stride(get_bags_of_sift):</a:t>
            </a:r>
          </a:p>
          <a:p>
            <a:pPr>
              <a:defRPr sz="1400" spc="-1"/>
            </a:pPr>
            <a:endParaRPr/>
          </a:p>
          <a:p>
            <a:pPr>
              <a:defRPr sz="1400" spc="-1">
                <a:solidFill>
                  <a:schemeClr val="accent2">
                    <a:lumOff val="21764"/>
                  </a:schemeClr>
                </a:solidFill>
              </a:defRPr>
            </a:pPr>
            <a:r>
              <a:t>vocab_size:</a:t>
            </a:r>
          </a:p>
          <a:p>
            <a:pPr>
              <a:defRPr sz="1400" spc="-1"/>
            </a:pPr>
            <a:endParaRPr/>
          </a:p>
          <a:p>
            <a:pPr>
              <a:defRPr sz="1400" spc="-1">
                <a:solidFill>
                  <a:schemeClr val="accent2">
                    <a:lumOff val="21764"/>
                  </a:schemeClr>
                </a:solidFill>
              </a:defRPr>
            </a:pPr>
            <a:r>
              <a:t>k (kNN):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311759" y="438839"/>
            <a:ext cx="8353082" cy="1311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5000"/>
              </a:lnSpc>
              <a:defRPr sz="1400" b="1" spc="-1">
                <a:solidFill>
                  <a:schemeClr val="accent2">
                    <a:lumOff val="21764"/>
                  </a:schemeClr>
                </a:solidFill>
              </a:defRPr>
            </a:pPr>
            <a:r>
              <a:t>EXTRA CREDIT</a:t>
            </a:r>
          </a:p>
          <a:p>
            <a:pPr>
              <a:lnSpc>
                <a:spcPct val="115000"/>
              </a:lnSpc>
              <a:defRPr sz="1400" b="1" spc="-1">
                <a:solidFill>
                  <a:schemeClr val="accent2">
                    <a:lumOff val="21764"/>
                  </a:schemeClr>
                </a:solidFill>
              </a:defRPr>
            </a:pPr>
            <a:r>
              <a:t>Part 3.2: Post confusion matrix along with the distance metric that you used for achieving a better accuracy on standard parameters. Why do you think it performs better?</a:t>
            </a:r>
          </a:p>
          <a:p>
            <a:pPr>
              <a:lnSpc>
                <a:spcPct val="115000"/>
              </a:lnSpc>
              <a:defRPr sz="1400" spc="-1"/>
            </a:pPr>
            <a:endParaRPr/>
          </a:p>
          <a:p>
            <a:pPr>
              <a:lnSpc>
                <a:spcPct val="115000"/>
              </a:lnSpc>
              <a:defRPr sz="1400" spc="-1">
                <a:solidFill>
                  <a:schemeClr val="accent2">
                    <a:lumOff val="21764"/>
                  </a:schemeClr>
                </a:solidFill>
              </a:defRPr>
            </a:pPr>
            <a:r>
              <a:t>&lt;Plot here&gt;</a:t>
            </a:r>
          </a:p>
        </p:txBody>
      </p:sp>
      <p:sp>
        <p:nvSpPr>
          <p:cNvPr id="287" name="CustomShape 2"/>
          <p:cNvSpPr txBox="1"/>
          <p:nvPr/>
        </p:nvSpPr>
        <p:spPr>
          <a:xfrm>
            <a:off x="5001839" y="1455839"/>
            <a:ext cx="3427562" cy="2339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defRPr sz="1400" spc="-1">
                <a:solidFill>
                  <a:schemeClr val="accent2">
                    <a:lumOff val="21764"/>
                  </a:schemeClr>
                </a:solidFill>
              </a:defRPr>
            </a:pPr>
            <a:r>
              <a:rPr dirty="0"/>
              <a:t>Distance metric and why it works better:</a:t>
            </a:r>
          </a:p>
          <a:p>
            <a:pPr>
              <a:defRPr sz="1400" spc="-1"/>
            </a:pPr>
            <a:r>
              <a:rPr lang="en-US" dirty="0" err="1" smtClean="0"/>
              <a:t>Braycurtis</a:t>
            </a:r>
            <a:endParaRPr lang="en-US" dirty="0" smtClean="0"/>
          </a:p>
          <a:p>
            <a:pPr>
              <a:defRPr sz="1400" spc="-1"/>
            </a:pPr>
            <a:r>
              <a:rPr lang="en-US" dirty="0" smtClean="0"/>
              <a:t>This metrics </a:t>
            </a:r>
            <a:r>
              <a:rPr lang="en-US" dirty="0" err="1" smtClean="0"/>
              <a:t>quatify</a:t>
            </a:r>
            <a:r>
              <a:rPr lang="en-US" dirty="0" smtClean="0"/>
              <a:t> how different two instances in terms of the instances found in the whole array. This works well in our bags of words implementation because it is the concept of bags of words. We are trying to find the most similar correspondence according to our vocabulary. </a:t>
            </a:r>
            <a:endParaRP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05" y="2159908"/>
            <a:ext cx="2953365" cy="266903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1"/>
          <p:cNvSpPr txBox="1"/>
          <p:nvPr/>
        </p:nvSpPr>
        <p:spPr>
          <a:xfrm>
            <a:off x="311759" y="438839"/>
            <a:ext cx="8353082" cy="906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5000"/>
              </a:lnSpc>
              <a:defRPr sz="1400" b="1" spc="-1">
                <a:solidFill>
                  <a:schemeClr val="accent2">
                    <a:lumOff val="21764"/>
                  </a:schemeClr>
                </a:solidFill>
              </a:defRPr>
            </a:pPr>
            <a:r>
              <a:rPr dirty="0"/>
              <a:t>EXTRA CREDIT</a:t>
            </a:r>
          </a:p>
          <a:p>
            <a:pPr>
              <a:lnSpc>
                <a:spcPct val="115000"/>
              </a:lnSpc>
              <a:defRPr sz="1400" b="1" spc="-1">
                <a:solidFill>
                  <a:schemeClr val="accent2">
                    <a:lumOff val="21764"/>
                  </a:schemeClr>
                </a:solidFill>
              </a:defRPr>
            </a:pPr>
            <a:r>
              <a:rPr dirty="0"/>
              <a:t>Part 3.3: Post confusion matrix along with your explanation of your SVM model and detail any other changes your made to reach an accuracy of 65% or greater</a:t>
            </a:r>
            <a:r>
              <a:rPr dirty="0" smtClean="0"/>
              <a:t>.</a:t>
            </a:r>
            <a:endParaRPr dirty="0"/>
          </a:p>
        </p:txBody>
      </p:sp>
      <p:sp>
        <p:nvSpPr>
          <p:cNvPr id="290" name="CustomShape 2"/>
          <p:cNvSpPr txBox="1"/>
          <p:nvPr/>
        </p:nvSpPr>
        <p:spPr>
          <a:xfrm>
            <a:off x="4631175" y="1408679"/>
            <a:ext cx="4857750" cy="1046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p>
            <a:pPr>
              <a:defRPr sz="1400" spc="-1">
                <a:solidFill>
                  <a:schemeClr val="accent2">
                    <a:lumOff val="21764"/>
                  </a:schemeClr>
                </a:solidFill>
              </a:defRPr>
            </a:pPr>
            <a:r>
              <a:rPr dirty="0"/>
              <a:t>Description of your model</a:t>
            </a:r>
            <a:r>
              <a:rPr dirty="0" smtClean="0"/>
              <a:t>:</a:t>
            </a:r>
            <a:endParaRPr lang="en-US" dirty="0" smtClean="0"/>
          </a:p>
          <a:p>
            <a:pPr>
              <a:defRPr sz="1400" spc="-1">
                <a:solidFill>
                  <a:schemeClr val="accent2">
                    <a:lumOff val="21764"/>
                  </a:schemeClr>
                </a:solidFill>
              </a:defRPr>
            </a:pPr>
            <a:r>
              <a:rPr lang="en-US" dirty="0">
                <a:latin typeface="Calibri" panose="020F0502020204030204" pitchFamily="34" charset="0"/>
                <a:cs typeface="Calibri" panose="020F0502020204030204" pitchFamily="34" charset="0"/>
              </a:rPr>
              <a:t>svc = SVC(C=0.009, kernel='linear', probability=True)</a:t>
            </a:r>
          </a:p>
          <a:p>
            <a:pPr>
              <a:defRPr sz="1400" spc="-1">
                <a:solidFill>
                  <a:schemeClr val="accent2">
                    <a:lumOff val="21764"/>
                  </a:schemeClr>
                </a:solidFill>
              </a:defRPr>
            </a:pPr>
            <a:endParaRPr dirty="0"/>
          </a:p>
          <a:p>
            <a:pPr>
              <a:defRPr sz="1400" spc="-1"/>
            </a:pPr>
            <a:endParaRP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80" y="1408679"/>
            <a:ext cx="4088889" cy="3695238"/>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311759" y="1487579"/>
            <a:ext cx="8520122" cy="13092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b">
            <a:spAutoFit/>
          </a:bodyPr>
          <a:lstStyle>
            <a:lvl1pPr algn="ctr">
              <a:defRPr sz="4000" spc="-1"/>
            </a:lvl1pPr>
          </a:lstStyle>
          <a:p>
            <a:r>
              <a:t>Part 1: Tiny Image Representation and Nearest-Neighbor Classification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311759" y="438839"/>
            <a:ext cx="8353082" cy="10363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5000"/>
              </a:lnSpc>
              <a:defRPr sz="1400" b="1" spc="-1">
                <a:solidFill>
                  <a:schemeClr val="accent2">
                    <a:lumOff val="21764"/>
                  </a:schemeClr>
                </a:solidFill>
              </a:defRPr>
            </a:pPr>
            <a:r>
              <a:t>Part 1.3.a: Your confusion matrix, together with the accuracy for Part 1 with the standard parameter set (image_size = 16, k = 3)</a:t>
            </a:r>
          </a:p>
          <a:p>
            <a:pPr>
              <a:lnSpc>
                <a:spcPct val="115000"/>
              </a:lnSpc>
              <a:spcBef>
                <a:spcPts val="1500"/>
              </a:spcBef>
              <a:defRPr sz="1400" spc="-1">
                <a:solidFill>
                  <a:schemeClr val="accent2">
                    <a:lumOff val="21764"/>
                  </a:schemeClr>
                </a:solidFill>
              </a:defRPr>
            </a:pPr>
            <a:r>
              <a:t>&lt;Plot here&gt;</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480" y="1152756"/>
            <a:ext cx="4088889" cy="3695238"/>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311759" y="438839"/>
            <a:ext cx="8428682" cy="14596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5000"/>
              </a:lnSpc>
              <a:defRPr sz="1400" b="1" spc="-1">
                <a:solidFill>
                  <a:schemeClr val="accent2">
                    <a:lumOff val="21764"/>
                  </a:schemeClr>
                </a:solidFill>
              </a:defRPr>
            </a:pPr>
            <a:r>
              <a:rPr dirty="0"/>
              <a:t>Part 1.3.b: Experiments: change image size and k individually using the following values, and report the accuracy (when tuning one parameter, keep the other as the standard (16 x 16, 3)):</a:t>
            </a:r>
          </a:p>
          <a:p>
            <a:pPr>
              <a:lnSpc>
                <a:spcPct val="115000"/>
              </a:lnSpc>
              <a:spcBef>
                <a:spcPts val="1500"/>
              </a:spcBef>
              <a:defRPr sz="1400" b="1" spc="-1">
                <a:solidFill>
                  <a:schemeClr val="accent2">
                    <a:lumOff val="21764"/>
                  </a:schemeClr>
                </a:solidFill>
              </a:defRPr>
            </a:pPr>
            <a:r>
              <a:rPr dirty="0" err="1"/>
              <a:t>ie</a:t>
            </a:r>
            <a:r>
              <a:rPr dirty="0"/>
              <a:t>. when you’re tuning image size, keep k at 3, when changing k, keep image size as 16x16</a:t>
            </a:r>
          </a:p>
        </p:txBody>
      </p:sp>
      <p:sp>
        <p:nvSpPr>
          <p:cNvPr id="261" name="CustomShape 2"/>
          <p:cNvSpPr txBox="1"/>
          <p:nvPr/>
        </p:nvSpPr>
        <p:spPr>
          <a:xfrm>
            <a:off x="175524" y="1628241"/>
            <a:ext cx="2058841" cy="19082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defRPr sz="1400" spc="-1">
                <a:solidFill>
                  <a:schemeClr val="accent2">
                    <a:lumOff val="21764"/>
                  </a:schemeClr>
                </a:solidFill>
              </a:defRPr>
            </a:pPr>
            <a:r>
              <a:rPr dirty="0"/>
              <a:t>image size:</a:t>
            </a:r>
          </a:p>
          <a:p>
            <a:pPr>
              <a:defRPr sz="1400" spc="-1"/>
            </a:pPr>
            <a:endParaRPr dirty="0"/>
          </a:p>
          <a:p>
            <a:pPr>
              <a:defRPr sz="1400" spc="-1"/>
            </a:pPr>
            <a:endParaRPr dirty="0"/>
          </a:p>
          <a:p>
            <a:pPr>
              <a:defRPr sz="1400" spc="-1">
                <a:solidFill>
                  <a:schemeClr val="accent2">
                    <a:lumOff val="21764"/>
                  </a:schemeClr>
                </a:solidFill>
              </a:defRPr>
            </a:pPr>
            <a:r>
              <a:rPr dirty="0"/>
              <a:t>8 x 8</a:t>
            </a:r>
            <a:r>
              <a:rPr dirty="0" smtClean="0"/>
              <a:t>:</a:t>
            </a:r>
            <a:r>
              <a:rPr lang="en-US" dirty="0" smtClean="0"/>
              <a:t> 17,53</a:t>
            </a:r>
            <a:endParaRPr dirty="0"/>
          </a:p>
          <a:p>
            <a:pPr>
              <a:defRPr sz="1400" spc="-1"/>
            </a:pPr>
            <a:endParaRPr dirty="0"/>
          </a:p>
          <a:p>
            <a:pPr>
              <a:defRPr sz="1400" spc="-1">
                <a:solidFill>
                  <a:schemeClr val="accent2">
                    <a:lumOff val="21764"/>
                  </a:schemeClr>
                </a:solidFill>
              </a:defRPr>
            </a:pPr>
            <a:r>
              <a:rPr dirty="0"/>
              <a:t>16 x 16</a:t>
            </a:r>
            <a:r>
              <a:rPr dirty="0" smtClean="0"/>
              <a:t>:</a:t>
            </a:r>
            <a:r>
              <a:rPr lang="en-US" dirty="0" smtClean="0"/>
              <a:t> 18,13</a:t>
            </a:r>
            <a:endParaRPr dirty="0"/>
          </a:p>
          <a:p>
            <a:pPr>
              <a:defRPr sz="1400" spc="-1"/>
            </a:pPr>
            <a:endParaRPr dirty="0"/>
          </a:p>
          <a:p>
            <a:pPr>
              <a:defRPr sz="1400" spc="-1">
                <a:solidFill>
                  <a:schemeClr val="accent2">
                    <a:lumOff val="21764"/>
                  </a:schemeClr>
                </a:solidFill>
              </a:defRPr>
            </a:pPr>
            <a:r>
              <a:rPr dirty="0"/>
              <a:t>32 x 32</a:t>
            </a:r>
            <a:r>
              <a:rPr dirty="0" smtClean="0"/>
              <a:t>:</a:t>
            </a:r>
            <a:r>
              <a:rPr lang="en-US" dirty="0" smtClean="0"/>
              <a:t> 19,27</a:t>
            </a:r>
            <a:endParaRPr dirty="0"/>
          </a:p>
        </p:txBody>
      </p:sp>
      <p:sp>
        <p:nvSpPr>
          <p:cNvPr id="262" name="CustomShape 3"/>
          <p:cNvSpPr txBox="1"/>
          <p:nvPr/>
        </p:nvSpPr>
        <p:spPr>
          <a:xfrm>
            <a:off x="4926239" y="1765080"/>
            <a:ext cx="2058842" cy="2769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defRPr sz="1400" spc="-1">
                <a:solidFill>
                  <a:schemeClr val="accent2">
                    <a:lumOff val="21764"/>
                  </a:schemeClr>
                </a:solidFill>
              </a:defRPr>
            </a:pPr>
            <a:r>
              <a:rPr dirty="0"/>
              <a:t>k:</a:t>
            </a:r>
          </a:p>
          <a:p>
            <a:pPr>
              <a:defRPr sz="1400" spc="-1"/>
            </a:pPr>
            <a:endParaRPr dirty="0"/>
          </a:p>
          <a:p>
            <a:pPr>
              <a:defRPr sz="1400" spc="-1"/>
            </a:pPr>
            <a:endParaRPr dirty="0"/>
          </a:p>
          <a:p>
            <a:pPr>
              <a:defRPr sz="1400" spc="-1">
                <a:solidFill>
                  <a:schemeClr val="accent2">
                    <a:lumOff val="21764"/>
                  </a:schemeClr>
                </a:solidFill>
              </a:defRPr>
            </a:pPr>
            <a:r>
              <a:rPr dirty="0"/>
              <a:t>1</a:t>
            </a:r>
            <a:r>
              <a:rPr dirty="0" smtClean="0"/>
              <a:t>:</a:t>
            </a:r>
            <a:r>
              <a:rPr lang="en-US" dirty="0" smtClean="0"/>
              <a:t> 20,07</a:t>
            </a:r>
            <a:endParaRPr dirty="0"/>
          </a:p>
          <a:p>
            <a:pPr>
              <a:defRPr sz="1400" spc="-1"/>
            </a:pPr>
            <a:endParaRPr dirty="0"/>
          </a:p>
          <a:p>
            <a:pPr>
              <a:defRPr sz="1400" spc="-1">
                <a:solidFill>
                  <a:schemeClr val="accent2">
                    <a:lumOff val="21764"/>
                  </a:schemeClr>
                </a:solidFill>
              </a:defRPr>
            </a:pPr>
            <a:r>
              <a:rPr dirty="0"/>
              <a:t>3</a:t>
            </a:r>
            <a:r>
              <a:rPr dirty="0" smtClean="0"/>
              <a:t>:</a:t>
            </a:r>
            <a:r>
              <a:rPr lang="en-US" dirty="0" smtClean="0"/>
              <a:t> 18,13</a:t>
            </a:r>
            <a:endParaRPr dirty="0"/>
          </a:p>
          <a:p>
            <a:pPr>
              <a:defRPr sz="1400" spc="-1"/>
            </a:pPr>
            <a:endParaRPr dirty="0"/>
          </a:p>
          <a:p>
            <a:pPr>
              <a:defRPr sz="1400" spc="-1">
                <a:solidFill>
                  <a:schemeClr val="accent2">
                    <a:lumOff val="21764"/>
                  </a:schemeClr>
                </a:solidFill>
              </a:defRPr>
            </a:pPr>
            <a:r>
              <a:rPr dirty="0"/>
              <a:t>5</a:t>
            </a:r>
            <a:r>
              <a:rPr dirty="0" smtClean="0"/>
              <a:t>:</a:t>
            </a:r>
            <a:r>
              <a:rPr lang="en-US" dirty="0" smtClean="0"/>
              <a:t> 19,27</a:t>
            </a:r>
            <a:endParaRPr dirty="0"/>
          </a:p>
          <a:p>
            <a:pPr>
              <a:defRPr sz="1400" spc="-1"/>
            </a:pPr>
            <a:endParaRPr dirty="0"/>
          </a:p>
          <a:p>
            <a:pPr>
              <a:defRPr sz="1400" spc="-1">
                <a:solidFill>
                  <a:schemeClr val="accent2">
                    <a:lumOff val="21764"/>
                  </a:schemeClr>
                </a:solidFill>
              </a:defRPr>
            </a:pPr>
            <a:r>
              <a:rPr dirty="0"/>
              <a:t>10</a:t>
            </a:r>
            <a:r>
              <a:rPr dirty="0" smtClean="0"/>
              <a:t>:</a:t>
            </a:r>
            <a:r>
              <a:rPr lang="en-US" dirty="0" smtClean="0"/>
              <a:t> 20,07</a:t>
            </a:r>
            <a:endParaRPr dirty="0"/>
          </a:p>
          <a:p>
            <a:pPr>
              <a:defRPr sz="1400" spc="-1"/>
            </a:pPr>
            <a:endParaRPr dirty="0"/>
          </a:p>
          <a:p>
            <a:pPr>
              <a:defRPr sz="1400" spc="-1">
                <a:solidFill>
                  <a:schemeClr val="accent2">
                    <a:lumOff val="21764"/>
                  </a:schemeClr>
                </a:solidFill>
              </a:defRPr>
            </a:pPr>
            <a:r>
              <a:rPr dirty="0"/>
              <a:t>15</a:t>
            </a:r>
            <a:r>
              <a:rPr dirty="0" smtClean="0"/>
              <a:t>:</a:t>
            </a:r>
            <a:r>
              <a:rPr lang="en-US" dirty="0" smtClean="0"/>
              <a:t> 21,53</a:t>
            </a:r>
            <a:endParaRP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802" y="1711227"/>
            <a:ext cx="1676813" cy="151538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835" y="1719425"/>
            <a:ext cx="1678597" cy="1516993"/>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0210" y="3500973"/>
            <a:ext cx="1665405" cy="1505071"/>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5168" y="3481349"/>
            <a:ext cx="1708832" cy="1544317"/>
          </a:xfrm>
          <a:prstGeom prst="rect">
            <a:avLst/>
          </a:prstGeom>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0600" y="1515056"/>
            <a:ext cx="1973600" cy="1783595"/>
          </a:xfrm>
          <a:prstGeom prst="rect">
            <a:avLst/>
          </a:prstGeom>
        </p:spPr>
      </p:pic>
      <p:pic>
        <p:nvPicPr>
          <p:cNvPr id="9" name="Imag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2598" y="3286425"/>
            <a:ext cx="1978937" cy="1788418"/>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311760" y="438839"/>
            <a:ext cx="8395200" cy="16158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5000"/>
              </a:lnSpc>
              <a:defRPr sz="1400" b="1" spc="-1">
                <a:solidFill>
                  <a:schemeClr val="accent2">
                    <a:lumOff val="21764"/>
                  </a:schemeClr>
                </a:solidFill>
              </a:defRPr>
            </a:pPr>
            <a:r>
              <a:rPr dirty="0"/>
              <a:t>Part 1.3.c: When tuning the parameters (image size and k), what did you observe about the </a:t>
            </a:r>
            <a:r>
              <a:rPr i="1" dirty="0"/>
              <a:t>processing time and accuracy</a:t>
            </a:r>
            <a:r>
              <a:rPr dirty="0"/>
              <a:t>? What do you think led to this observation?</a:t>
            </a:r>
          </a:p>
          <a:p>
            <a:pPr>
              <a:lnSpc>
                <a:spcPct val="115000"/>
              </a:lnSpc>
              <a:spcBef>
                <a:spcPts val="1500"/>
              </a:spcBef>
              <a:defRPr sz="1400" spc="-1">
                <a:solidFill>
                  <a:schemeClr val="accent2">
                    <a:lumOff val="21764"/>
                  </a:schemeClr>
                </a:solidFill>
              </a:defRPr>
            </a:pPr>
            <a:r>
              <a:rPr lang="en-US" dirty="0" smtClean="0"/>
              <a:t>Processing time and accuracy both increase with the increase of image size and k. This is due to the increase in the size of our stacked feature vectors with the increase of the size of our images. Calculations will take longer with bigger feats arrays, especially the distance calculation. </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1" y="1487579"/>
            <a:ext cx="9143642" cy="13092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b">
            <a:spAutoFit/>
          </a:bodyPr>
          <a:lstStyle>
            <a:lvl1pPr algn="ctr">
              <a:defRPr sz="4000" spc="-1"/>
            </a:lvl1pPr>
          </a:lstStyle>
          <a:p>
            <a:r>
              <a:t>Part 2: Bag-of-words with SIFT Features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txBox="1"/>
          <p:nvPr/>
        </p:nvSpPr>
        <p:spPr>
          <a:xfrm>
            <a:off x="198720" y="186839"/>
            <a:ext cx="8395200" cy="32393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5000"/>
              </a:lnSpc>
              <a:defRPr sz="1400" b="1" spc="-1">
                <a:solidFill>
                  <a:schemeClr val="accent2">
                    <a:lumOff val="21764"/>
                  </a:schemeClr>
                </a:solidFill>
              </a:defRPr>
            </a:pPr>
            <a:r>
              <a:rPr dirty="0"/>
              <a:t>Part 2.3: Reflection on Tiny Image Representation vs. Bag of Words with SIFT features:</a:t>
            </a:r>
          </a:p>
          <a:p>
            <a:pPr>
              <a:lnSpc>
                <a:spcPct val="115000"/>
              </a:lnSpc>
              <a:defRPr sz="1400" spc="-1"/>
            </a:pPr>
            <a:endParaRPr dirty="0"/>
          </a:p>
          <a:p>
            <a:pPr>
              <a:lnSpc>
                <a:spcPct val="115000"/>
              </a:lnSpc>
              <a:defRPr sz="1400" b="1" spc="-1">
                <a:solidFill>
                  <a:schemeClr val="accent2">
                    <a:lumOff val="21764"/>
                  </a:schemeClr>
                </a:solidFill>
              </a:defRPr>
            </a:pPr>
            <a:r>
              <a:rPr dirty="0"/>
              <a:t>Why do you think that the tiny image representation gives a much worse accuracy than bag of words? Additionally why do you think Bag of Words is better in this case?</a:t>
            </a:r>
          </a:p>
          <a:p>
            <a:pPr marL="342900" indent="-342900">
              <a:lnSpc>
                <a:spcPct val="115000"/>
              </a:lnSpc>
              <a:spcBef>
                <a:spcPts val="1500"/>
              </a:spcBef>
              <a:buAutoNum type="arabicPeriod"/>
              <a:defRPr sz="1400" spc="-1">
                <a:solidFill>
                  <a:schemeClr val="accent2">
                    <a:lumOff val="21764"/>
                  </a:schemeClr>
                </a:solidFill>
              </a:defRPr>
            </a:pPr>
            <a:r>
              <a:rPr lang="en-US" dirty="0" smtClean="0"/>
              <a:t>Because </a:t>
            </a:r>
            <a:r>
              <a:rPr lang="en-US" dirty="0"/>
              <a:t>it discards all of the high frequency image content and is not </a:t>
            </a:r>
            <a:r>
              <a:rPr lang="en-US" dirty="0" smtClean="0"/>
              <a:t>invariant </a:t>
            </a:r>
            <a:r>
              <a:rPr lang="en-US" dirty="0"/>
              <a:t>to spatial or brightness shifts</a:t>
            </a:r>
            <a:r>
              <a:rPr lang="en-US" dirty="0" smtClean="0"/>
              <a:t>.</a:t>
            </a:r>
          </a:p>
          <a:p>
            <a:pPr marL="342900" indent="-342900">
              <a:lnSpc>
                <a:spcPct val="115000"/>
              </a:lnSpc>
              <a:spcBef>
                <a:spcPts val="1500"/>
              </a:spcBef>
              <a:buAutoNum type="arabicPeriod"/>
              <a:defRPr sz="1400" spc="-1">
                <a:solidFill>
                  <a:schemeClr val="accent2">
                    <a:lumOff val="21764"/>
                  </a:schemeClr>
                </a:solidFill>
              </a:defRPr>
            </a:pPr>
            <a:r>
              <a:rPr lang="en-US" dirty="0" smtClean="0"/>
              <a:t>Bag of words builds a vocabulary by extracting features from all images in the dataset by sampling sift invariant descriptors from all regions of the image with a given stride. This enables us to encapsulate the high frequency content of the image.</a:t>
            </a:r>
          </a:p>
          <a:p>
            <a:pPr marL="342900" indent="-342900">
              <a:lnSpc>
                <a:spcPct val="115000"/>
              </a:lnSpc>
              <a:spcBef>
                <a:spcPts val="1500"/>
              </a:spcBef>
              <a:buAutoNum type="arabicPeriod"/>
              <a:defRPr sz="1400" spc="-1">
                <a:solidFill>
                  <a:schemeClr val="accent2">
                    <a:lumOff val="21764"/>
                  </a:schemeClr>
                </a:solidFill>
              </a:defRPr>
            </a:pP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311759" y="438839"/>
            <a:ext cx="8353082" cy="8458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a:lnSpc>
                <a:spcPct val="115000"/>
              </a:lnSpc>
              <a:defRPr sz="1400" b="1" spc="-1">
                <a:solidFill>
                  <a:schemeClr val="accent2">
                    <a:lumOff val="21764"/>
                  </a:schemeClr>
                </a:solidFill>
              </a:defRPr>
            </a:lvl1pPr>
          </a:lstStyle>
          <a:p>
            <a:r>
              <a:t>Part 2.4.a: Your confusion matrix, together with the accuracy for Part 2 with the standard parameter set (vocab_size = 50, k = 3, max_iter = 10, stride(build_vocab) = 20, stride(get_bags_of_sift)  = 5</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080" y="1284719"/>
            <a:ext cx="4088889" cy="3695238"/>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311759" y="438839"/>
            <a:ext cx="8428682" cy="29624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nSpc>
                <a:spcPct val="115000"/>
              </a:lnSpc>
              <a:defRPr sz="1400" b="1" spc="-1">
                <a:solidFill>
                  <a:schemeClr val="accent2">
                    <a:lumOff val="21764"/>
                  </a:schemeClr>
                </a:solidFill>
              </a:defRPr>
            </a:pPr>
            <a:r>
              <a:t>Part 2.4.a: Experiments: change vocab_size and k individually using the following values, and report the accuracy (when tuning one parameter, keep the other as the standard (50, 3)):</a:t>
            </a:r>
          </a:p>
          <a:p>
            <a:pPr>
              <a:lnSpc>
                <a:spcPct val="115000"/>
              </a:lnSpc>
              <a:spcBef>
                <a:spcPts val="1500"/>
              </a:spcBef>
              <a:defRPr sz="1400" b="1" spc="-1">
                <a:solidFill>
                  <a:schemeClr val="accent2">
                    <a:lumOff val="21764"/>
                  </a:schemeClr>
                </a:solidFill>
              </a:defRPr>
            </a:pPr>
            <a:r>
              <a:t>ie. when you’re tuning vocab_size, keep k at 3, when changing k, keep vocab_size as 50. (Other params max_iter = 10, stride(build_vocab) = 20, stride(get_bags_of_sift)  = 5)</a:t>
            </a:r>
          </a:p>
          <a:p>
            <a:pPr>
              <a:lnSpc>
                <a:spcPct val="115000"/>
              </a:lnSpc>
              <a:spcBef>
                <a:spcPts val="1500"/>
              </a:spcBef>
              <a:defRPr sz="1400" spc="-1"/>
            </a:pPr>
            <a:endParaRPr/>
          </a:p>
          <a:p>
            <a:pPr>
              <a:lnSpc>
                <a:spcPct val="115000"/>
              </a:lnSpc>
              <a:spcBef>
                <a:spcPts val="1500"/>
              </a:spcBef>
              <a:defRPr sz="1400" spc="-1"/>
            </a:pPr>
            <a:endParaRPr/>
          </a:p>
          <a:p>
            <a:pPr>
              <a:lnSpc>
                <a:spcPct val="115000"/>
              </a:lnSpc>
              <a:spcBef>
                <a:spcPts val="1500"/>
              </a:spcBef>
              <a:defRPr sz="1400" spc="-1"/>
            </a:pPr>
            <a:endParaRPr/>
          </a:p>
        </p:txBody>
      </p:sp>
      <p:sp>
        <p:nvSpPr>
          <p:cNvPr id="273" name="CustomShape 2"/>
          <p:cNvSpPr txBox="1"/>
          <p:nvPr/>
        </p:nvSpPr>
        <p:spPr>
          <a:xfrm>
            <a:off x="956519" y="2257919"/>
            <a:ext cx="2058842" cy="21236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defRPr sz="1400" spc="-1">
                <a:solidFill>
                  <a:schemeClr val="accent2">
                    <a:lumOff val="21764"/>
                  </a:schemeClr>
                </a:solidFill>
              </a:defRPr>
            </a:pPr>
            <a:r>
              <a:rPr dirty="0"/>
              <a:t>vocab size:</a:t>
            </a:r>
          </a:p>
          <a:p>
            <a:pPr>
              <a:defRPr sz="1400" spc="-1"/>
            </a:pPr>
            <a:endParaRPr dirty="0"/>
          </a:p>
          <a:p>
            <a:pPr>
              <a:defRPr sz="1400" spc="-1"/>
            </a:pPr>
            <a:endParaRPr dirty="0"/>
          </a:p>
          <a:p>
            <a:pPr>
              <a:defRPr sz="1400" spc="-1">
                <a:solidFill>
                  <a:schemeClr val="accent2">
                    <a:lumOff val="21764"/>
                  </a:schemeClr>
                </a:solidFill>
              </a:defRPr>
            </a:pPr>
            <a:r>
              <a:rPr dirty="0" smtClean="0"/>
              <a:t>50:</a:t>
            </a:r>
            <a:r>
              <a:rPr lang="en-US" dirty="0" smtClean="0"/>
              <a:t> 46,20</a:t>
            </a:r>
          </a:p>
          <a:p>
            <a:pPr>
              <a:defRPr sz="1400" spc="-1">
                <a:solidFill>
                  <a:schemeClr val="accent2">
                    <a:lumOff val="21764"/>
                  </a:schemeClr>
                </a:solidFill>
              </a:defRPr>
            </a:pPr>
            <a:endParaRPr dirty="0"/>
          </a:p>
          <a:p>
            <a:pPr>
              <a:defRPr sz="1400" spc="-1">
                <a:solidFill>
                  <a:schemeClr val="accent2">
                    <a:lumOff val="21764"/>
                  </a:schemeClr>
                </a:solidFill>
              </a:defRPr>
            </a:pPr>
            <a:r>
              <a:rPr dirty="0" smtClean="0"/>
              <a:t>100:</a:t>
            </a:r>
            <a:r>
              <a:rPr lang="en-US" dirty="0" smtClean="0"/>
              <a:t>49,93</a:t>
            </a:r>
          </a:p>
          <a:p>
            <a:pPr>
              <a:defRPr sz="1400" spc="-1">
                <a:solidFill>
                  <a:schemeClr val="accent2">
                    <a:lumOff val="21764"/>
                  </a:schemeClr>
                </a:solidFill>
              </a:defRPr>
            </a:pPr>
            <a:endParaRPr dirty="0"/>
          </a:p>
          <a:p>
            <a:pPr>
              <a:defRPr sz="1400" spc="-1">
                <a:solidFill>
                  <a:schemeClr val="accent2">
                    <a:lumOff val="21764"/>
                  </a:schemeClr>
                </a:solidFill>
              </a:defRPr>
            </a:pPr>
            <a:r>
              <a:rPr dirty="0" smtClean="0"/>
              <a:t>200:</a:t>
            </a:r>
            <a:r>
              <a:rPr lang="en-US" dirty="0"/>
              <a:t>51,80</a:t>
            </a:r>
          </a:p>
          <a:p>
            <a:pPr>
              <a:defRPr sz="1400" spc="-1">
                <a:solidFill>
                  <a:schemeClr val="accent2">
                    <a:lumOff val="21764"/>
                  </a:schemeClr>
                </a:solidFill>
              </a:defRPr>
            </a:pPr>
            <a:endParaRPr dirty="0"/>
          </a:p>
        </p:txBody>
      </p:sp>
      <p:sp>
        <p:nvSpPr>
          <p:cNvPr id="274" name="CustomShape 3"/>
          <p:cNvSpPr txBox="1"/>
          <p:nvPr/>
        </p:nvSpPr>
        <p:spPr>
          <a:xfrm>
            <a:off x="4926239" y="2343239"/>
            <a:ext cx="2058842" cy="2769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defRPr sz="1400" spc="-1">
                <a:solidFill>
                  <a:schemeClr val="accent2">
                    <a:lumOff val="21764"/>
                  </a:schemeClr>
                </a:solidFill>
              </a:defRPr>
            </a:pPr>
            <a:r>
              <a:rPr dirty="0"/>
              <a:t>k:</a:t>
            </a:r>
          </a:p>
          <a:p>
            <a:pPr>
              <a:defRPr sz="1400" spc="-1"/>
            </a:pPr>
            <a:endParaRPr dirty="0"/>
          </a:p>
          <a:p>
            <a:pPr>
              <a:defRPr sz="1400" spc="-1"/>
            </a:pPr>
            <a:endParaRPr dirty="0"/>
          </a:p>
          <a:p>
            <a:pPr>
              <a:defRPr sz="1400" spc="-1">
                <a:solidFill>
                  <a:schemeClr val="accent2">
                    <a:lumOff val="21764"/>
                  </a:schemeClr>
                </a:solidFill>
              </a:defRPr>
            </a:pPr>
            <a:r>
              <a:rPr dirty="0"/>
              <a:t>1</a:t>
            </a:r>
            <a:r>
              <a:rPr dirty="0" smtClean="0"/>
              <a:t>:</a:t>
            </a:r>
            <a:r>
              <a:rPr lang="en-US" dirty="0" smtClean="0"/>
              <a:t> 44,87</a:t>
            </a:r>
            <a:endParaRPr dirty="0"/>
          </a:p>
          <a:p>
            <a:pPr>
              <a:defRPr sz="1400" spc="-1"/>
            </a:pPr>
            <a:endParaRPr dirty="0"/>
          </a:p>
          <a:p>
            <a:pPr>
              <a:defRPr sz="1400" spc="-1">
                <a:solidFill>
                  <a:schemeClr val="accent2">
                    <a:lumOff val="21764"/>
                  </a:schemeClr>
                </a:solidFill>
              </a:defRPr>
            </a:pPr>
            <a:r>
              <a:rPr dirty="0"/>
              <a:t>3</a:t>
            </a:r>
            <a:r>
              <a:rPr dirty="0" smtClean="0"/>
              <a:t>:</a:t>
            </a:r>
            <a:r>
              <a:rPr lang="en-US" dirty="0" smtClean="0"/>
              <a:t> 46,20</a:t>
            </a:r>
            <a:endParaRPr dirty="0"/>
          </a:p>
          <a:p>
            <a:pPr>
              <a:defRPr sz="1400" spc="-1"/>
            </a:pPr>
            <a:endParaRPr dirty="0"/>
          </a:p>
          <a:p>
            <a:pPr>
              <a:defRPr sz="1400" spc="-1">
                <a:solidFill>
                  <a:schemeClr val="accent2">
                    <a:lumOff val="21764"/>
                  </a:schemeClr>
                </a:solidFill>
              </a:defRPr>
            </a:pPr>
            <a:r>
              <a:rPr dirty="0"/>
              <a:t>5</a:t>
            </a:r>
            <a:r>
              <a:rPr dirty="0" smtClean="0"/>
              <a:t>:</a:t>
            </a:r>
            <a:r>
              <a:rPr lang="en-US" dirty="0" smtClean="0"/>
              <a:t> 47</a:t>
            </a:r>
            <a:endParaRPr dirty="0"/>
          </a:p>
          <a:p>
            <a:pPr>
              <a:defRPr sz="1400" spc="-1"/>
            </a:pPr>
            <a:endParaRPr dirty="0"/>
          </a:p>
          <a:p>
            <a:pPr>
              <a:defRPr sz="1400" spc="-1">
                <a:solidFill>
                  <a:schemeClr val="accent2">
                    <a:lumOff val="21764"/>
                  </a:schemeClr>
                </a:solidFill>
              </a:defRPr>
            </a:pPr>
            <a:r>
              <a:rPr dirty="0"/>
              <a:t>10</a:t>
            </a:r>
            <a:r>
              <a:rPr dirty="0" smtClean="0"/>
              <a:t>:</a:t>
            </a:r>
            <a:r>
              <a:rPr lang="en-US" dirty="0" smtClean="0"/>
              <a:t> 49,60</a:t>
            </a:r>
            <a:endParaRPr dirty="0"/>
          </a:p>
          <a:p>
            <a:pPr>
              <a:defRPr sz="1400" spc="-1"/>
            </a:pPr>
            <a:endParaRPr dirty="0"/>
          </a:p>
          <a:p>
            <a:pPr>
              <a:defRPr sz="1400" spc="-1">
                <a:solidFill>
                  <a:schemeClr val="accent2">
                    <a:lumOff val="21764"/>
                  </a:schemeClr>
                </a:solidFill>
              </a:defRPr>
            </a:pPr>
            <a:r>
              <a:rPr dirty="0"/>
              <a:t>15</a:t>
            </a:r>
            <a:r>
              <a:rPr dirty="0" smtClean="0"/>
              <a:t>:</a:t>
            </a:r>
            <a:r>
              <a:rPr lang="en-US" dirty="0" smtClean="0"/>
              <a:t> 49,8</a:t>
            </a: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Theme">
      <a:majorFont>
        <a:latin typeface="Helvetica Neue"/>
        <a:ea typeface="Helvetica Neue"/>
        <a:cs typeface="Helvetica Neue"/>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420</TotalTime>
  <Words>834</Words>
  <Application>Microsoft Office PowerPoint</Application>
  <PresentationFormat>Affichage à l'écran (16:9)</PresentationFormat>
  <Paragraphs>101</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Helvetica</vt:lpstr>
      <vt:lpstr>Helvetica Neue</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younes</dc:creator>
  <cp:lastModifiedBy>Compte Microsoft</cp:lastModifiedBy>
  <cp:revision>17</cp:revision>
  <dcterms:modified xsi:type="dcterms:W3CDTF">2022-04-02T20:31:56Z</dcterms:modified>
</cp:coreProperties>
</file>