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3" r:id="rId4"/>
    <p:sldId id="259" r:id="rId5"/>
    <p:sldId id="257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48D56-4E5C-4094-A541-28229FAA93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A0D32A-78B1-4E58-A687-6577010E8547}">
      <dgm:prSet/>
      <dgm:spPr/>
      <dgm:t>
        <a:bodyPr/>
        <a:lstStyle/>
        <a:p>
          <a:r>
            <a:rPr lang="en-US" baseline="0"/>
            <a:t>Virksomheder</a:t>
          </a:r>
          <a:endParaRPr lang="en-US"/>
        </a:p>
      </dgm:t>
    </dgm:pt>
    <dgm:pt modelId="{C5E3100E-07E2-4355-B2AD-41D41B02C8D3}" type="parTrans" cxnId="{7AF69556-EACB-4680-A8E1-40A6A4CD804F}">
      <dgm:prSet/>
      <dgm:spPr/>
      <dgm:t>
        <a:bodyPr/>
        <a:lstStyle/>
        <a:p>
          <a:endParaRPr lang="en-US"/>
        </a:p>
      </dgm:t>
    </dgm:pt>
    <dgm:pt modelId="{F5F25AA6-C14E-4989-A6B0-3C2D077D6A38}" type="sibTrans" cxnId="{7AF69556-EACB-4680-A8E1-40A6A4CD804F}">
      <dgm:prSet/>
      <dgm:spPr/>
      <dgm:t>
        <a:bodyPr/>
        <a:lstStyle/>
        <a:p>
          <a:endParaRPr lang="en-US"/>
        </a:p>
      </dgm:t>
    </dgm:pt>
    <dgm:pt modelId="{70BA27FE-8438-4FFF-AE8E-306EBB77BD2F}">
      <dgm:prSet/>
      <dgm:spPr/>
      <dgm:t>
        <a:bodyPr/>
        <a:lstStyle/>
        <a:p>
          <a:r>
            <a:rPr lang="en-US" baseline="0"/>
            <a:t>Organisationer</a:t>
          </a:r>
          <a:endParaRPr lang="en-US"/>
        </a:p>
      </dgm:t>
    </dgm:pt>
    <dgm:pt modelId="{C6FEE888-E068-46C0-84EA-74077E3647EF}" type="parTrans" cxnId="{D0C69450-D0E2-4A15-859C-25D35F5BF208}">
      <dgm:prSet/>
      <dgm:spPr/>
      <dgm:t>
        <a:bodyPr/>
        <a:lstStyle/>
        <a:p>
          <a:endParaRPr lang="en-US"/>
        </a:p>
      </dgm:t>
    </dgm:pt>
    <dgm:pt modelId="{E257D189-3D86-4F8F-85AC-1B059A40C967}" type="sibTrans" cxnId="{D0C69450-D0E2-4A15-859C-25D35F5BF208}">
      <dgm:prSet/>
      <dgm:spPr/>
      <dgm:t>
        <a:bodyPr/>
        <a:lstStyle/>
        <a:p>
          <a:endParaRPr lang="en-US"/>
        </a:p>
      </dgm:t>
    </dgm:pt>
    <dgm:pt modelId="{12436FBC-22C1-4D8B-8D68-79177E769167}">
      <dgm:prSet/>
      <dgm:spPr/>
      <dgm:t>
        <a:bodyPr/>
        <a:lstStyle/>
        <a:p>
          <a:r>
            <a:rPr lang="en-US" baseline="0"/>
            <a:t>Private</a:t>
          </a:r>
          <a:endParaRPr lang="en-US"/>
        </a:p>
      </dgm:t>
    </dgm:pt>
    <dgm:pt modelId="{30C0FB36-A6A0-4F7E-8EBA-AA4702A6ED37}" type="parTrans" cxnId="{5FF875C0-6E80-4260-8FAB-B2016462BE1B}">
      <dgm:prSet/>
      <dgm:spPr/>
      <dgm:t>
        <a:bodyPr/>
        <a:lstStyle/>
        <a:p>
          <a:endParaRPr lang="en-US"/>
        </a:p>
      </dgm:t>
    </dgm:pt>
    <dgm:pt modelId="{A08FAF22-7FC5-4EE1-A4AD-036AA7E683B6}" type="sibTrans" cxnId="{5FF875C0-6E80-4260-8FAB-B2016462BE1B}">
      <dgm:prSet/>
      <dgm:spPr/>
      <dgm:t>
        <a:bodyPr/>
        <a:lstStyle/>
        <a:p>
          <a:endParaRPr lang="en-US"/>
        </a:p>
      </dgm:t>
    </dgm:pt>
    <dgm:pt modelId="{EE6FA608-CCEC-4942-A7BF-A1B1F457FD45}" type="pres">
      <dgm:prSet presAssocID="{90F48D56-4E5C-4094-A541-28229FAA9318}" presName="linear" presStyleCnt="0">
        <dgm:presLayoutVars>
          <dgm:animLvl val="lvl"/>
          <dgm:resizeHandles val="exact"/>
        </dgm:presLayoutVars>
      </dgm:prSet>
      <dgm:spPr/>
    </dgm:pt>
    <dgm:pt modelId="{727CE346-18BF-4039-903C-4D66775E26CC}" type="pres">
      <dgm:prSet presAssocID="{0BA0D32A-78B1-4E58-A687-6577010E85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4D1127-D4CF-41B5-869A-6ACD90123C35}" type="pres">
      <dgm:prSet presAssocID="{F5F25AA6-C14E-4989-A6B0-3C2D077D6A38}" presName="spacer" presStyleCnt="0"/>
      <dgm:spPr/>
    </dgm:pt>
    <dgm:pt modelId="{0DED8601-780A-4618-8DDA-10B43FD295DB}" type="pres">
      <dgm:prSet presAssocID="{70BA27FE-8438-4FFF-AE8E-306EBB77BD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B64981-7D04-474B-AAB8-F15A9AD356D8}" type="pres">
      <dgm:prSet presAssocID="{E257D189-3D86-4F8F-85AC-1B059A40C967}" presName="spacer" presStyleCnt="0"/>
      <dgm:spPr/>
    </dgm:pt>
    <dgm:pt modelId="{984FEE07-A058-41E8-B6BB-A74EC93A1B5B}" type="pres">
      <dgm:prSet presAssocID="{12436FBC-22C1-4D8B-8D68-79177E7691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FD305F-35BD-441D-99A0-A70E18935AB0}" type="presOf" srcId="{70BA27FE-8438-4FFF-AE8E-306EBB77BD2F}" destId="{0DED8601-780A-4618-8DDA-10B43FD295DB}" srcOrd="0" destOrd="0" presId="urn:microsoft.com/office/officeart/2005/8/layout/vList2"/>
    <dgm:cxn modelId="{D0C69450-D0E2-4A15-859C-25D35F5BF208}" srcId="{90F48D56-4E5C-4094-A541-28229FAA9318}" destId="{70BA27FE-8438-4FFF-AE8E-306EBB77BD2F}" srcOrd="1" destOrd="0" parTransId="{C6FEE888-E068-46C0-84EA-74077E3647EF}" sibTransId="{E257D189-3D86-4F8F-85AC-1B059A40C967}"/>
    <dgm:cxn modelId="{7AF69556-EACB-4680-A8E1-40A6A4CD804F}" srcId="{90F48D56-4E5C-4094-A541-28229FAA9318}" destId="{0BA0D32A-78B1-4E58-A687-6577010E8547}" srcOrd="0" destOrd="0" parTransId="{C5E3100E-07E2-4355-B2AD-41D41B02C8D3}" sibTransId="{F5F25AA6-C14E-4989-A6B0-3C2D077D6A38}"/>
    <dgm:cxn modelId="{F5EC7985-A3E2-4AAC-9C71-B2C102B3BEF1}" type="presOf" srcId="{0BA0D32A-78B1-4E58-A687-6577010E8547}" destId="{727CE346-18BF-4039-903C-4D66775E26CC}" srcOrd="0" destOrd="0" presId="urn:microsoft.com/office/officeart/2005/8/layout/vList2"/>
    <dgm:cxn modelId="{57CC01A0-4557-4F92-A989-6A494681FE04}" type="presOf" srcId="{90F48D56-4E5C-4094-A541-28229FAA9318}" destId="{EE6FA608-CCEC-4942-A7BF-A1B1F457FD45}" srcOrd="0" destOrd="0" presId="urn:microsoft.com/office/officeart/2005/8/layout/vList2"/>
    <dgm:cxn modelId="{CD9CE2BF-695D-493C-AB84-BB77B879DA79}" type="presOf" srcId="{12436FBC-22C1-4D8B-8D68-79177E769167}" destId="{984FEE07-A058-41E8-B6BB-A74EC93A1B5B}" srcOrd="0" destOrd="0" presId="urn:microsoft.com/office/officeart/2005/8/layout/vList2"/>
    <dgm:cxn modelId="{5FF875C0-6E80-4260-8FAB-B2016462BE1B}" srcId="{90F48D56-4E5C-4094-A541-28229FAA9318}" destId="{12436FBC-22C1-4D8B-8D68-79177E769167}" srcOrd="2" destOrd="0" parTransId="{30C0FB36-A6A0-4F7E-8EBA-AA4702A6ED37}" sibTransId="{A08FAF22-7FC5-4EE1-A4AD-036AA7E683B6}"/>
    <dgm:cxn modelId="{61392224-5C22-4CED-A81A-C01ACDD7EC2B}" type="presParOf" srcId="{EE6FA608-CCEC-4942-A7BF-A1B1F457FD45}" destId="{727CE346-18BF-4039-903C-4D66775E26CC}" srcOrd="0" destOrd="0" presId="urn:microsoft.com/office/officeart/2005/8/layout/vList2"/>
    <dgm:cxn modelId="{05BA65BC-D8AD-4427-882E-D427BFD4D53E}" type="presParOf" srcId="{EE6FA608-CCEC-4942-A7BF-A1B1F457FD45}" destId="{124D1127-D4CF-41B5-869A-6ACD90123C35}" srcOrd="1" destOrd="0" presId="urn:microsoft.com/office/officeart/2005/8/layout/vList2"/>
    <dgm:cxn modelId="{2FDA46BC-99D6-464E-A46B-850A0521A1E0}" type="presParOf" srcId="{EE6FA608-CCEC-4942-A7BF-A1B1F457FD45}" destId="{0DED8601-780A-4618-8DDA-10B43FD295DB}" srcOrd="2" destOrd="0" presId="urn:microsoft.com/office/officeart/2005/8/layout/vList2"/>
    <dgm:cxn modelId="{F6458CEF-451F-4328-978B-C759546C1077}" type="presParOf" srcId="{EE6FA608-CCEC-4942-A7BF-A1B1F457FD45}" destId="{C7B64981-7D04-474B-AAB8-F15A9AD356D8}" srcOrd="3" destOrd="0" presId="urn:microsoft.com/office/officeart/2005/8/layout/vList2"/>
    <dgm:cxn modelId="{28C90DA4-26EC-4A3E-AE18-32B487D23A9A}" type="presParOf" srcId="{EE6FA608-CCEC-4942-A7BF-A1B1F457FD45}" destId="{984FEE07-A058-41E8-B6BB-A74EC93A1B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7D8D94-45FE-4F2A-BF81-97763F24D43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4C262C-D429-4BBD-B915-609C4FAE2219}">
      <dgm:prSet custT="1"/>
      <dgm:spPr/>
      <dgm:t>
        <a:bodyPr/>
        <a:lstStyle/>
        <a:p>
          <a:r>
            <a:rPr lang="da-DK" sz="2400" baseline="0" dirty="0"/>
            <a:t>UX Research Techniques:</a:t>
          </a:r>
          <a:br>
            <a:rPr lang="da-DK" sz="3200" baseline="0" dirty="0"/>
          </a:br>
          <a:r>
            <a:rPr lang="da-DK" sz="2800" baseline="0" dirty="0"/>
            <a:t>- </a:t>
          </a:r>
          <a:r>
            <a:rPr lang="da-DK" sz="2400" baseline="0" dirty="0"/>
            <a:t>The expert review</a:t>
          </a:r>
          <a:endParaRPr lang="en-US" sz="3200" dirty="0"/>
        </a:p>
      </dgm:t>
    </dgm:pt>
    <dgm:pt modelId="{3B834842-1666-4E37-9FB7-1D754AAC350C}" type="parTrans" cxnId="{F3FF7BB4-3C30-4680-8B2D-D74C89BE57B5}">
      <dgm:prSet/>
      <dgm:spPr/>
      <dgm:t>
        <a:bodyPr/>
        <a:lstStyle/>
        <a:p>
          <a:endParaRPr lang="en-US"/>
        </a:p>
      </dgm:t>
    </dgm:pt>
    <dgm:pt modelId="{D12889AF-2BD5-4C65-8DD2-3DCBA84C58D5}" type="sibTrans" cxnId="{F3FF7BB4-3C30-4680-8B2D-D74C89BE57B5}">
      <dgm:prSet/>
      <dgm:spPr/>
      <dgm:t>
        <a:bodyPr/>
        <a:lstStyle/>
        <a:p>
          <a:endParaRPr lang="en-US"/>
        </a:p>
      </dgm:t>
    </dgm:pt>
    <dgm:pt modelId="{D3E3FA90-3AF0-430A-8210-F66CB725A772}">
      <dgm:prSet custT="1"/>
      <dgm:spPr/>
      <dgm:t>
        <a:bodyPr/>
        <a:lstStyle/>
        <a:p>
          <a:r>
            <a:rPr lang="da-DK" sz="2800" baseline="0" dirty="0"/>
            <a:t>Testing Techniques:</a:t>
          </a:r>
          <a:br>
            <a:rPr lang="da-DK" sz="2800" baseline="0" dirty="0"/>
          </a:br>
          <a:r>
            <a:rPr lang="da-DK" sz="2800" baseline="0" dirty="0"/>
            <a:t>- </a:t>
          </a:r>
          <a:r>
            <a:rPr lang="da-DK" sz="2400" baseline="0" dirty="0"/>
            <a:t>Think aloud testing</a:t>
          </a:r>
          <a:endParaRPr lang="en-US" sz="2800" dirty="0"/>
        </a:p>
      </dgm:t>
    </dgm:pt>
    <dgm:pt modelId="{AC15B117-E113-4BD7-9587-841B82E5406F}" type="parTrans" cxnId="{8FC08902-3848-4335-851A-23D04A8A2699}">
      <dgm:prSet/>
      <dgm:spPr/>
      <dgm:t>
        <a:bodyPr/>
        <a:lstStyle/>
        <a:p>
          <a:endParaRPr lang="en-US"/>
        </a:p>
      </dgm:t>
    </dgm:pt>
    <dgm:pt modelId="{4A6AC746-F31A-4530-A99E-B9043BEBAB4B}" type="sibTrans" cxnId="{8FC08902-3848-4335-851A-23D04A8A2699}">
      <dgm:prSet/>
      <dgm:spPr/>
      <dgm:t>
        <a:bodyPr/>
        <a:lstStyle/>
        <a:p>
          <a:endParaRPr lang="en-US"/>
        </a:p>
      </dgm:t>
    </dgm:pt>
    <dgm:pt modelId="{ABE8BB2F-9307-4ED8-AC32-B06DD5CBB1D5}" type="pres">
      <dgm:prSet presAssocID="{517D8D94-45FE-4F2A-BF81-97763F24D43D}" presName="diagram" presStyleCnt="0">
        <dgm:presLayoutVars>
          <dgm:dir/>
          <dgm:resizeHandles val="exact"/>
        </dgm:presLayoutVars>
      </dgm:prSet>
      <dgm:spPr/>
    </dgm:pt>
    <dgm:pt modelId="{3A47ABDD-B3CB-4F9F-BA37-7CB7E989EB92}" type="pres">
      <dgm:prSet presAssocID="{D74C262C-D429-4BBD-B915-609C4FAE2219}" presName="node" presStyleLbl="node1" presStyleIdx="0" presStyleCnt="2">
        <dgm:presLayoutVars>
          <dgm:bulletEnabled val="1"/>
        </dgm:presLayoutVars>
      </dgm:prSet>
      <dgm:spPr/>
    </dgm:pt>
    <dgm:pt modelId="{84393ADC-2444-4D66-9B8B-A4B2FE537DEC}" type="pres">
      <dgm:prSet presAssocID="{D12889AF-2BD5-4C65-8DD2-3DCBA84C58D5}" presName="sibTrans" presStyleCnt="0"/>
      <dgm:spPr/>
    </dgm:pt>
    <dgm:pt modelId="{8D8090F7-1A3B-435E-AC84-1763D4EC53B6}" type="pres">
      <dgm:prSet presAssocID="{D3E3FA90-3AF0-430A-8210-F66CB725A772}" presName="node" presStyleLbl="node1" presStyleIdx="1" presStyleCnt="2">
        <dgm:presLayoutVars>
          <dgm:bulletEnabled val="1"/>
        </dgm:presLayoutVars>
      </dgm:prSet>
      <dgm:spPr/>
    </dgm:pt>
  </dgm:ptLst>
  <dgm:cxnLst>
    <dgm:cxn modelId="{84B68900-FA18-4303-9728-47FDEA6854D3}" type="presOf" srcId="{517D8D94-45FE-4F2A-BF81-97763F24D43D}" destId="{ABE8BB2F-9307-4ED8-AC32-B06DD5CBB1D5}" srcOrd="0" destOrd="0" presId="urn:microsoft.com/office/officeart/2005/8/layout/default"/>
    <dgm:cxn modelId="{8FC08902-3848-4335-851A-23D04A8A2699}" srcId="{517D8D94-45FE-4F2A-BF81-97763F24D43D}" destId="{D3E3FA90-3AF0-430A-8210-F66CB725A772}" srcOrd="1" destOrd="0" parTransId="{AC15B117-E113-4BD7-9587-841B82E5406F}" sibTransId="{4A6AC746-F31A-4530-A99E-B9043BEBAB4B}"/>
    <dgm:cxn modelId="{3DFD8B41-EF98-4609-BF07-46503C1F96D7}" type="presOf" srcId="{D3E3FA90-3AF0-430A-8210-F66CB725A772}" destId="{8D8090F7-1A3B-435E-AC84-1763D4EC53B6}" srcOrd="0" destOrd="0" presId="urn:microsoft.com/office/officeart/2005/8/layout/default"/>
    <dgm:cxn modelId="{F3FF7BB4-3C30-4680-8B2D-D74C89BE57B5}" srcId="{517D8D94-45FE-4F2A-BF81-97763F24D43D}" destId="{D74C262C-D429-4BBD-B915-609C4FAE2219}" srcOrd="0" destOrd="0" parTransId="{3B834842-1666-4E37-9FB7-1D754AAC350C}" sibTransId="{D12889AF-2BD5-4C65-8DD2-3DCBA84C58D5}"/>
    <dgm:cxn modelId="{9E95F1ED-EF4D-4A14-BE19-8035BAAEB553}" type="presOf" srcId="{D74C262C-D429-4BBD-B915-609C4FAE2219}" destId="{3A47ABDD-B3CB-4F9F-BA37-7CB7E989EB92}" srcOrd="0" destOrd="0" presId="urn:microsoft.com/office/officeart/2005/8/layout/default"/>
    <dgm:cxn modelId="{A479C616-B552-44A2-A764-D3F63AD58A58}" type="presParOf" srcId="{ABE8BB2F-9307-4ED8-AC32-B06DD5CBB1D5}" destId="{3A47ABDD-B3CB-4F9F-BA37-7CB7E989EB92}" srcOrd="0" destOrd="0" presId="urn:microsoft.com/office/officeart/2005/8/layout/default"/>
    <dgm:cxn modelId="{3792DD88-FCA7-4AE0-88A8-7AE21DCF0279}" type="presParOf" srcId="{ABE8BB2F-9307-4ED8-AC32-B06DD5CBB1D5}" destId="{84393ADC-2444-4D66-9B8B-A4B2FE537DEC}" srcOrd="1" destOrd="0" presId="urn:microsoft.com/office/officeart/2005/8/layout/default"/>
    <dgm:cxn modelId="{EE74B9B1-27CD-465A-9433-D7D286609DA2}" type="presParOf" srcId="{ABE8BB2F-9307-4ED8-AC32-B06DD5CBB1D5}" destId="{8D8090F7-1A3B-435E-AC84-1763D4EC53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E346-18BF-4039-903C-4D66775E26CC}">
      <dsp:nvSpPr>
        <dsp:cNvPr id="0" name=""/>
        <dsp:cNvSpPr/>
      </dsp:nvSpPr>
      <dsp:spPr>
        <a:xfrm>
          <a:off x="0" y="299577"/>
          <a:ext cx="5990135" cy="1439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baseline="0"/>
            <a:t>Virksomheder</a:t>
          </a:r>
          <a:endParaRPr lang="en-US" sz="6000" kern="1200"/>
        </a:p>
      </dsp:txBody>
      <dsp:txXfrm>
        <a:off x="70251" y="369828"/>
        <a:ext cx="5849633" cy="1298597"/>
      </dsp:txXfrm>
    </dsp:sp>
    <dsp:sp modelId="{0DED8601-780A-4618-8DDA-10B43FD295DB}">
      <dsp:nvSpPr>
        <dsp:cNvPr id="0" name=""/>
        <dsp:cNvSpPr/>
      </dsp:nvSpPr>
      <dsp:spPr>
        <a:xfrm>
          <a:off x="0" y="1911477"/>
          <a:ext cx="5990135" cy="1439099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baseline="0"/>
            <a:t>Organisationer</a:t>
          </a:r>
          <a:endParaRPr lang="en-US" sz="6000" kern="1200"/>
        </a:p>
      </dsp:txBody>
      <dsp:txXfrm>
        <a:off x="70251" y="1981728"/>
        <a:ext cx="5849633" cy="1298597"/>
      </dsp:txXfrm>
    </dsp:sp>
    <dsp:sp modelId="{984FEE07-A058-41E8-B6BB-A74EC93A1B5B}">
      <dsp:nvSpPr>
        <dsp:cNvPr id="0" name=""/>
        <dsp:cNvSpPr/>
      </dsp:nvSpPr>
      <dsp:spPr>
        <a:xfrm>
          <a:off x="0" y="3523377"/>
          <a:ext cx="5990135" cy="1439099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baseline="0"/>
            <a:t>Private</a:t>
          </a:r>
          <a:endParaRPr lang="en-US" sz="6000" kern="1200"/>
        </a:p>
      </dsp:txBody>
      <dsp:txXfrm>
        <a:off x="70251" y="3593628"/>
        <a:ext cx="5849633" cy="1298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7ABDD-B3CB-4F9F-BA37-7CB7E989EB92}">
      <dsp:nvSpPr>
        <dsp:cNvPr id="0" name=""/>
        <dsp:cNvSpPr/>
      </dsp:nvSpPr>
      <dsp:spPr>
        <a:xfrm>
          <a:off x="1049" y="948059"/>
          <a:ext cx="4092029" cy="2455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baseline="0" dirty="0"/>
            <a:t>UX Research Techniques:</a:t>
          </a:r>
          <a:br>
            <a:rPr lang="da-DK" sz="3200" kern="1200" baseline="0" dirty="0"/>
          </a:br>
          <a:r>
            <a:rPr lang="da-DK" sz="2800" kern="1200" baseline="0" dirty="0"/>
            <a:t>- </a:t>
          </a:r>
          <a:r>
            <a:rPr lang="da-DK" sz="2400" kern="1200" baseline="0" dirty="0"/>
            <a:t>The expert review</a:t>
          </a:r>
          <a:endParaRPr lang="en-US" sz="3200" kern="1200" dirty="0"/>
        </a:p>
      </dsp:txBody>
      <dsp:txXfrm>
        <a:off x="1049" y="948059"/>
        <a:ext cx="4092029" cy="2455217"/>
      </dsp:txXfrm>
    </dsp:sp>
    <dsp:sp modelId="{8D8090F7-1A3B-435E-AC84-1763D4EC53B6}">
      <dsp:nvSpPr>
        <dsp:cNvPr id="0" name=""/>
        <dsp:cNvSpPr/>
      </dsp:nvSpPr>
      <dsp:spPr>
        <a:xfrm>
          <a:off x="4502281" y="948059"/>
          <a:ext cx="4092029" cy="2455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baseline="0" dirty="0"/>
            <a:t>Testing Techniques:</a:t>
          </a:r>
          <a:br>
            <a:rPr lang="da-DK" sz="2800" kern="1200" baseline="0" dirty="0"/>
          </a:br>
          <a:r>
            <a:rPr lang="da-DK" sz="2800" kern="1200" baseline="0" dirty="0"/>
            <a:t>- </a:t>
          </a:r>
          <a:r>
            <a:rPr lang="da-DK" sz="2400" kern="1200" baseline="0" dirty="0"/>
            <a:t>Think aloud testing</a:t>
          </a:r>
          <a:endParaRPr lang="en-US" sz="2800" kern="1200" dirty="0"/>
        </a:p>
      </dsp:txBody>
      <dsp:txXfrm>
        <a:off x="4502281" y="948059"/>
        <a:ext cx="4092029" cy="245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489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534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322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23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33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834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38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82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549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797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058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95BA4F2-1709-4DD7-9551-F4108EA0C3B6}" type="datetimeFigureOut">
              <a:rPr lang="en-DK" smtClean="0"/>
              <a:t>14/10/2021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BFCB7B-12E6-4096-8C52-6DCBFE3CF4E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456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401-D4D4-47D1-AF80-D9C69BCE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0438" y="758952"/>
            <a:ext cx="2853005" cy="36398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/>
              <a:t>UI-Projekt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CD55E-0787-4DD2-86D9-0A84E9EC8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5198" y="4800600"/>
            <a:ext cx="2868246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sz="1700">
                <a:solidFill>
                  <a:schemeClr val="tx1">
                    <a:lumMod val="85000"/>
                  </a:schemeClr>
                </a:solidFill>
              </a:rPr>
              <a:t>Christian Walmar</a:t>
            </a:r>
          </a:p>
          <a:p>
            <a:pPr indent="-182880"/>
            <a:r>
              <a:rPr lang="en-US" sz="1700">
                <a:solidFill>
                  <a:schemeClr val="tx1">
                    <a:lumMod val="85000"/>
                  </a:schemeClr>
                </a:solidFill>
              </a:rPr>
              <a:t>Emma Rebner</a:t>
            </a:r>
          </a:p>
          <a:p>
            <a:pPr indent="-182880"/>
            <a:r>
              <a:rPr lang="en-US" sz="1700">
                <a:solidFill>
                  <a:schemeClr val="tx1">
                    <a:lumMod val="85000"/>
                  </a:schemeClr>
                </a:solidFill>
              </a:rPr>
              <a:t>Vitaliy Serdyukov</a:t>
            </a:r>
          </a:p>
          <a:p>
            <a:pPr indent="-182880"/>
            <a:r>
              <a:rPr lang="en-US" sz="1700">
                <a:solidFill>
                  <a:schemeClr val="tx1">
                    <a:lumMod val="85000"/>
                  </a:schemeClr>
                </a:solidFill>
              </a:rPr>
              <a:t>Younes Elhamss</a:t>
            </a:r>
          </a:p>
        </p:txBody>
      </p: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C089A59-A544-4EA2-8A6A-A330AFFF5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" r="1" b="1976"/>
          <a:stretch/>
        </p:blipFill>
        <p:spPr>
          <a:xfrm>
            <a:off x="467526" y="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08DF-4F21-4608-9F3E-8432F731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a-DK" dirty="0"/>
              <a:t>Preview:</a:t>
            </a:r>
            <a:endParaRPr lang="en-DK" dirty="0"/>
          </a:p>
        </p:txBody>
      </p:sp>
      <p:pic>
        <p:nvPicPr>
          <p:cNvPr id="7" name="Graphic 6" descr="Satellite">
            <a:extLst>
              <a:ext uri="{FF2B5EF4-FFF2-40B4-BE49-F238E27FC236}">
                <a16:creationId xmlns:a16="http://schemas.microsoft.com/office/drawing/2014/main" id="{B5947461-7B6C-4786-9983-61E62DCD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306" y="1967131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C12D-A06F-4DA6-909C-435DAB88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Prototype(</a:t>
            </a:r>
            <a:r>
              <a:rPr lang="en-US" dirty="0" err="1"/>
              <a:t>skitse</a:t>
            </a:r>
            <a:r>
              <a:rPr lang="en-US" dirty="0"/>
              <a:t>)</a:t>
            </a:r>
            <a:endParaRPr lang="en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FDA36F-5AC3-4408-9E20-4BF6BF80B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57" y="1828800"/>
            <a:ext cx="73683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89E2B-0031-4337-838C-6BAA8118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rgbClr val="FFFFFF"/>
                </a:solidFill>
              </a:rPr>
              <a:t>State Machine Diagram</a:t>
            </a: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F44F84-93FE-4ED0-B3D3-142DD9F515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75" y="704588"/>
            <a:ext cx="6616823" cy="54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3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9010F-0723-4D7F-8173-4F9A171C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Principper</a:t>
            </a:r>
            <a:r>
              <a:rPr lang="en-US" sz="2800" dirty="0">
                <a:solidFill>
                  <a:srgbClr val="FFFFFF"/>
                </a:solidFill>
              </a:rPr>
              <a:t> og </a:t>
            </a:r>
            <a:r>
              <a:rPr lang="en-US" sz="2800" dirty="0" err="1">
                <a:solidFill>
                  <a:srgbClr val="FFFFFF"/>
                </a:solidFill>
              </a:rPr>
              <a:t>værktøjer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10 Usability Heuristics:</a:t>
            </a:r>
            <a:br>
              <a:rPr lang="en-US" sz="2800" u="sng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 useBgFill="1">
        <p:nvSpPr>
          <p:cNvPr id="62" name="Rectangle 4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3">
            <a:extLst>
              <a:ext uri="{FF2B5EF4-FFF2-40B4-BE49-F238E27FC236}">
                <a16:creationId xmlns:a16="http://schemas.microsoft.com/office/drawing/2014/main" id="{962BE71E-0550-4B4E-B9B4-9CFE0452C77D}"/>
              </a:ext>
            </a:extLst>
          </p:cNvPr>
          <p:cNvSpPr txBox="1"/>
          <p:nvPr/>
        </p:nvSpPr>
        <p:spPr>
          <a:xfrm>
            <a:off x="4821898" y="643466"/>
            <a:ext cx="5827472" cy="5571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1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#1: Visibility of system status:                               </a:t>
            </a:r>
            <a:r>
              <a:rPr lang="en-US" sz="1100" dirty="0">
                <a:solidFill>
                  <a:srgbClr val="00B050"/>
                </a:solidFill>
              </a:rPr>
              <a:t>- ”Login” knap, ”Sign up” knap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1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#2: Match between system and the real world:     </a:t>
            </a:r>
            <a:r>
              <a:rPr lang="en-US" sz="1100" dirty="0">
                <a:solidFill>
                  <a:srgbClr val="00B050"/>
                </a:solidFill>
              </a:rPr>
              <a:t>- ”Garbage Can”,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1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#3: User control and freedom:                                </a:t>
            </a:r>
            <a:r>
              <a:rPr lang="en-US" sz="1100" dirty="0">
                <a:solidFill>
                  <a:srgbClr val="00B050"/>
                </a:solidFill>
              </a:rPr>
              <a:t>- ”Cancel” knap, navigation bar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1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#4: Consistency and standards</a:t>
            </a:r>
            <a:r>
              <a:rPr lang="en-US" sz="1100" dirty="0">
                <a:solidFill>
                  <a:srgbClr val="00B050"/>
                </a:solidFill>
              </a:rPr>
              <a:t>:                             - </a:t>
            </a:r>
            <a:r>
              <a:rPr lang="en-US" sz="1100" dirty="0" err="1">
                <a:solidFill>
                  <a:srgbClr val="00B050"/>
                </a:solidFill>
              </a:rPr>
              <a:t>Farver</a:t>
            </a:r>
            <a:r>
              <a:rPr lang="en-US" sz="1100" dirty="0">
                <a:solidFill>
                  <a:srgbClr val="00B050"/>
                </a:solidFill>
              </a:rPr>
              <a:t>, navigation bar,  </a:t>
            </a:r>
            <a:r>
              <a:rPr lang="en-US" sz="1100" dirty="0" err="1">
                <a:solidFill>
                  <a:srgbClr val="00B050"/>
                </a:solidFill>
              </a:rPr>
              <a:t>skrifttype</a:t>
            </a:r>
            <a:r>
              <a:rPr lang="en-US" sz="1100" dirty="0">
                <a:solidFill>
                  <a:srgbClr val="00B050"/>
                </a:solidFill>
              </a:rPr>
              <a:t>,                                                              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>
                <a:solidFill>
                  <a:srgbClr val="00B050"/>
                </a:solidFill>
              </a:rPr>
              <a:t>                                                                                    header, industry standards: </a:t>
            </a:r>
            <a:r>
              <a:rPr lang="en-US" sz="1100" dirty="0" err="1">
                <a:solidFill>
                  <a:srgbClr val="00B050"/>
                </a:solidFill>
              </a:rPr>
              <a:t>forside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i</a:t>
            </a:r>
            <a:r>
              <a:rPr lang="en-US" sz="1100" dirty="0">
                <a:solidFill>
                  <a:srgbClr val="00B050"/>
                </a:solidFill>
              </a:rPr>
              <a:t>      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>
                <a:solidFill>
                  <a:srgbClr val="00B050"/>
                </a:solidFill>
              </a:rPr>
              <a:t>                                                                                     </a:t>
            </a:r>
            <a:r>
              <a:rPr lang="en-US" sz="1100" dirty="0" err="1">
                <a:solidFill>
                  <a:srgbClr val="00B050"/>
                </a:solidFill>
              </a:rPr>
              <a:t>starten</a:t>
            </a:r>
            <a:r>
              <a:rPr lang="en-US" sz="1100" dirty="0">
                <a:solidFill>
                  <a:srgbClr val="00B050"/>
                </a:solidFill>
              </a:rPr>
              <a:t>, navigation bar      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>
                <a:solidFill>
                  <a:srgbClr val="00B050"/>
                </a:solidFill>
              </a:rPr>
              <a:t>                                                                        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#5: Error prevention:                                              </a:t>
            </a:r>
            <a:r>
              <a:rPr lang="en-US" sz="1100" dirty="0">
                <a:solidFill>
                  <a:srgbClr val="00B050"/>
                </a:solidFill>
              </a:rPr>
              <a:t>- ”Submit” knap </a:t>
            </a:r>
            <a:r>
              <a:rPr lang="en-US" sz="1100" dirty="0" err="1">
                <a:solidFill>
                  <a:srgbClr val="00B050"/>
                </a:solidFill>
              </a:rPr>
              <a:t>når</a:t>
            </a:r>
            <a:r>
              <a:rPr lang="en-US" sz="1100" dirty="0">
                <a:solidFill>
                  <a:srgbClr val="00B050"/>
                </a:solidFill>
              </a:rPr>
              <a:t> man er </a:t>
            </a:r>
            <a:r>
              <a:rPr lang="en-US" sz="1100" dirty="0" err="1">
                <a:solidFill>
                  <a:srgbClr val="00B050"/>
                </a:solidFill>
              </a:rPr>
              <a:t>færdig</a:t>
            </a:r>
            <a:r>
              <a:rPr lang="en-US" sz="1100" dirty="0">
                <a:solidFill>
                  <a:srgbClr val="00B050"/>
                </a:solidFill>
              </a:rPr>
              <a:t>,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>
                <a:solidFill>
                  <a:srgbClr val="00B050"/>
                </a:solidFill>
              </a:rPr>
              <a:t>                                                                                      cancel knap </a:t>
            </a:r>
            <a:r>
              <a:rPr lang="en-US" sz="1100" dirty="0" err="1">
                <a:solidFill>
                  <a:srgbClr val="00B050"/>
                </a:solidFill>
              </a:rPr>
              <a:t>hvis</a:t>
            </a:r>
            <a:r>
              <a:rPr lang="en-US" sz="1100" dirty="0">
                <a:solidFill>
                  <a:srgbClr val="00B050"/>
                </a:solidFill>
              </a:rPr>
              <a:t> man </a:t>
            </a:r>
            <a:r>
              <a:rPr lang="en-US" sz="1100" dirty="0" err="1">
                <a:solidFill>
                  <a:srgbClr val="00B050"/>
                </a:solidFill>
              </a:rPr>
              <a:t>vil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tilbage</a:t>
            </a:r>
            <a:endParaRPr lang="en-US" sz="1100" dirty="0">
              <a:solidFill>
                <a:srgbClr val="00B050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1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#6: Recognition rather than recall:                        </a:t>
            </a:r>
            <a:r>
              <a:rPr lang="en-US" sz="1100" dirty="0">
                <a:solidFill>
                  <a:srgbClr val="00B050"/>
                </a:solidFill>
              </a:rPr>
              <a:t>- Navigation bar og h1 </a:t>
            </a:r>
            <a:r>
              <a:rPr lang="en-US" sz="1100" dirty="0" err="1">
                <a:solidFill>
                  <a:srgbClr val="00B050"/>
                </a:solidFill>
              </a:rPr>
              <a:t>gør</a:t>
            </a:r>
            <a:r>
              <a:rPr lang="en-US" sz="1100" dirty="0">
                <a:solidFill>
                  <a:srgbClr val="00B050"/>
                </a:solidFill>
              </a:rPr>
              <a:t> det let at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>
                <a:solidFill>
                  <a:srgbClr val="00B050"/>
                </a:solidFill>
              </a:rPr>
              <a:t>                                                                                     </a:t>
            </a:r>
            <a:r>
              <a:rPr lang="en-US" sz="1100" dirty="0" err="1">
                <a:solidFill>
                  <a:srgbClr val="00B050"/>
                </a:solidFill>
              </a:rPr>
              <a:t>forstå</a:t>
            </a:r>
            <a:r>
              <a:rPr lang="en-US" sz="1100" dirty="0">
                <a:solidFill>
                  <a:srgbClr val="00B050"/>
                </a:solidFill>
              </a:rPr>
              <a:t> og </a:t>
            </a:r>
            <a:r>
              <a:rPr lang="en-US" sz="1100" dirty="0" err="1">
                <a:solidFill>
                  <a:srgbClr val="00B050"/>
                </a:solidFill>
              </a:rPr>
              <a:t>huske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hvor</a:t>
            </a:r>
            <a:r>
              <a:rPr lang="en-US" sz="1100" dirty="0">
                <a:solidFill>
                  <a:srgbClr val="00B050"/>
                </a:solidFill>
              </a:rPr>
              <a:t> man er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1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#7: Flexibility and efficiency of use:                       </a:t>
            </a:r>
            <a:r>
              <a:rPr lang="en-US" sz="1100" dirty="0">
                <a:solidFill>
                  <a:srgbClr val="00B050"/>
                </a:solidFill>
              </a:rPr>
              <a:t>- </a:t>
            </a:r>
            <a:r>
              <a:rPr lang="en-US" sz="1100" dirty="0" err="1">
                <a:solidFill>
                  <a:srgbClr val="00B050"/>
                </a:solidFill>
              </a:rPr>
              <a:t>Manglende</a:t>
            </a:r>
            <a:r>
              <a:rPr lang="en-US" sz="1100" dirty="0">
                <a:solidFill>
                  <a:srgbClr val="00B050"/>
                </a:solidFill>
              </a:rPr>
              <a:t> (prototype)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1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#8: Aesthetic and minimalistic design:                  </a:t>
            </a:r>
            <a:r>
              <a:rPr lang="en-US" sz="1100" dirty="0">
                <a:solidFill>
                  <a:srgbClr val="00B050"/>
                </a:solidFill>
              </a:rPr>
              <a:t>- </a:t>
            </a:r>
            <a:r>
              <a:rPr lang="en-US" sz="1100" dirty="0" err="1">
                <a:solidFill>
                  <a:srgbClr val="00B050"/>
                </a:solidFill>
              </a:rPr>
              <a:t>Få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farver</a:t>
            </a:r>
            <a:r>
              <a:rPr lang="en-US" sz="1100" dirty="0">
                <a:solidFill>
                  <a:srgbClr val="00B050"/>
                </a:solidFill>
              </a:rPr>
              <a:t>, header og logo </a:t>
            </a:r>
            <a:r>
              <a:rPr lang="en-US" sz="1100" dirty="0" err="1">
                <a:solidFill>
                  <a:srgbClr val="00B050"/>
                </a:solidFill>
              </a:rPr>
              <a:t>viser</a:t>
            </a:r>
            <a:r>
              <a:rPr lang="en-US" sz="1100" dirty="0">
                <a:solidFill>
                  <a:srgbClr val="00B050"/>
                </a:solidFill>
              </a:rPr>
              <a:t> det            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>
                <a:solidFill>
                  <a:srgbClr val="00B050"/>
                </a:solidFill>
              </a:rPr>
              <a:t>                                                                                     </a:t>
            </a:r>
            <a:r>
              <a:rPr lang="en-US" sz="1100" dirty="0" err="1">
                <a:solidFill>
                  <a:srgbClr val="00B050"/>
                </a:solidFill>
              </a:rPr>
              <a:t>klare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mål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>
                <a:solidFill>
                  <a:srgbClr val="00B050"/>
                </a:solidFill>
              </a:rPr>
              <a:t>                                                                                     </a:t>
            </a:r>
            <a:endParaRPr lang="en-US" sz="11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#9: Help users recognize, </a:t>
            </a:r>
            <a:r>
              <a:rPr lang="en-US" sz="1100" dirty="0" err="1"/>
              <a:t>dagnose</a:t>
            </a:r>
            <a:r>
              <a:rPr lang="en-US" sz="1100" dirty="0"/>
              <a:t> and recover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 from errors:                                                             </a:t>
            </a:r>
            <a:r>
              <a:rPr lang="en-US" sz="1100" dirty="0">
                <a:solidFill>
                  <a:srgbClr val="00B050"/>
                </a:solidFill>
              </a:rPr>
              <a:t>- Ingen error messages (prototype)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1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00" dirty="0"/>
              <a:t>#10 Help and documentation:                                 </a:t>
            </a:r>
            <a:r>
              <a:rPr lang="en-US" sz="1100" dirty="0">
                <a:solidFill>
                  <a:srgbClr val="00B050"/>
                </a:solidFill>
              </a:rPr>
              <a:t>- Ingen </a:t>
            </a:r>
            <a:r>
              <a:rPr lang="en-US" sz="1100" dirty="0" err="1">
                <a:solidFill>
                  <a:srgbClr val="00B050"/>
                </a:solidFill>
              </a:rPr>
              <a:t>hjælp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eller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dokumentation</a:t>
            </a:r>
            <a:endParaRPr lang="en-US" sz="1100" dirty="0">
              <a:solidFill>
                <a:srgbClr val="00B050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1759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F0817-CB91-4742-A95D-3CD135BF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22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User Persona	</a:t>
            </a:r>
            <a:endParaRPr lang="en-DK" sz="36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DA57E-A967-4FED-99C7-EF07ABE26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947607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0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4DB1-D068-49BA-ACC9-DE4CBCF1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bg1">
                    <a:lumMod val="50000"/>
                  </a:schemeClr>
                </a:solidFill>
              </a:rPr>
              <a:t>Kvalitetssikring</a:t>
            </a:r>
            <a:endParaRPr lang="en-DK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BF3E4-A687-4812-B169-6F99FD4AC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351952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6255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247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UI-Projekt</vt:lpstr>
      <vt:lpstr>Preview:</vt:lpstr>
      <vt:lpstr>Prototype(skitse)</vt:lpstr>
      <vt:lpstr>State Machine Diagram</vt:lpstr>
      <vt:lpstr>Principper og værktøjer   10 Usability Heuristics: </vt:lpstr>
      <vt:lpstr>User Persona </vt:lpstr>
      <vt:lpstr>Kvalitetssikring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UI-Projekt</dc:title>
  <dc:creator>Younes Elhamss</dc:creator>
  <cp:lastModifiedBy>Christian Walmar</cp:lastModifiedBy>
  <cp:revision>4</cp:revision>
  <dcterms:created xsi:type="dcterms:W3CDTF">2021-10-12T13:29:22Z</dcterms:created>
  <dcterms:modified xsi:type="dcterms:W3CDTF">2021-10-14T07:46:21Z</dcterms:modified>
</cp:coreProperties>
</file>