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9" r:id="rId4"/>
    <p:sldId id="265" r:id="rId5"/>
    <p:sldId id="261" r:id="rId6"/>
    <p:sldId id="262" r:id="rId7"/>
    <p:sldId id="263" r:id="rId8"/>
    <p:sldId id="266" r:id="rId9"/>
  </p:sldIdLst>
  <p:sldSz cx="9144000" cy="5143500" type="screen16x9"/>
  <p:notesSz cx="6858000" cy="9144000"/>
  <p:embeddedFontLst>
    <p:embeddedFont>
      <p:font typeface="Assistant" pitchFamily="2" charset="-79"/>
      <p:regular r:id="rId11"/>
      <p:bold r:id="rId12"/>
    </p:embeddedFont>
    <p:embeddedFont>
      <p:font typeface="Fjalla One" panose="02000506040000020004" pitchFamily="2" charset="0"/>
      <p:regular r:id="rId13"/>
    </p:embeddedFont>
    <p:embeddedFont>
      <p:font typeface="Nunito Light" pitchFamily="2" charset="0"/>
      <p:regular r:id="rId14"/>
      <p:italic r:id="rId15"/>
    </p:embeddedFont>
    <p:embeddedFont>
      <p:font typeface="PT Sans" panose="020B0503020203020204" pitchFamily="34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330049-97A4-486F-A21D-61CC6703F531}" v="19" dt="2024-03-03T23:24:21.857"/>
  </p1510:revLst>
</p1510:revInfo>
</file>

<file path=ppt/tableStyles.xml><?xml version="1.0" encoding="utf-8"?>
<a:tblStyleLst xmlns:a="http://schemas.openxmlformats.org/drawingml/2006/main" def="{F2A5D92C-9B47-4718-A32D-9F3E581D57F4}">
  <a:tblStyle styleId="{F2A5D92C-9B47-4718-A32D-9F3E581D57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436957F-E9BD-4812-8B33-73C369F332C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nes hitmi" userId="b7ae14e91a196950" providerId="LiveId" clId="{BF330049-97A4-486F-A21D-61CC6703F531}"/>
    <pc:docChg chg="undo custSel addSld delSld modSld sldOrd delMainMaster">
      <pc:chgData name="younes hitmi" userId="b7ae14e91a196950" providerId="LiveId" clId="{BF330049-97A4-486F-A21D-61CC6703F531}" dt="2024-03-03T23:25:24.875" v="1542" actId="1076"/>
      <pc:docMkLst>
        <pc:docMk/>
      </pc:docMkLst>
      <pc:sldChg chg="addSp delSp modSp mod">
        <pc:chgData name="younes hitmi" userId="b7ae14e91a196950" providerId="LiveId" clId="{BF330049-97A4-486F-A21D-61CC6703F531}" dt="2024-03-03T23:24:56.417" v="1537" actId="478"/>
        <pc:sldMkLst>
          <pc:docMk/>
          <pc:sldMk cId="0" sldId="256"/>
        </pc:sldMkLst>
        <pc:spChg chg="add del mod">
          <ac:chgData name="younes hitmi" userId="b7ae14e91a196950" providerId="LiveId" clId="{BF330049-97A4-486F-A21D-61CC6703F531}" dt="2024-03-03T23:24:56.417" v="1537" actId="478"/>
          <ac:spMkLst>
            <pc:docMk/>
            <pc:sldMk cId="0" sldId="256"/>
            <ac:spMk id="3" creationId="{B4F3C1EC-8E50-2873-C844-9AA1A39B2BB8}"/>
          </ac:spMkLst>
        </pc:spChg>
        <pc:picChg chg="del">
          <ac:chgData name="younes hitmi" userId="b7ae14e91a196950" providerId="LiveId" clId="{BF330049-97A4-486F-A21D-61CC6703F531}" dt="2024-03-03T23:24:40.470" v="1534" actId="478"/>
          <ac:picMkLst>
            <pc:docMk/>
            <pc:sldMk cId="0" sldId="256"/>
            <ac:picMk id="405" creationId="{00000000-0000-0000-0000-000000000000}"/>
          </ac:picMkLst>
        </pc:picChg>
      </pc:sldChg>
      <pc:sldChg chg="addSp delSp modSp mod">
        <pc:chgData name="younes hitmi" userId="b7ae14e91a196950" providerId="LiveId" clId="{BF330049-97A4-486F-A21D-61CC6703F531}" dt="2024-03-03T23:25:24.875" v="1542" actId="1076"/>
        <pc:sldMkLst>
          <pc:docMk/>
          <pc:sldMk cId="0" sldId="259"/>
        </pc:sldMkLst>
        <pc:spChg chg="add del mod">
          <ac:chgData name="younes hitmi" userId="b7ae14e91a196950" providerId="LiveId" clId="{BF330049-97A4-486F-A21D-61CC6703F531}" dt="2024-03-03T23:24:53.761" v="1536" actId="478"/>
          <ac:spMkLst>
            <pc:docMk/>
            <pc:sldMk cId="0" sldId="259"/>
            <ac:spMk id="3" creationId="{BEDA794A-3487-BD6C-4C88-7BCC3A722EB3}"/>
          </ac:spMkLst>
        </pc:spChg>
        <pc:spChg chg="mod">
          <ac:chgData name="younes hitmi" userId="b7ae14e91a196950" providerId="LiveId" clId="{BF330049-97A4-486F-A21D-61CC6703F531}" dt="2024-03-03T23:25:24.875" v="1542" actId="1076"/>
          <ac:spMkLst>
            <pc:docMk/>
            <pc:sldMk cId="0" sldId="259"/>
            <ac:spMk id="451" creationId="{00000000-0000-0000-0000-000000000000}"/>
          </ac:spMkLst>
        </pc:spChg>
        <pc:spChg chg="mod">
          <ac:chgData name="younes hitmi" userId="b7ae14e91a196950" providerId="LiveId" clId="{BF330049-97A4-486F-A21D-61CC6703F531}" dt="2024-03-03T23:25:17.292" v="1541" actId="1076"/>
          <ac:spMkLst>
            <pc:docMk/>
            <pc:sldMk cId="0" sldId="259"/>
            <ac:spMk id="452" creationId="{00000000-0000-0000-0000-000000000000}"/>
          </ac:spMkLst>
        </pc:spChg>
        <pc:grpChg chg="mod">
          <ac:chgData name="younes hitmi" userId="b7ae14e91a196950" providerId="LiveId" clId="{BF330049-97A4-486F-A21D-61CC6703F531}" dt="2024-03-03T23:25:08.045" v="1538" actId="1076"/>
          <ac:grpSpMkLst>
            <pc:docMk/>
            <pc:sldMk cId="0" sldId="259"/>
            <ac:grpSpMk id="454" creationId="{00000000-0000-0000-0000-000000000000}"/>
          </ac:grpSpMkLst>
        </pc:grpChg>
        <pc:picChg chg="del">
          <ac:chgData name="younes hitmi" userId="b7ae14e91a196950" providerId="LiveId" clId="{BF330049-97A4-486F-A21D-61CC6703F531}" dt="2024-03-03T23:24:45.322" v="1535" actId="478"/>
          <ac:picMkLst>
            <pc:docMk/>
            <pc:sldMk cId="0" sldId="259"/>
            <ac:picMk id="453" creationId="{00000000-0000-0000-0000-000000000000}"/>
          </ac:picMkLst>
        </pc:picChg>
      </pc:sldChg>
      <pc:sldChg chg="del">
        <pc:chgData name="younes hitmi" userId="b7ae14e91a196950" providerId="LiveId" clId="{BF330049-97A4-486F-A21D-61CC6703F531}" dt="2024-03-03T23:12:00.267" v="126" actId="47"/>
        <pc:sldMkLst>
          <pc:docMk/>
          <pc:sldMk cId="0" sldId="260"/>
        </pc:sldMkLst>
      </pc:sldChg>
      <pc:sldChg chg="addSp modSp mod">
        <pc:chgData name="younes hitmi" userId="b7ae14e91a196950" providerId="LiveId" clId="{BF330049-97A4-486F-A21D-61CC6703F531}" dt="2024-03-03T23:21:54.064" v="1409" actId="20577"/>
        <pc:sldMkLst>
          <pc:docMk/>
          <pc:sldMk cId="0" sldId="262"/>
        </pc:sldMkLst>
        <pc:spChg chg="add mod">
          <ac:chgData name="younes hitmi" userId="b7ae14e91a196950" providerId="LiveId" clId="{BF330049-97A4-486F-A21D-61CC6703F531}" dt="2024-03-03T23:14:57.659" v="687" actId="20577"/>
          <ac:spMkLst>
            <pc:docMk/>
            <pc:sldMk cId="0" sldId="262"/>
            <ac:spMk id="2" creationId="{9D3C9641-E613-E51C-8B59-0670BF84A52A}"/>
          </ac:spMkLst>
        </pc:spChg>
        <pc:spChg chg="add mod">
          <ac:chgData name="younes hitmi" userId="b7ae14e91a196950" providerId="LiveId" clId="{BF330049-97A4-486F-A21D-61CC6703F531}" dt="2024-03-03T23:14:22.383" v="589"/>
          <ac:spMkLst>
            <pc:docMk/>
            <pc:sldMk cId="0" sldId="262"/>
            <ac:spMk id="3" creationId="{CFDB967C-E799-6B75-77D0-C15AE50BCEFC}"/>
          </ac:spMkLst>
        </pc:spChg>
        <pc:spChg chg="add mod">
          <ac:chgData name="younes hitmi" userId="b7ae14e91a196950" providerId="LiveId" clId="{BF330049-97A4-486F-A21D-61CC6703F531}" dt="2024-03-03T23:15:20.825" v="695" actId="20577"/>
          <ac:spMkLst>
            <pc:docMk/>
            <pc:sldMk cId="0" sldId="262"/>
            <ac:spMk id="4" creationId="{FE98531B-D124-04B8-5181-8767E9215422}"/>
          </ac:spMkLst>
        </pc:spChg>
        <pc:spChg chg="add mod">
          <ac:chgData name="younes hitmi" userId="b7ae14e91a196950" providerId="LiveId" clId="{BF330049-97A4-486F-A21D-61CC6703F531}" dt="2024-03-03T23:15:29.276" v="705" actId="20577"/>
          <ac:spMkLst>
            <pc:docMk/>
            <pc:sldMk cId="0" sldId="262"/>
            <ac:spMk id="5" creationId="{46DD7BFF-6D33-4019-FC53-E9B659D7B1DC}"/>
          </ac:spMkLst>
        </pc:spChg>
        <pc:spChg chg="add mod">
          <ac:chgData name="younes hitmi" userId="b7ae14e91a196950" providerId="LiveId" clId="{BF330049-97A4-486F-A21D-61CC6703F531}" dt="2024-03-03T23:18:13.680" v="935" actId="20577"/>
          <ac:spMkLst>
            <pc:docMk/>
            <pc:sldMk cId="0" sldId="262"/>
            <ac:spMk id="6" creationId="{8F6F03BD-0F82-DAD5-E485-84058FEF5AC6}"/>
          </ac:spMkLst>
        </pc:spChg>
        <pc:spChg chg="add mod">
          <ac:chgData name="younes hitmi" userId="b7ae14e91a196950" providerId="LiveId" clId="{BF330049-97A4-486F-A21D-61CC6703F531}" dt="2024-03-03T23:17:37.645" v="830" actId="20577"/>
          <ac:spMkLst>
            <pc:docMk/>
            <pc:sldMk cId="0" sldId="262"/>
            <ac:spMk id="7" creationId="{358783F4-0FBF-8217-DFD6-7BD002F555F8}"/>
          </ac:spMkLst>
        </pc:spChg>
        <pc:spChg chg="add mod">
          <ac:chgData name="younes hitmi" userId="b7ae14e91a196950" providerId="LiveId" clId="{BF330049-97A4-486F-A21D-61CC6703F531}" dt="2024-03-03T23:18:08.938" v="934" actId="20577"/>
          <ac:spMkLst>
            <pc:docMk/>
            <pc:sldMk cId="0" sldId="262"/>
            <ac:spMk id="8" creationId="{4AD350C1-39E0-7234-4688-1BEB91FD7880}"/>
          </ac:spMkLst>
        </pc:spChg>
        <pc:spChg chg="add mod">
          <ac:chgData name="younes hitmi" userId="b7ae14e91a196950" providerId="LiveId" clId="{BF330049-97A4-486F-A21D-61CC6703F531}" dt="2024-03-03T23:18:17.554" v="936"/>
          <ac:spMkLst>
            <pc:docMk/>
            <pc:sldMk cId="0" sldId="262"/>
            <ac:spMk id="9" creationId="{61B21252-B05E-8C05-9E80-927B711952C8}"/>
          </ac:spMkLst>
        </pc:spChg>
        <pc:spChg chg="add mod">
          <ac:chgData name="younes hitmi" userId="b7ae14e91a196950" providerId="LiveId" clId="{BF330049-97A4-486F-A21D-61CC6703F531}" dt="2024-03-03T23:20:12.490" v="1193" actId="20577"/>
          <ac:spMkLst>
            <pc:docMk/>
            <pc:sldMk cId="0" sldId="262"/>
            <ac:spMk id="10" creationId="{7FC2CC97-A244-7861-72E9-0906504D10E2}"/>
          </ac:spMkLst>
        </pc:spChg>
        <pc:spChg chg="add mod">
          <ac:chgData name="younes hitmi" userId="b7ae14e91a196950" providerId="LiveId" clId="{BF330049-97A4-486F-A21D-61CC6703F531}" dt="2024-03-03T23:18:30.896" v="940"/>
          <ac:spMkLst>
            <pc:docMk/>
            <pc:sldMk cId="0" sldId="262"/>
            <ac:spMk id="11" creationId="{4EEE4515-6265-D70F-0FA9-9D60F821BE09}"/>
          </ac:spMkLst>
        </pc:spChg>
        <pc:spChg chg="add mod">
          <ac:chgData name="younes hitmi" userId="b7ae14e91a196950" providerId="LiveId" clId="{BF330049-97A4-486F-A21D-61CC6703F531}" dt="2024-03-03T23:20:15.713" v="1194"/>
          <ac:spMkLst>
            <pc:docMk/>
            <pc:sldMk cId="0" sldId="262"/>
            <ac:spMk id="12" creationId="{D70D8D48-2B53-F892-9392-F9F311F764E6}"/>
          </ac:spMkLst>
        </pc:spChg>
        <pc:spChg chg="add mod">
          <ac:chgData name="younes hitmi" userId="b7ae14e91a196950" providerId="LiveId" clId="{BF330049-97A4-486F-A21D-61CC6703F531}" dt="2024-03-03T23:20:00.675" v="1168"/>
          <ac:spMkLst>
            <pc:docMk/>
            <pc:sldMk cId="0" sldId="262"/>
            <ac:spMk id="13" creationId="{D1BD1D82-B2B7-262A-4718-BEBA5A4FBBD1}"/>
          </ac:spMkLst>
        </pc:spChg>
        <pc:spChg chg="add mod">
          <ac:chgData name="younes hitmi" userId="b7ae14e91a196950" providerId="LiveId" clId="{BF330049-97A4-486F-A21D-61CC6703F531}" dt="2024-03-03T23:20:37.476" v="1248" actId="1076"/>
          <ac:spMkLst>
            <pc:docMk/>
            <pc:sldMk cId="0" sldId="262"/>
            <ac:spMk id="14" creationId="{B1AAAD61-6D3F-4A40-7629-4FCFE0296DA9}"/>
          </ac:spMkLst>
        </pc:spChg>
        <pc:spChg chg="add mod">
          <ac:chgData name="younes hitmi" userId="b7ae14e91a196950" providerId="LiveId" clId="{BF330049-97A4-486F-A21D-61CC6703F531}" dt="2024-03-03T23:21:02.884" v="1263" actId="20577"/>
          <ac:spMkLst>
            <pc:docMk/>
            <pc:sldMk cId="0" sldId="262"/>
            <ac:spMk id="15" creationId="{68A28F0A-2171-1D43-475C-3B0F116ECC91}"/>
          </ac:spMkLst>
        </pc:spChg>
        <pc:spChg chg="add mod">
          <ac:chgData name="younes hitmi" userId="b7ae14e91a196950" providerId="LiveId" clId="{BF330049-97A4-486F-A21D-61CC6703F531}" dt="2024-03-03T23:21:54.064" v="1409" actId="20577"/>
          <ac:spMkLst>
            <pc:docMk/>
            <pc:sldMk cId="0" sldId="262"/>
            <ac:spMk id="16" creationId="{AF916A2F-AF6D-E202-0F95-DF1A2DA5D656}"/>
          </ac:spMkLst>
        </pc:spChg>
        <pc:spChg chg="mod">
          <ac:chgData name="younes hitmi" userId="b7ae14e91a196950" providerId="LiveId" clId="{BF330049-97A4-486F-A21D-61CC6703F531}" dt="2024-03-03T23:14:15.344" v="585" actId="1076"/>
          <ac:spMkLst>
            <pc:docMk/>
            <pc:sldMk cId="0" sldId="262"/>
            <ac:spMk id="495" creationId="{00000000-0000-0000-0000-000000000000}"/>
          </ac:spMkLst>
        </pc:spChg>
        <pc:spChg chg="mod">
          <ac:chgData name="younes hitmi" userId="b7ae14e91a196950" providerId="LiveId" clId="{BF330049-97A4-486F-A21D-61CC6703F531}" dt="2024-03-03T23:12:21.122" v="148" actId="20577"/>
          <ac:spMkLst>
            <pc:docMk/>
            <pc:sldMk cId="0" sldId="262"/>
            <ac:spMk id="496" creationId="{00000000-0000-0000-0000-000000000000}"/>
          </ac:spMkLst>
        </pc:spChg>
        <pc:spChg chg="mod">
          <ac:chgData name="younes hitmi" userId="b7ae14e91a196950" providerId="LiveId" clId="{BF330049-97A4-486F-A21D-61CC6703F531}" dt="2024-03-03T23:11:54.901" v="125" actId="20577"/>
          <ac:spMkLst>
            <pc:docMk/>
            <pc:sldMk cId="0" sldId="262"/>
            <ac:spMk id="497" creationId="{00000000-0000-0000-0000-000000000000}"/>
          </ac:spMkLst>
        </pc:spChg>
        <pc:spChg chg="mod">
          <ac:chgData name="younes hitmi" userId="b7ae14e91a196950" providerId="LiveId" clId="{BF330049-97A4-486F-A21D-61CC6703F531}" dt="2024-03-03T23:12:51.853" v="267" actId="20577"/>
          <ac:spMkLst>
            <pc:docMk/>
            <pc:sldMk cId="0" sldId="262"/>
            <ac:spMk id="498" creationId="{00000000-0000-0000-0000-000000000000}"/>
          </ac:spMkLst>
        </pc:spChg>
        <pc:spChg chg="mod">
          <ac:chgData name="younes hitmi" userId="b7ae14e91a196950" providerId="LiveId" clId="{BF330049-97A4-486F-A21D-61CC6703F531}" dt="2024-03-03T23:14:09.447" v="583" actId="20577"/>
          <ac:spMkLst>
            <pc:docMk/>
            <pc:sldMk cId="0" sldId="262"/>
            <ac:spMk id="499" creationId="{00000000-0000-0000-0000-000000000000}"/>
          </ac:spMkLst>
        </pc:spChg>
        <pc:spChg chg="mod">
          <ac:chgData name="younes hitmi" userId="b7ae14e91a196950" providerId="LiveId" clId="{BF330049-97A4-486F-A21D-61CC6703F531}" dt="2024-03-03T23:12:57.908" v="277" actId="20577"/>
          <ac:spMkLst>
            <pc:docMk/>
            <pc:sldMk cId="0" sldId="262"/>
            <ac:spMk id="500" creationId="{00000000-0000-0000-0000-000000000000}"/>
          </ac:spMkLst>
        </pc:spChg>
      </pc:sldChg>
      <pc:sldChg chg="addSp delSp modSp mod">
        <pc:chgData name="younes hitmi" userId="b7ae14e91a196950" providerId="LiveId" clId="{BF330049-97A4-486F-A21D-61CC6703F531}" dt="2024-03-03T23:23:41.182" v="1485" actId="20577"/>
        <pc:sldMkLst>
          <pc:docMk/>
          <pc:sldMk cId="0" sldId="263"/>
        </pc:sldMkLst>
        <pc:spChg chg="add del mod">
          <ac:chgData name="younes hitmi" userId="b7ae14e91a196950" providerId="LiveId" clId="{BF330049-97A4-486F-A21D-61CC6703F531}" dt="2024-03-03T23:22:41.564" v="1442" actId="478"/>
          <ac:spMkLst>
            <pc:docMk/>
            <pc:sldMk cId="0" sldId="263"/>
            <ac:spMk id="3" creationId="{C207A3D4-51C3-2257-6755-3D0D47A082AE}"/>
          </ac:spMkLst>
        </pc:spChg>
        <pc:spChg chg="add del mod">
          <ac:chgData name="younes hitmi" userId="b7ae14e91a196950" providerId="LiveId" clId="{BF330049-97A4-486F-A21D-61CC6703F531}" dt="2024-03-03T23:22:35.980" v="1438" actId="478"/>
          <ac:spMkLst>
            <pc:docMk/>
            <pc:sldMk cId="0" sldId="263"/>
            <ac:spMk id="5" creationId="{85538907-9061-FF62-3EFF-3A49E45838FB}"/>
          </ac:spMkLst>
        </pc:spChg>
        <pc:spChg chg="add del mod">
          <ac:chgData name="younes hitmi" userId="b7ae14e91a196950" providerId="LiveId" clId="{BF330049-97A4-486F-A21D-61CC6703F531}" dt="2024-03-03T23:22:44.724" v="1444" actId="478"/>
          <ac:spMkLst>
            <pc:docMk/>
            <pc:sldMk cId="0" sldId="263"/>
            <ac:spMk id="7" creationId="{34790D81-3C26-6A44-638E-B09313489B8B}"/>
          </ac:spMkLst>
        </pc:spChg>
        <pc:spChg chg="add del mod">
          <ac:chgData name="younes hitmi" userId="b7ae14e91a196950" providerId="LiveId" clId="{BF330049-97A4-486F-A21D-61CC6703F531}" dt="2024-03-03T23:22:43.011" v="1443" actId="478"/>
          <ac:spMkLst>
            <pc:docMk/>
            <pc:sldMk cId="0" sldId="263"/>
            <ac:spMk id="9" creationId="{9C123141-1B3E-5B47-B733-072C5842E32A}"/>
          </ac:spMkLst>
        </pc:spChg>
        <pc:spChg chg="add del mod">
          <ac:chgData name="younes hitmi" userId="b7ae14e91a196950" providerId="LiveId" clId="{BF330049-97A4-486F-A21D-61CC6703F531}" dt="2024-03-03T23:23:00.316" v="1448" actId="478"/>
          <ac:spMkLst>
            <pc:docMk/>
            <pc:sldMk cId="0" sldId="263"/>
            <ac:spMk id="11" creationId="{4654559E-E351-A5BE-FD05-2EBE9054171D}"/>
          </ac:spMkLst>
        </pc:spChg>
        <pc:spChg chg="add del mod">
          <ac:chgData name="younes hitmi" userId="b7ae14e91a196950" providerId="LiveId" clId="{BF330049-97A4-486F-A21D-61CC6703F531}" dt="2024-03-03T23:23:02.002" v="1449" actId="478"/>
          <ac:spMkLst>
            <pc:docMk/>
            <pc:sldMk cId="0" sldId="263"/>
            <ac:spMk id="13" creationId="{A813BD06-7EAF-8204-EF74-A633BA6FE1DA}"/>
          </ac:spMkLst>
        </pc:spChg>
        <pc:spChg chg="add del mod">
          <ac:chgData name="younes hitmi" userId="b7ae14e91a196950" providerId="LiveId" clId="{BF330049-97A4-486F-A21D-61CC6703F531}" dt="2024-03-03T23:23:13.316" v="1456" actId="478"/>
          <ac:spMkLst>
            <pc:docMk/>
            <pc:sldMk cId="0" sldId="263"/>
            <ac:spMk id="15" creationId="{9BBF7F04-3984-A146-0FA1-12FB1DE29D33}"/>
          </ac:spMkLst>
        </pc:spChg>
        <pc:spChg chg="add del mod">
          <ac:chgData name="younes hitmi" userId="b7ae14e91a196950" providerId="LiveId" clId="{BF330049-97A4-486F-A21D-61CC6703F531}" dt="2024-03-03T23:23:17.430" v="1458" actId="478"/>
          <ac:spMkLst>
            <pc:docMk/>
            <pc:sldMk cId="0" sldId="263"/>
            <ac:spMk id="17" creationId="{6EE2BC81-1EA7-B8EF-658A-EBE19FA01691}"/>
          </ac:spMkLst>
        </pc:spChg>
        <pc:spChg chg="del mod">
          <ac:chgData name="younes hitmi" userId="b7ae14e91a196950" providerId="LiveId" clId="{BF330049-97A4-486F-A21D-61CC6703F531}" dt="2024-03-03T23:22:39.601" v="1441" actId="478"/>
          <ac:spMkLst>
            <pc:docMk/>
            <pc:sldMk cId="0" sldId="263"/>
            <ac:spMk id="521" creationId="{00000000-0000-0000-0000-000000000000}"/>
          </ac:spMkLst>
        </pc:spChg>
        <pc:spChg chg="mod">
          <ac:chgData name="younes hitmi" userId="b7ae14e91a196950" providerId="LiveId" clId="{BF330049-97A4-486F-A21D-61CC6703F531}" dt="2024-03-03T23:23:41.182" v="1485" actId="20577"/>
          <ac:spMkLst>
            <pc:docMk/>
            <pc:sldMk cId="0" sldId="263"/>
            <ac:spMk id="522" creationId="{00000000-0000-0000-0000-000000000000}"/>
          </ac:spMkLst>
        </pc:spChg>
        <pc:spChg chg="del">
          <ac:chgData name="younes hitmi" userId="b7ae14e91a196950" providerId="LiveId" clId="{BF330049-97A4-486F-A21D-61CC6703F531}" dt="2024-03-03T23:22:34.534" v="1437" actId="478"/>
          <ac:spMkLst>
            <pc:docMk/>
            <pc:sldMk cId="0" sldId="263"/>
            <ac:spMk id="523" creationId="{00000000-0000-0000-0000-000000000000}"/>
          </ac:spMkLst>
        </pc:spChg>
        <pc:spChg chg="del">
          <ac:chgData name="younes hitmi" userId="b7ae14e91a196950" providerId="LiveId" clId="{BF330049-97A4-486F-A21D-61CC6703F531}" dt="2024-03-03T23:22:48.687" v="1446" actId="478"/>
          <ac:spMkLst>
            <pc:docMk/>
            <pc:sldMk cId="0" sldId="263"/>
            <ac:spMk id="524" creationId="{00000000-0000-0000-0000-000000000000}"/>
          </ac:spMkLst>
        </pc:spChg>
        <pc:spChg chg="del mod">
          <ac:chgData name="younes hitmi" userId="b7ae14e91a196950" providerId="LiveId" clId="{BF330049-97A4-486F-A21D-61CC6703F531}" dt="2024-03-03T23:22:32.871" v="1436" actId="478"/>
          <ac:spMkLst>
            <pc:docMk/>
            <pc:sldMk cId="0" sldId="263"/>
            <ac:spMk id="525" creationId="{00000000-0000-0000-0000-000000000000}"/>
          </ac:spMkLst>
        </pc:spChg>
        <pc:spChg chg="del">
          <ac:chgData name="younes hitmi" userId="b7ae14e91a196950" providerId="LiveId" clId="{BF330049-97A4-486F-A21D-61CC6703F531}" dt="2024-03-03T23:23:15.187" v="1457" actId="478"/>
          <ac:spMkLst>
            <pc:docMk/>
            <pc:sldMk cId="0" sldId="263"/>
            <ac:spMk id="526" creationId="{00000000-0000-0000-0000-000000000000}"/>
          </ac:spMkLst>
        </pc:spChg>
        <pc:spChg chg="del">
          <ac:chgData name="younes hitmi" userId="b7ae14e91a196950" providerId="LiveId" clId="{BF330049-97A4-486F-A21D-61CC6703F531}" dt="2024-03-03T23:22:37.535" v="1439" actId="478"/>
          <ac:spMkLst>
            <pc:docMk/>
            <pc:sldMk cId="0" sldId="263"/>
            <ac:spMk id="527" creationId="{00000000-0000-0000-0000-000000000000}"/>
          </ac:spMkLst>
        </pc:spChg>
        <pc:spChg chg="del">
          <ac:chgData name="younes hitmi" userId="b7ae14e91a196950" providerId="LiveId" clId="{BF330049-97A4-486F-A21D-61CC6703F531}" dt="2024-03-03T23:22:46.567" v="1445" actId="478"/>
          <ac:spMkLst>
            <pc:docMk/>
            <pc:sldMk cId="0" sldId="263"/>
            <ac:spMk id="528" creationId="{00000000-0000-0000-0000-000000000000}"/>
          </ac:spMkLst>
        </pc:spChg>
        <pc:spChg chg="del">
          <ac:chgData name="younes hitmi" userId="b7ae14e91a196950" providerId="LiveId" clId="{BF330049-97A4-486F-A21D-61CC6703F531}" dt="2024-03-03T23:22:53.897" v="1447" actId="478"/>
          <ac:spMkLst>
            <pc:docMk/>
            <pc:sldMk cId="0" sldId="263"/>
            <ac:spMk id="529" creationId="{00000000-0000-0000-0000-000000000000}"/>
          </ac:spMkLst>
        </pc:spChg>
      </pc:sldChg>
      <pc:sldChg chg="ord">
        <pc:chgData name="younes hitmi" userId="b7ae14e91a196950" providerId="LiveId" clId="{BF330049-97A4-486F-A21D-61CC6703F531}" dt="2024-03-03T23:12:05.776" v="130"/>
        <pc:sldMkLst>
          <pc:docMk/>
          <pc:sldMk cId="0" sldId="265"/>
        </pc:sldMkLst>
      </pc:sldChg>
      <pc:sldChg chg="del">
        <pc:chgData name="younes hitmi" userId="b7ae14e91a196950" providerId="LiveId" clId="{BF330049-97A4-486F-A21D-61CC6703F531}" dt="2024-03-03T23:23:51.524" v="1486" actId="47"/>
        <pc:sldMkLst>
          <pc:docMk/>
          <pc:sldMk cId="0" sldId="266"/>
        </pc:sldMkLst>
      </pc:sldChg>
      <pc:sldChg chg="modSp add mod">
        <pc:chgData name="younes hitmi" userId="b7ae14e91a196950" providerId="LiveId" clId="{BF330049-97A4-486F-A21D-61CC6703F531}" dt="2024-03-03T23:24:34.708" v="1533" actId="1076"/>
        <pc:sldMkLst>
          <pc:docMk/>
          <pc:sldMk cId="3382593047" sldId="266"/>
        </pc:sldMkLst>
        <pc:spChg chg="mod">
          <ac:chgData name="younes hitmi" userId="b7ae14e91a196950" providerId="LiveId" clId="{BF330049-97A4-486F-A21D-61CC6703F531}" dt="2024-03-03T23:24:34.708" v="1533" actId="1076"/>
          <ac:spMkLst>
            <pc:docMk/>
            <pc:sldMk cId="3382593047" sldId="266"/>
            <ac:spMk id="522" creationId="{00000000-0000-0000-0000-000000000000}"/>
          </ac:spMkLst>
        </pc:spChg>
      </pc:sldChg>
      <pc:sldChg chg="del">
        <pc:chgData name="younes hitmi" userId="b7ae14e91a196950" providerId="LiveId" clId="{BF330049-97A4-486F-A21D-61CC6703F531}" dt="2024-03-03T23:23:52.427" v="1487" actId="47"/>
        <pc:sldMkLst>
          <pc:docMk/>
          <pc:sldMk cId="0" sldId="267"/>
        </pc:sldMkLst>
      </pc:sldChg>
      <pc:sldChg chg="del">
        <pc:chgData name="younes hitmi" userId="b7ae14e91a196950" providerId="LiveId" clId="{BF330049-97A4-486F-A21D-61CC6703F531}" dt="2024-03-03T23:23:53.598" v="1488" actId="47"/>
        <pc:sldMkLst>
          <pc:docMk/>
          <pc:sldMk cId="0" sldId="268"/>
        </pc:sldMkLst>
      </pc:sldChg>
      <pc:sldChg chg="del">
        <pc:chgData name="younes hitmi" userId="b7ae14e91a196950" providerId="LiveId" clId="{BF330049-97A4-486F-A21D-61CC6703F531}" dt="2024-03-03T23:23:54.638" v="1489" actId="47"/>
        <pc:sldMkLst>
          <pc:docMk/>
          <pc:sldMk cId="0" sldId="269"/>
        </pc:sldMkLst>
      </pc:sldChg>
      <pc:sldChg chg="del">
        <pc:chgData name="younes hitmi" userId="b7ae14e91a196950" providerId="LiveId" clId="{BF330049-97A4-486F-A21D-61CC6703F531}" dt="2024-03-03T23:23:56.111" v="1490" actId="47"/>
        <pc:sldMkLst>
          <pc:docMk/>
          <pc:sldMk cId="0" sldId="270"/>
        </pc:sldMkLst>
      </pc:sldChg>
      <pc:sldChg chg="del">
        <pc:chgData name="younes hitmi" userId="b7ae14e91a196950" providerId="LiveId" clId="{BF330049-97A4-486F-A21D-61CC6703F531}" dt="2024-03-03T23:23:56.894" v="1491" actId="47"/>
        <pc:sldMkLst>
          <pc:docMk/>
          <pc:sldMk cId="0" sldId="271"/>
        </pc:sldMkLst>
      </pc:sldChg>
      <pc:sldChg chg="del">
        <pc:chgData name="younes hitmi" userId="b7ae14e91a196950" providerId="LiveId" clId="{BF330049-97A4-486F-A21D-61CC6703F531}" dt="2024-03-03T23:23:57.671" v="1492" actId="47"/>
        <pc:sldMkLst>
          <pc:docMk/>
          <pc:sldMk cId="0" sldId="272"/>
        </pc:sldMkLst>
      </pc:sldChg>
      <pc:sldChg chg="del">
        <pc:chgData name="younes hitmi" userId="b7ae14e91a196950" providerId="LiveId" clId="{BF330049-97A4-486F-A21D-61CC6703F531}" dt="2024-03-03T23:23:58.340" v="1493" actId="47"/>
        <pc:sldMkLst>
          <pc:docMk/>
          <pc:sldMk cId="0" sldId="273"/>
        </pc:sldMkLst>
      </pc:sldChg>
      <pc:sldChg chg="del">
        <pc:chgData name="younes hitmi" userId="b7ae14e91a196950" providerId="LiveId" clId="{BF330049-97A4-486F-A21D-61CC6703F531}" dt="2024-03-03T23:23:58.988" v="1494" actId="47"/>
        <pc:sldMkLst>
          <pc:docMk/>
          <pc:sldMk cId="0" sldId="274"/>
        </pc:sldMkLst>
      </pc:sldChg>
      <pc:sldChg chg="del">
        <pc:chgData name="younes hitmi" userId="b7ae14e91a196950" providerId="LiveId" clId="{BF330049-97A4-486F-A21D-61CC6703F531}" dt="2024-03-03T23:23:59.796" v="1495" actId="47"/>
        <pc:sldMkLst>
          <pc:docMk/>
          <pc:sldMk cId="0" sldId="275"/>
        </pc:sldMkLst>
      </pc:sldChg>
      <pc:sldChg chg="del">
        <pc:chgData name="younes hitmi" userId="b7ae14e91a196950" providerId="LiveId" clId="{BF330049-97A4-486F-A21D-61CC6703F531}" dt="2024-03-03T23:24:00.462" v="1496" actId="47"/>
        <pc:sldMkLst>
          <pc:docMk/>
          <pc:sldMk cId="0" sldId="276"/>
        </pc:sldMkLst>
      </pc:sldChg>
      <pc:sldChg chg="del">
        <pc:chgData name="younes hitmi" userId="b7ae14e91a196950" providerId="LiveId" clId="{BF330049-97A4-486F-A21D-61CC6703F531}" dt="2024-03-03T23:24:01.070" v="1497" actId="47"/>
        <pc:sldMkLst>
          <pc:docMk/>
          <pc:sldMk cId="0" sldId="277"/>
        </pc:sldMkLst>
      </pc:sldChg>
      <pc:sldChg chg="del">
        <pc:chgData name="younes hitmi" userId="b7ae14e91a196950" providerId="LiveId" clId="{BF330049-97A4-486F-A21D-61CC6703F531}" dt="2024-03-03T23:24:01.687" v="1498" actId="47"/>
        <pc:sldMkLst>
          <pc:docMk/>
          <pc:sldMk cId="0" sldId="278"/>
        </pc:sldMkLst>
      </pc:sldChg>
      <pc:sldChg chg="del">
        <pc:chgData name="younes hitmi" userId="b7ae14e91a196950" providerId="LiveId" clId="{BF330049-97A4-486F-A21D-61CC6703F531}" dt="2024-03-03T23:24:02.783" v="1499" actId="47"/>
        <pc:sldMkLst>
          <pc:docMk/>
          <pc:sldMk cId="0" sldId="279"/>
        </pc:sldMkLst>
      </pc:sldChg>
      <pc:sldChg chg="del">
        <pc:chgData name="younes hitmi" userId="b7ae14e91a196950" providerId="LiveId" clId="{BF330049-97A4-486F-A21D-61CC6703F531}" dt="2024-03-03T23:24:03.742" v="1500" actId="47"/>
        <pc:sldMkLst>
          <pc:docMk/>
          <pc:sldMk cId="0" sldId="280"/>
        </pc:sldMkLst>
      </pc:sldChg>
      <pc:sldChg chg="del">
        <pc:chgData name="younes hitmi" userId="b7ae14e91a196950" providerId="LiveId" clId="{BF330049-97A4-486F-A21D-61CC6703F531}" dt="2024-03-03T23:24:04.905" v="1501" actId="47"/>
        <pc:sldMkLst>
          <pc:docMk/>
          <pc:sldMk cId="0" sldId="281"/>
        </pc:sldMkLst>
      </pc:sldChg>
      <pc:sldChg chg="del">
        <pc:chgData name="younes hitmi" userId="b7ae14e91a196950" providerId="LiveId" clId="{BF330049-97A4-486F-A21D-61CC6703F531}" dt="2024-03-03T23:24:05.545" v="1502" actId="47"/>
        <pc:sldMkLst>
          <pc:docMk/>
          <pc:sldMk cId="0" sldId="282"/>
        </pc:sldMkLst>
      </pc:sldChg>
      <pc:sldChg chg="del">
        <pc:chgData name="younes hitmi" userId="b7ae14e91a196950" providerId="LiveId" clId="{BF330049-97A4-486F-A21D-61CC6703F531}" dt="2024-03-03T23:24:06.111" v="1503" actId="47"/>
        <pc:sldMkLst>
          <pc:docMk/>
          <pc:sldMk cId="0" sldId="283"/>
        </pc:sldMkLst>
      </pc:sldChg>
      <pc:sldChg chg="del">
        <pc:chgData name="younes hitmi" userId="b7ae14e91a196950" providerId="LiveId" clId="{BF330049-97A4-486F-A21D-61CC6703F531}" dt="2024-03-03T23:24:06.612" v="1504" actId="47"/>
        <pc:sldMkLst>
          <pc:docMk/>
          <pc:sldMk cId="0" sldId="284"/>
        </pc:sldMkLst>
      </pc:sldChg>
      <pc:sldChg chg="del">
        <pc:chgData name="younes hitmi" userId="b7ae14e91a196950" providerId="LiveId" clId="{BF330049-97A4-486F-A21D-61CC6703F531}" dt="2024-03-03T23:24:06.665" v="1505" actId="47"/>
        <pc:sldMkLst>
          <pc:docMk/>
          <pc:sldMk cId="0" sldId="285"/>
        </pc:sldMkLst>
      </pc:sldChg>
      <pc:sldChg chg="del">
        <pc:chgData name="younes hitmi" userId="b7ae14e91a196950" providerId="LiveId" clId="{BF330049-97A4-486F-A21D-61CC6703F531}" dt="2024-03-03T23:24:07.198" v="1506" actId="47"/>
        <pc:sldMkLst>
          <pc:docMk/>
          <pc:sldMk cId="0" sldId="286"/>
        </pc:sldMkLst>
      </pc:sldChg>
      <pc:sldChg chg="del">
        <pc:chgData name="younes hitmi" userId="b7ae14e91a196950" providerId="LiveId" clId="{BF330049-97A4-486F-A21D-61CC6703F531}" dt="2024-03-03T23:24:07.721" v="1507" actId="47"/>
        <pc:sldMkLst>
          <pc:docMk/>
          <pc:sldMk cId="0" sldId="287"/>
        </pc:sldMkLst>
      </pc:sldChg>
      <pc:sldChg chg="del">
        <pc:chgData name="younes hitmi" userId="b7ae14e91a196950" providerId="LiveId" clId="{BF330049-97A4-486F-A21D-61CC6703F531}" dt="2024-03-03T23:24:09.286" v="1508" actId="47"/>
        <pc:sldMkLst>
          <pc:docMk/>
          <pc:sldMk cId="0" sldId="288"/>
        </pc:sldMkLst>
      </pc:sldChg>
      <pc:sldChg chg="del">
        <pc:chgData name="younes hitmi" userId="b7ae14e91a196950" providerId="LiveId" clId="{BF330049-97A4-486F-A21D-61CC6703F531}" dt="2024-03-03T23:24:10.174" v="1509" actId="47"/>
        <pc:sldMkLst>
          <pc:docMk/>
          <pc:sldMk cId="0" sldId="289"/>
        </pc:sldMkLst>
      </pc:sldChg>
      <pc:sldChg chg="del">
        <pc:chgData name="younes hitmi" userId="b7ae14e91a196950" providerId="LiveId" clId="{BF330049-97A4-486F-A21D-61CC6703F531}" dt="2024-03-03T23:24:11.177" v="1510" actId="47"/>
        <pc:sldMkLst>
          <pc:docMk/>
          <pc:sldMk cId="0" sldId="290"/>
        </pc:sldMkLst>
      </pc:sldChg>
      <pc:sldChg chg="del">
        <pc:chgData name="younes hitmi" userId="b7ae14e91a196950" providerId="LiveId" clId="{BF330049-97A4-486F-A21D-61CC6703F531}" dt="2024-03-03T23:24:12.602" v="1511" actId="47"/>
        <pc:sldMkLst>
          <pc:docMk/>
          <pc:sldMk cId="0" sldId="291"/>
        </pc:sldMkLst>
      </pc:sldChg>
      <pc:sldChg chg="del">
        <pc:chgData name="younes hitmi" userId="b7ae14e91a196950" providerId="LiveId" clId="{BF330049-97A4-486F-A21D-61CC6703F531}" dt="2024-03-03T23:24:14.781" v="1512" actId="47"/>
        <pc:sldMkLst>
          <pc:docMk/>
          <pc:sldMk cId="0" sldId="292"/>
        </pc:sldMkLst>
      </pc:sldChg>
      <pc:sldChg chg="del">
        <pc:chgData name="younes hitmi" userId="b7ae14e91a196950" providerId="LiveId" clId="{BF330049-97A4-486F-A21D-61CC6703F531}" dt="2024-03-03T23:24:15.330" v="1513" actId="47"/>
        <pc:sldMkLst>
          <pc:docMk/>
          <pc:sldMk cId="0" sldId="293"/>
        </pc:sldMkLst>
      </pc:sldChg>
      <pc:sldChg chg="del">
        <pc:chgData name="younes hitmi" userId="b7ae14e91a196950" providerId="LiveId" clId="{BF330049-97A4-486F-A21D-61CC6703F531}" dt="2024-03-03T23:24:15.958" v="1514" actId="47"/>
        <pc:sldMkLst>
          <pc:docMk/>
          <pc:sldMk cId="0" sldId="294"/>
        </pc:sldMkLst>
      </pc:sldChg>
      <pc:sldChg chg="del">
        <pc:chgData name="younes hitmi" userId="b7ae14e91a196950" providerId="LiveId" clId="{BF330049-97A4-486F-A21D-61CC6703F531}" dt="2024-03-03T23:24:16.569" v="1515" actId="47"/>
        <pc:sldMkLst>
          <pc:docMk/>
          <pc:sldMk cId="0" sldId="295"/>
        </pc:sldMkLst>
      </pc:sldChg>
      <pc:sldChg chg="del">
        <pc:chgData name="younes hitmi" userId="b7ae14e91a196950" providerId="LiveId" clId="{BF330049-97A4-486F-A21D-61CC6703F531}" dt="2024-03-03T23:24:17.471" v="1516" actId="47"/>
        <pc:sldMkLst>
          <pc:docMk/>
          <pc:sldMk cId="0" sldId="296"/>
        </pc:sldMkLst>
      </pc:sldChg>
      <pc:sldMasterChg chg="delSldLayout">
        <pc:chgData name="younes hitmi" userId="b7ae14e91a196950" providerId="LiveId" clId="{BF330049-97A4-486F-A21D-61CC6703F531}" dt="2024-03-03T23:24:01.687" v="1498" actId="47"/>
        <pc:sldMasterMkLst>
          <pc:docMk/>
          <pc:sldMasterMk cId="0" sldId="2147483678"/>
        </pc:sldMasterMkLst>
        <pc:sldLayoutChg chg="del">
          <pc:chgData name="younes hitmi" userId="b7ae14e91a196950" providerId="LiveId" clId="{BF330049-97A4-486F-A21D-61CC6703F531}" dt="2024-03-03T23:12:00.267" v="126" actId="47"/>
          <pc:sldLayoutMkLst>
            <pc:docMk/>
            <pc:sldMasterMk cId="0" sldId="2147483678"/>
            <pc:sldLayoutMk cId="0" sldId="2147483649"/>
          </pc:sldLayoutMkLst>
        </pc:sldLayoutChg>
        <pc:sldLayoutChg chg="del">
          <pc:chgData name="younes hitmi" userId="b7ae14e91a196950" providerId="LiveId" clId="{BF330049-97A4-486F-A21D-61CC6703F531}" dt="2024-03-03T23:23:58.988" v="1494" actId="47"/>
          <pc:sldLayoutMkLst>
            <pc:docMk/>
            <pc:sldMasterMk cId="0" sldId="2147483678"/>
            <pc:sldLayoutMk cId="0" sldId="2147483652"/>
          </pc:sldLayoutMkLst>
        </pc:sldLayoutChg>
        <pc:sldLayoutChg chg="del">
          <pc:chgData name="younes hitmi" userId="b7ae14e91a196950" providerId="LiveId" clId="{BF330049-97A4-486F-A21D-61CC6703F531}" dt="2024-03-03T23:23:51.524" v="1486" actId="47"/>
          <pc:sldLayoutMkLst>
            <pc:docMk/>
            <pc:sldMasterMk cId="0" sldId="2147483678"/>
            <pc:sldLayoutMk cId="0" sldId="2147483657"/>
          </pc:sldLayoutMkLst>
        </pc:sldLayoutChg>
        <pc:sldLayoutChg chg="del">
          <pc:chgData name="younes hitmi" userId="b7ae14e91a196950" providerId="LiveId" clId="{BF330049-97A4-486F-A21D-61CC6703F531}" dt="2024-03-03T23:23:54.638" v="1489" actId="47"/>
          <pc:sldLayoutMkLst>
            <pc:docMk/>
            <pc:sldMasterMk cId="0" sldId="2147483678"/>
            <pc:sldLayoutMk cId="0" sldId="2147483660"/>
          </pc:sldLayoutMkLst>
        </pc:sldLayoutChg>
        <pc:sldLayoutChg chg="del">
          <pc:chgData name="younes hitmi" userId="b7ae14e91a196950" providerId="LiveId" clId="{BF330049-97A4-486F-A21D-61CC6703F531}" dt="2024-03-03T23:24:01.070" v="1497" actId="47"/>
          <pc:sldLayoutMkLst>
            <pc:docMk/>
            <pc:sldMasterMk cId="0" sldId="2147483678"/>
            <pc:sldLayoutMk cId="0" sldId="2147483661"/>
          </pc:sldLayoutMkLst>
        </pc:sldLayoutChg>
        <pc:sldLayoutChg chg="del">
          <pc:chgData name="younes hitmi" userId="b7ae14e91a196950" providerId="LiveId" clId="{BF330049-97A4-486F-A21D-61CC6703F531}" dt="2024-03-03T23:24:01.687" v="1498" actId="47"/>
          <pc:sldLayoutMkLst>
            <pc:docMk/>
            <pc:sldMasterMk cId="0" sldId="2147483678"/>
            <pc:sldLayoutMk cId="0" sldId="2147483662"/>
          </pc:sldLayoutMkLst>
        </pc:sldLayoutChg>
        <pc:sldLayoutChg chg="del">
          <pc:chgData name="younes hitmi" userId="b7ae14e91a196950" providerId="LiveId" clId="{BF330049-97A4-486F-A21D-61CC6703F531}" dt="2024-03-03T23:23:57.671" v="1492" actId="47"/>
          <pc:sldLayoutMkLst>
            <pc:docMk/>
            <pc:sldMasterMk cId="0" sldId="2147483678"/>
            <pc:sldLayoutMk cId="0" sldId="2147483663"/>
          </pc:sldLayoutMkLst>
        </pc:sldLayoutChg>
        <pc:sldLayoutChg chg="del">
          <pc:chgData name="younes hitmi" userId="b7ae14e91a196950" providerId="LiveId" clId="{BF330049-97A4-486F-A21D-61CC6703F531}" dt="2024-03-03T23:23:53.598" v="1488" actId="47"/>
          <pc:sldLayoutMkLst>
            <pc:docMk/>
            <pc:sldMasterMk cId="0" sldId="2147483678"/>
            <pc:sldLayoutMk cId="0" sldId="2147483668"/>
          </pc:sldLayoutMkLst>
        </pc:sldLayoutChg>
        <pc:sldLayoutChg chg="del">
          <pc:chgData name="younes hitmi" userId="b7ae14e91a196950" providerId="LiveId" clId="{BF330049-97A4-486F-A21D-61CC6703F531}" dt="2024-03-03T23:23:56.111" v="1490" actId="47"/>
          <pc:sldLayoutMkLst>
            <pc:docMk/>
            <pc:sldMasterMk cId="0" sldId="2147483678"/>
            <pc:sldLayoutMk cId="0" sldId="2147483669"/>
          </pc:sldLayoutMkLst>
        </pc:sldLayoutChg>
        <pc:sldLayoutChg chg="del">
          <pc:chgData name="younes hitmi" userId="b7ae14e91a196950" providerId="LiveId" clId="{BF330049-97A4-486F-A21D-61CC6703F531}" dt="2024-03-03T23:23:56.894" v="1491" actId="47"/>
          <pc:sldLayoutMkLst>
            <pc:docMk/>
            <pc:sldMasterMk cId="0" sldId="2147483678"/>
            <pc:sldLayoutMk cId="0" sldId="2147483670"/>
          </pc:sldLayoutMkLst>
        </pc:sldLayoutChg>
        <pc:sldLayoutChg chg="del">
          <pc:chgData name="younes hitmi" userId="b7ae14e91a196950" providerId="LiveId" clId="{BF330049-97A4-486F-A21D-61CC6703F531}" dt="2024-03-03T23:23:58.340" v="1493" actId="47"/>
          <pc:sldLayoutMkLst>
            <pc:docMk/>
            <pc:sldMasterMk cId="0" sldId="2147483678"/>
            <pc:sldLayoutMk cId="0" sldId="2147483671"/>
          </pc:sldLayoutMkLst>
        </pc:sldLayoutChg>
        <pc:sldLayoutChg chg="del">
          <pc:chgData name="younes hitmi" userId="b7ae14e91a196950" providerId="LiveId" clId="{BF330049-97A4-486F-A21D-61CC6703F531}" dt="2024-03-03T23:24:00.462" v="1496" actId="47"/>
          <pc:sldLayoutMkLst>
            <pc:docMk/>
            <pc:sldMasterMk cId="0" sldId="2147483678"/>
            <pc:sldLayoutMk cId="0" sldId="2147483672"/>
          </pc:sldLayoutMkLst>
        </pc:sldLayoutChg>
        <pc:sldLayoutChg chg="del">
          <pc:chgData name="younes hitmi" userId="b7ae14e91a196950" providerId="LiveId" clId="{BF330049-97A4-486F-A21D-61CC6703F531}" dt="2024-03-03T23:23:59.796" v="1495" actId="47"/>
          <pc:sldLayoutMkLst>
            <pc:docMk/>
            <pc:sldMasterMk cId="0" sldId="2147483678"/>
            <pc:sldLayoutMk cId="0" sldId="2147483673"/>
          </pc:sldLayoutMkLst>
        </pc:sldLayoutChg>
      </pc:sldMasterChg>
      <pc:sldMasterChg chg="del delSldLayout">
        <pc:chgData name="younes hitmi" userId="b7ae14e91a196950" providerId="LiveId" clId="{BF330049-97A4-486F-A21D-61CC6703F531}" dt="2024-03-03T23:24:17.471" v="1516" actId="47"/>
        <pc:sldMasterMkLst>
          <pc:docMk/>
          <pc:sldMasterMk cId="0" sldId="2147483679"/>
        </pc:sldMasterMkLst>
        <pc:sldLayoutChg chg="del">
          <pc:chgData name="younes hitmi" userId="b7ae14e91a196950" providerId="LiveId" clId="{BF330049-97A4-486F-A21D-61CC6703F531}" dt="2024-03-03T23:24:17.471" v="1516" actId="47"/>
          <pc:sldLayoutMkLst>
            <pc:docMk/>
            <pc:sldMasterMk cId="0" sldId="2147483679"/>
            <pc:sldLayoutMk cId="0" sldId="2147483676"/>
          </pc:sldLayoutMkLst>
        </pc:sldLayoutChg>
        <pc:sldLayoutChg chg="del">
          <pc:chgData name="younes hitmi" userId="b7ae14e91a196950" providerId="LiveId" clId="{BF330049-97A4-486F-A21D-61CC6703F531}" dt="2024-03-03T23:24:16.569" v="1515" actId="47"/>
          <pc:sldLayoutMkLst>
            <pc:docMk/>
            <pc:sldMasterMk cId="0" sldId="2147483679"/>
            <pc:sldLayoutMk cId="0" sldId="214748367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6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860825"/>
            <a:ext cx="4580400" cy="28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 b="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806875"/>
            <a:ext cx="4580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394700" y="0"/>
            <a:ext cx="37494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2" name="Google Shape;12;p2"/>
          <p:cNvGrpSpPr/>
          <p:nvPr/>
        </p:nvGrpSpPr>
        <p:grpSpPr>
          <a:xfrm>
            <a:off x="-370165" y="0"/>
            <a:ext cx="1221265" cy="5562798"/>
            <a:chOff x="-370165" y="0"/>
            <a:chExt cx="1221265" cy="5562798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-370165" y="4341536"/>
              <a:ext cx="1221261" cy="1221261"/>
              <a:chOff x="3865950" y="4614702"/>
              <a:chExt cx="1040700" cy="10407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3865950" y="4614702"/>
                <a:ext cx="1040700" cy="104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967350" y="4716102"/>
                <a:ext cx="837900" cy="83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079700" y="4828452"/>
                <a:ext cx="613200" cy="613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0" y="0"/>
              <a:ext cx="851100" cy="717450"/>
              <a:chOff x="0" y="0"/>
              <a:chExt cx="851100" cy="71745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0" y="0"/>
                <a:ext cx="851100" cy="290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5400000">
                <a:off x="212675" y="216900"/>
                <a:ext cx="710700" cy="290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19"/>
          <p:cNvGrpSpPr/>
          <p:nvPr/>
        </p:nvGrpSpPr>
        <p:grpSpPr>
          <a:xfrm>
            <a:off x="223395" y="-171200"/>
            <a:ext cx="9421894" cy="5990773"/>
            <a:chOff x="223395" y="-171200"/>
            <a:chExt cx="9421894" cy="5990773"/>
          </a:xfrm>
        </p:grpSpPr>
        <p:grpSp>
          <p:nvGrpSpPr>
            <p:cNvPr id="220" name="Google Shape;220;p19"/>
            <p:cNvGrpSpPr/>
            <p:nvPr/>
          </p:nvGrpSpPr>
          <p:grpSpPr>
            <a:xfrm>
              <a:off x="8423989" y="3193964"/>
              <a:ext cx="1221300" cy="1221300"/>
              <a:chOff x="8542289" y="3382739"/>
              <a:chExt cx="1221300" cy="1221300"/>
            </a:xfrm>
          </p:grpSpPr>
          <p:sp>
            <p:nvSpPr>
              <p:cNvPr id="221" name="Google Shape;221;p19"/>
              <p:cNvSpPr/>
              <p:nvPr/>
            </p:nvSpPr>
            <p:spPr>
              <a:xfrm rot="-5400000" flipH="1">
                <a:off x="8542289" y="3382739"/>
                <a:ext cx="1221300" cy="122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2" name="Google Shape;222;p19"/>
              <p:cNvSpPr/>
              <p:nvPr/>
            </p:nvSpPr>
            <p:spPr>
              <a:xfrm rot="-5400000" flipH="1">
                <a:off x="8726927" y="3567376"/>
                <a:ext cx="852000" cy="852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3" name="Google Shape;223;p19"/>
              <p:cNvSpPr/>
              <p:nvPr/>
            </p:nvSpPr>
            <p:spPr>
              <a:xfrm rot="-5400000" flipH="1">
                <a:off x="8915826" y="3756275"/>
                <a:ext cx="474300" cy="474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224" name="Google Shape;224;p19"/>
            <p:cNvSpPr/>
            <p:nvPr/>
          </p:nvSpPr>
          <p:spPr>
            <a:xfrm rot="-5400000" flipH="1">
              <a:off x="13245" y="38950"/>
              <a:ext cx="710700" cy="2904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25" name="Google Shape;225;p19"/>
            <p:cNvSpPr/>
            <p:nvPr/>
          </p:nvSpPr>
          <p:spPr>
            <a:xfrm rot="-5400000" flipH="1">
              <a:off x="8121775" y="63250"/>
              <a:ext cx="618000" cy="334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26" name="Google Shape;226;p19"/>
            <p:cNvSpPr/>
            <p:nvPr/>
          </p:nvSpPr>
          <p:spPr>
            <a:xfrm rot="-5400000" flipH="1">
              <a:off x="787149" y="-272025"/>
              <a:ext cx="249000" cy="1102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27" name="Google Shape;227;p19"/>
            <p:cNvGrpSpPr/>
            <p:nvPr/>
          </p:nvGrpSpPr>
          <p:grpSpPr>
            <a:xfrm>
              <a:off x="977085" y="4598311"/>
              <a:ext cx="1221261" cy="1221261"/>
              <a:chOff x="3865950" y="4614702"/>
              <a:chExt cx="1040700" cy="1040700"/>
            </a:xfrm>
          </p:grpSpPr>
          <p:sp>
            <p:nvSpPr>
              <p:cNvPr id="228" name="Google Shape;228;p19"/>
              <p:cNvSpPr/>
              <p:nvPr/>
            </p:nvSpPr>
            <p:spPr>
              <a:xfrm>
                <a:off x="3865950" y="4614702"/>
                <a:ext cx="1040700" cy="1040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9" name="Google Shape;229;p19"/>
              <p:cNvSpPr/>
              <p:nvPr/>
            </p:nvSpPr>
            <p:spPr>
              <a:xfrm>
                <a:off x="3967350" y="4716102"/>
                <a:ext cx="837900" cy="837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0" name="Google Shape;230;p19"/>
              <p:cNvSpPr/>
              <p:nvPr/>
            </p:nvSpPr>
            <p:spPr>
              <a:xfrm>
                <a:off x="4079700" y="4828452"/>
                <a:ext cx="613200" cy="61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231" name="Google Shape;231;p19"/>
            <p:cNvSpPr/>
            <p:nvPr/>
          </p:nvSpPr>
          <p:spPr>
            <a:xfrm rot="-5400000" flipH="1">
              <a:off x="8486625" y="111975"/>
              <a:ext cx="334500" cy="334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sp>
        <p:nvSpPr>
          <p:cNvPr id="232" name="Google Shape;23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9"/>
          <p:cNvSpPr txBox="1">
            <a:spLocks noGrp="1"/>
          </p:cNvSpPr>
          <p:nvPr>
            <p:ph type="subTitle" idx="1"/>
          </p:nvPr>
        </p:nvSpPr>
        <p:spPr>
          <a:xfrm>
            <a:off x="857750" y="1675557"/>
            <a:ext cx="35979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9"/>
          <p:cNvSpPr txBox="1">
            <a:spLocks noGrp="1"/>
          </p:cNvSpPr>
          <p:nvPr>
            <p:ph type="subTitle" idx="2"/>
          </p:nvPr>
        </p:nvSpPr>
        <p:spPr>
          <a:xfrm>
            <a:off x="4684202" y="1675557"/>
            <a:ext cx="35979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3"/>
          </p:nvPr>
        </p:nvSpPr>
        <p:spPr>
          <a:xfrm>
            <a:off x="857750" y="3472400"/>
            <a:ext cx="35979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9"/>
          <p:cNvSpPr txBox="1">
            <a:spLocks noGrp="1"/>
          </p:cNvSpPr>
          <p:nvPr>
            <p:ph type="subTitle" idx="4"/>
          </p:nvPr>
        </p:nvSpPr>
        <p:spPr>
          <a:xfrm>
            <a:off x="4684202" y="3472400"/>
            <a:ext cx="35979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subTitle" idx="5"/>
          </p:nvPr>
        </p:nvSpPr>
        <p:spPr>
          <a:xfrm>
            <a:off x="857750" y="1110401"/>
            <a:ext cx="3597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subTitle" idx="6"/>
          </p:nvPr>
        </p:nvSpPr>
        <p:spPr>
          <a:xfrm>
            <a:off x="857750" y="2907375"/>
            <a:ext cx="3597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subTitle" idx="7"/>
          </p:nvPr>
        </p:nvSpPr>
        <p:spPr>
          <a:xfrm>
            <a:off x="4684174" y="1110401"/>
            <a:ext cx="3597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8"/>
          </p:nvPr>
        </p:nvSpPr>
        <p:spPr>
          <a:xfrm>
            <a:off x="4684174" y="2907375"/>
            <a:ext cx="3597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 txBox="1">
            <a:spLocks noGrp="1"/>
          </p:cNvSpPr>
          <p:nvPr>
            <p:ph type="title" hasCustomPrompt="1"/>
          </p:nvPr>
        </p:nvSpPr>
        <p:spPr>
          <a:xfrm>
            <a:off x="798388" y="2727438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1"/>
          <p:cNvSpPr txBox="1">
            <a:spLocks noGrp="1"/>
          </p:cNvSpPr>
          <p:nvPr>
            <p:ph type="subTitle" idx="1"/>
          </p:nvPr>
        </p:nvSpPr>
        <p:spPr>
          <a:xfrm>
            <a:off x="798375" y="3528235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71" name="Google Shape;271;p21"/>
          <p:cNvSpPr txBox="1">
            <a:spLocks noGrp="1"/>
          </p:cNvSpPr>
          <p:nvPr>
            <p:ph type="title" idx="2" hasCustomPrompt="1"/>
          </p:nvPr>
        </p:nvSpPr>
        <p:spPr>
          <a:xfrm>
            <a:off x="2825700" y="1016452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21"/>
          <p:cNvSpPr txBox="1">
            <a:spLocks noGrp="1"/>
          </p:cNvSpPr>
          <p:nvPr>
            <p:ph type="subTitle" idx="3"/>
          </p:nvPr>
        </p:nvSpPr>
        <p:spPr>
          <a:xfrm>
            <a:off x="2825688" y="1817240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73" name="Google Shape;273;p21"/>
          <p:cNvSpPr txBox="1">
            <a:spLocks noGrp="1"/>
          </p:cNvSpPr>
          <p:nvPr>
            <p:ph type="title" idx="4" hasCustomPrompt="1"/>
          </p:nvPr>
        </p:nvSpPr>
        <p:spPr>
          <a:xfrm>
            <a:off x="4853013" y="2727438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21"/>
          <p:cNvSpPr txBox="1">
            <a:spLocks noGrp="1"/>
          </p:cNvSpPr>
          <p:nvPr>
            <p:ph type="subTitle" idx="5"/>
          </p:nvPr>
        </p:nvSpPr>
        <p:spPr>
          <a:xfrm>
            <a:off x="4853000" y="3528235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275" name="Google Shape;275;p21"/>
          <p:cNvGrpSpPr/>
          <p:nvPr/>
        </p:nvGrpSpPr>
        <p:grpSpPr>
          <a:xfrm>
            <a:off x="125" y="-280275"/>
            <a:ext cx="9640612" cy="6031812"/>
            <a:chOff x="125" y="-280275"/>
            <a:chExt cx="9640612" cy="6031812"/>
          </a:xfrm>
        </p:grpSpPr>
        <p:grpSp>
          <p:nvGrpSpPr>
            <p:cNvPr id="276" name="Google Shape;276;p21"/>
            <p:cNvGrpSpPr/>
            <p:nvPr/>
          </p:nvGrpSpPr>
          <p:grpSpPr>
            <a:xfrm flipH="1">
              <a:off x="8152744" y="4263544"/>
              <a:ext cx="1487993" cy="1487993"/>
              <a:chOff x="3865950" y="4614702"/>
              <a:chExt cx="1040700" cy="1040700"/>
            </a:xfrm>
          </p:grpSpPr>
          <p:sp>
            <p:nvSpPr>
              <p:cNvPr id="277" name="Google Shape;277;p21"/>
              <p:cNvSpPr/>
              <p:nvPr/>
            </p:nvSpPr>
            <p:spPr>
              <a:xfrm>
                <a:off x="3865950" y="4614702"/>
                <a:ext cx="1040700" cy="104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78" name="Google Shape;278;p21"/>
              <p:cNvSpPr/>
              <p:nvPr/>
            </p:nvSpPr>
            <p:spPr>
              <a:xfrm>
                <a:off x="3967350" y="4716102"/>
                <a:ext cx="837900" cy="83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79" name="Google Shape;279;p21"/>
              <p:cNvSpPr/>
              <p:nvPr/>
            </p:nvSpPr>
            <p:spPr>
              <a:xfrm>
                <a:off x="4079700" y="4828452"/>
                <a:ext cx="613200" cy="613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280" name="Google Shape;280;p21"/>
            <p:cNvSpPr/>
            <p:nvPr/>
          </p:nvSpPr>
          <p:spPr>
            <a:xfrm rot="5400000" flipH="1">
              <a:off x="7958450" y="615675"/>
              <a:ext cx="2082300" cy="29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81" name="Google Shape;281;p21"/>
            <p:cNvSpPr/>
            <p:nvPr/>
          </p:nvSpPr>
          <p:spPr>
            <a:xfrm rot="-5400000" flipH="1">
              <a:off x="8451225" y="166300"/>
              <a:ext cx="811800" cy="290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82" name="Google Shape;282;p21"/>
            <p:cNvSpPr/>
            <p:nvPr/>
          </p:nvSpPr>
          <p:spPr>
            <a:xfrm flipH="1">
              <a:off x="3993458" y="4964650"/>
              <a:ext cx="1386900" cy="290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83" name="Google Shape;283;p21"/>
            <p:cNvSpPr/>
            <p:nvPr/>
          </p:nvSpPr>
          <p:spPr>
            <a:xfrm rot="5400000" flipH="1">
              <a:off x="-520825" y="4176450"/>
              <a:ext cx="1488000" cy="446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84" name="Google Shape;284;p21"/>
            <p:cNvSpPr/>
            <p:nvPr/>
          </p:nvSpPr>
          <p:spPr>
            <a:xfrm flipH="1">
              <a:off x="287666" y="4463050"/>
              <a:ext cx="851100" cy="290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28"/>
          <p:cNvGrpSpPr/>
          <p:nvPr/>
        </p:nvGrpSpPr>
        <p:grpSpPr>
          <a:xfrm>
            <a:off x="-798282" y="-259822"/>
            <a:ext cx="10653664" cy="5489147"/>
            <a:chOff x="-798282" y="-259822"/>
            <a:chExt cx="10653664" cy="5489147"/>
          </a:xfrm>
        </p:grpSpPr>
        <p:grpSp>
          <p:nvGrpSpPr>
            <p:cNvPr id="365" name="Google Shape;365;p28"/>
            <p:cNvGrpSpPr/>
            <p:nvPr/>
          </p:nvGrpSpPr>
          <p:grpSpPr>
            <a:xfrm rot="10800000" flipH="1">
              <a:off x="-798282" y="1348950"/>
              <a:ext cx="1511721" cy="1511617"/>
              <a:chOff x="3865950" y="4614702"/>
              <a:chExt cx="1040700" cy="1040700"/>
            </a:xfrm>
          </p:grpSpPr>
          <p:sp>
            <p:nvSpPr>
              <p:cNvPr id="366" name="Google Shape;366;p28"/>
              <p:cNvSpPr/>
              <p:nvPr/>
            </p:nvSpPr>
            <p:spPr>
              <a:xfrm>
                <a:off x="3865950" y="4614702"/>
                <a:ext cx="1040700" cy="104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7" name="Google Shape;367;p28"/>
              <p:cNvSpPr/>
              <p:nvPr/>
            </p:nvSpPr>
            <p:spPr>
              <a:xfrm>
                <a:off x="3967350" y="4716102"/>
                <a:ext cx="837900" cy="83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8" name="Google Shape;368;p28"/>
              <p:cNvSpPr/>
              <p:nvPr/>
            </p:nvSpPr>
            <p:spPr>
              <a:xfrm>
                <a:off x="4079700" y="4828452"/>
                <a:ext cx="613200" cy="613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69" name="Google Shape;369;p28"/>
            <p:cNvGrpSpPr/>
            <p:nvPr/>
          </p:nvGrpSpPr>
          <p:grpSpPr>
            <a:xfrm rot="10800000" flipH="1">
              <a:off x="8430768" y="3002293"/>
              <a:ext cx="1424614" cy="1424614"/>
              <a:chOff x="-420300" y="835677"/>
              <a:chExt cx="1040700" cy="1040700"/>
            </a:xfrm>
          </p:grpSpPr>
          <p:sp>
            <p:nvSpPr>
              <p:cNvPr id="370" name="Google Shape;370;p28"/>
              <p:cNvSpPr/>
              <p:nvPr/>
            </p:nvSpPr>
            <p:spPr>
              <a:xfrm>
                <a:off x="-420300" y="835677"/>
                <a:ext cx="1040700" cy="1040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1" name="Google Shape;371;p28"/>
              <p:cNvSpPr/>
              <p:nvPr/>
            </p:nvSpPr>
            <p:spPr>
              <a:xfrm>
                <a:off x="-318900" y="937077"/>
                <a:ext cx="837900" cy="837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2" name="Google Shape;372;p28"/>
              <p:cNvSpPr/>
              <p:nvPr/>
            </p:nvSpPr>
            <p:spPr>
              <a:xfrm>
                <a:off x="-123950" y="1132026"/>
                <a:ext cx="447900" cy="44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3" name="Google Shape;373;p28"/>
              <p:cNvSpPr/>
              <p:nvPr/>
            </p:nvSpPr>
            <p:spPr>
              <a:xfrm>
                <a:off x="-352725" y="903300"/>
                <a:ext cx="905400" cy="905400"/>
              </a:xfrm>
              <a:prstGeom prst="blockArc">
                <a:avLst>
                  <a:gd name="adj1" fmla="val 10800000"/>
                  <a:gd name="adj2" fmla="val 16175526"/>
                  <a:gd name="adj3" fmla="val 888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374" name="Google Shape;374;p28"/>
            <p:cNvSpPr/>
            <p:nvPr/>
          </p:nvSpPr>
          <p:spPr>
            <a:xfrm rot="10800000" flipH="1">
              <a:off x="-127000" y="4938925"/>
              <a:ext cx="1619400" cy="29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75" name="Google Shape;375;p28"/>
            <p:cNvSpPr/>
            <p:nvPr/>
          </p:nvSpPr>
          <p:spPr>
            <a:xfrm rot="5400000" flipH="1">
              <a:off x="357875" y="4642948"/>
              <a:ext cx="710700" cy="290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76" name="Google Shape;376;p28"/>
            <p:cNvSpPr/>
            <p:nvPr/>
          </p:nvSpPr>
          <p:spPr>
            <a:xfrm rot="10800000" flipH="1">
              <a:off x="6254750" y="-49675"/>
              <a:ext cx="2966400" cy="290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77" name="Google Shape;377;p28"/>
            <p:cNvSpPr/>
            <p:nvPr/>
          </p:nvSpPr>
          <p:spPr>
            <a:xfrm rot="5400000" flipH="1">
              <a:off x="7996000" y="-49672"/>
              <a:ext cx="710700" cy="290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29"/>
          <p:cNvGrpSpPr/>
          <p:nvPr/>
        </p:nvGrpSpPr>
        <p:grpSpPr>
          <a:xfrm>
            <a:off x="-907157" y="-95025"/>
            <a:ext cx="10713384" cy="5324350"/>
            <a:chOff x="-907157" y="-95025"/>
            <a:chExt cx="10713384" cy="5324350"/>
          </a:xfrm>
        </p:grpSpPr>
        <p:grpSp>
          <p:nvGrpSpPr>
            <p:cNvPr id="380" name="Google Shape;380;p29"/>
            <p:cNvGrpSpPr/>
            <p:nvPr/>
          </p:nvGrpSpPr>
          <p:grpSpPr>
            <a:xfrm rot="10800000" flipH="1">
              <a:off x="-907157" y="2628025"/>
              <a:ext cx="1511721" cy="1511617"/>
              <a:chOff x="3865950" y="4614702"/>
              <a:chExt cx="1040700" cy="1040700"/>
            </a:xfrm>
          </p:grpSpPr>
          <p:sp>
            <p:nvSpPr>
              <p:cNvPr id="381" name="Google Shape;381;p29"/>
              <p:cNvSpPr/>
              <p:nvPr/>
            </p:nvSpPr>
            <p:spPr>
              <a:xfrm>
                <a:off x="3865950" y="4614702"/>
                <a:ext cx="1040700" cy="1040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2" name="Google Shape;382;p29"/>
              <p:cNvSpPr/>
              <p:nvPr/>
            </p:nvSpPr>
            <p:spPr>
              <a:xfrm>
                <a:off x="3967350" y="4716102"/>
                <a:ext cx="837900" cy="83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3" name="Google Shape;383;p29"/>
              <p:cNvSpPr/>
              <p:nvPr/>
            </p:nvSpPr>
            <p:spPr>
              <a:xfrm>
                <a:off x="4079700" y="4828452"/>
                <a:ext cx="613200" cy="613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84" name="Google Shape;384;p29"/>
            <p:cNvGrpSpPr/>
            <p:nvPr/>
          </p:nvGrpSpPr>
          <p:grpSpPr>
            <a:xfrm>
              <a:off x="8013493" y="2679559"/>
              <a:ext cx="1792735" cy="1792735"/>
              <a:chOff x="2371043" y="1578093"/>
              <a:chExt cx="1424614" cy="1424614"/>
            </a:xfrm>
          </p:grpSpPr>
          <p:sp>
            <p:nvSpPr>
              <p:cNvPr id="385" name="Google Shape;385;p29"/>
              <p:cNvSpPr/>
              <p:nvPr/>
            </p:nvSpPr>
            <p:spPr>
              <a:xfrm rot="10800000" flipH="1">
                <a:off x="2371043" y="1578093"/>
                <a:ext cx="1424614" cy="142461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6" name="Google Shape;386;p29"/>
              <p:cNvSpPr/>
              <p:nvPr/>
            </p:nvSpPr>
            <p:spPr>
              <a:xfrm rot="10800000" flipH="1">
                <a:off x="2509850" y="1716900"/>
                <a:ext cx="1147001" cy="1147001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7" name="Google Shape;387;p29"/>
              <p:cNvSpPr/>
              <p:nvPr/>
            </p:nvSpPr>
            <p:spPr>
              <a:xfrm rot="10800000" flipH="1">
                <a:off x="2776717" y="1983906"/>
                <a:ext cx="613130" cy="61313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8" name="Google Shape;388;p29"/>
              <p:cNvSpPr/>
              <p:nvPr/>
            </p:nvSpPr>
            <p:spPr>
              <a:xfrm rot="10800000" flipH="1">
                <a:off x="2463547" y="1670737"/>
                <a:ext cx="1239402" cy="1239402"/>
              </a:xfrm>
              <a:prstGeom prst="blockArc">
                <a:avLst>
                  <a:gd name="adj1" fmla="val 10800000"/>
                  <a:gd name="adj2" fmla="val 16175526"/>
                  <a:gd name="adj3" fmla="val 888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389" name="Google Shape;389;p29"/>
            <p:cNvSpPr/>
            <p:nvPr/>
          </p:nvSpPr>
          <p:spPr>
            <a:xfrm rot="10800000" flipH="1">
              <a:off x="4871350" y="4938925"/>
              <a:ext cx="1619400" cy="29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90" name="Google Shape;390;p29"/>
            <p:cNvSpPr/>
            <p:nvPr/>
          </p:nvSpPr>
          <p:spPr>
            <a:xfrm rot="5400000" flipH="1">
              <a:off x="4830100" y="4579448"/>
              <a:ext cx="710700" cy="290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91" name="Google Shape;391;p29"/>
            <p:cNvSpPr/>
            <p:nvPr/>
          </p:nvSpPr>
          <p:spPr>
            <a:xfrm rot="10800000" flipH="1">
              <a:off x="394600" y="-95025"/>
              <a:ext cx="2966400" cy="290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92" name="Google Shape;392;p29"/>
            <p:cNvSpPr/>
            <p:nvPr/>
          </p:nvSpPr>
          <p:spPr>
            <a:xfrm rot="5400000" flipH="1">
              <a:off x="357875" y="210153"/>
              <a:ext cx="710700" cy="29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720000" y="1065926"/>
            <a:ext cx="7704000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>
            <a:off x="-512151" y="-4650"/>
            <a:ext cx="9698476" cy="5155700"/>
            <a:chOff x="-512151" y="-4650"/>
            <a:chExt cx="9698476" cy="5155700"/>
          </a:xfrm>
        </p:grpSpPr>
        <p:grpSp>
          <p:nvGrpSpPr>
            <p:cNvPr id="36" name="Google Shape;36;p4"/>
            <p:cNvGrpSpPr/>
            <p:nvPr/>
          </p:nvGrpSpPr>
          <p:grpSpPr>
            <a:xfrm>
              <a:off x="0" y="-4650"/>
              <a:ext cx="9186325" cy="5155700"/>
              <a:chOff x="0" y="-4650"/>
              <a:chExt cx="9186325" cy="5155700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8921400" y="2974275"/>
                <a:ext cx="222600" cy="2169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>
                <a:off x="0" y="0"/>
                <a:ext cx="1511100" cy="19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 rot="5400000">
                <a:off x="-51200" y="169350"/>
                <a:ext cx="824400" cy="4764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7675225" y="4860650"/>
                <a:ext cx="1511100" cy="290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1" name="Google Shape;41;p4"/>
            <p:cNvGrpSpPr/>
            <p:nvPr/>
          </p:nvGrpSpPr>
          <p:grpSpPr>
            <a:xfrm>
              <a:off x="-512151" y="3656600"/>
              <a:ext cx="947400" cy="947400"/>
              <a:chOff x="369274" y="4723075"/>
              <a:chExt cx="947400" cy="947400"/>
            </a:xfrm>
          </p:grpSpPr>
          <p:sp>
            <p:nvSpPr>
              <p:cNvPr id="42" name="Google Shape;42;p4"/>
              <p:cNvSpPr/>
              <p:nvPr/>
            </p:nvSpPr>
            <p:spPr>
              <a:xfrm>
                <a:off x="369274" y="4723075"/>
                <a:ext cx="947400" cy="947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461534" y="4815335"/>
                <a:ext cx="762900" cy="7629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" name="Google Shape;44;p4"/>
              <p:cNvSpPr/>
              <p:nvPr/>
            </p:nvSpPr>
            <p:spPr>
              <a:xfrm>
                <a:off x="608536" y="4962328"/>
                <a:ext cx="468900" cy="4689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4804717" y="3031349"/>
            <a:ext cx="3238500" cy="13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2"/>
          </p:nvPr>
        </p:nvSpPr>
        <p:spPr>
          <a:xfrm>
            <a:off x="1119717" y="3031351"/>
            <a:ext cx="3238500" cy="13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3"/>
          </p:nvPr>
        </p:nvSpPr>
        <p:spPr>
          <a:xfrm>
            <a:off x="1119725" y="2417901"/>
            <a:ext cx="32385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4"/>
          </p:nvPr>
        </p:nvSpPr>
        <p:spPr>
          <a:xfrm>
            <a:off x="4804726" y="2417901"/>
            <a:ext cx="32385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-637680" y="-265675"/>
            <a:ext cx="9781680" cy="5409175"/>
            <a:chOff x="-637680" y="-265675"/>
            <a:chExt cx="9781680" cy="5409175"/>
          </a:xfrm>
        </p:grpSpPr>
        <p:grpSp>
          <p:nvGrpSpPr>
            <p:cNvPr id="52" name="Google Shape;52;p5"/>
            <p:cNvGrpSpPr/>
            <p:nvPr/>
          </p:nvGrpSpPr>
          <p:grpSpPr>
            <a:xfrm rot="5400000">
              <a:off x="-637680" y="1327139"/>
              <a:ext cx="1221261" cy="1221261"/>
              <a:chOff x="-420300" y="835677"/>
              <a:chExt cx="1040700" cy="1040700"/>
            </a:xfrm>
          </p:grpSpPr>
          <p:sp>
            <p:nvSpPr>
              <p:cNvPr id="53" name="Google Shape;53;p5"/>
              <p:cNvSpPr/>
              <p:nvPr/>
            </p:nvSpPr>
            <p:spPr>
              <a:xfrm>
                <a:off x="-420300" y="835677"/>
                <a:ext cx="1040700" cy="1040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-318900" y="937077"/>
                <a:ext cx="837900" cy="837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-123950" y="1132026"/>
                <a:ext cx="447900" cy="44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-352725" y="903300"/>
                <a:ext cx="905400" cy="905400"/>
              </a:xfrm>
              <a:prstGeom prst="blockArc">
                <a:avLst>
                  <a:gd name="adj1" fmla="val 10800000"/>
                  <a:gd name="adj2" fmla="val 16175526"/>
                  <a:gd name="adj3" fmla="val 888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57" name="Google Shape;57;p5"/>
            <p:cNvGrpSpPr/>
            <p:nvPr/>
          </p:nvGrpSpPr>
          <p:grpSpPr>
            <a:xfrm>
              <a:off x="7429450" y="-265675"/>
              <a:ext cx="1714550" cy="5409175"/>
              <a:chOff x="7429450" y="-265675"/>
              <a:chExt cx="1714550" cy="5409175"/>
            </a:xfrm>
          </p:grpSpPr>
          <p:sp>
            <p:nvSpPr>
              <p:cNvPr id="58" name="Google Shape;58;p5"/>
              <p:cNvSpPr/>
              <p:nvPr/>
            </p:nvSpPr>
            <p:spPr>
              <a:xfrm rot="5400000">
                <a:off x="7636500" y="-55525"/>
                <a:ext cx="710700" cy="290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8736600" y="4440000"/>
                <a:ext cx="407400" cy="703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 rot="5400000">
                <a:off x="8039650" y="4284175"/>
                <a:ext cx="249000" cy="146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7"/>
          <p:cNvGrpSpPr/>
          <p:nvPr/>
        </p:nvGrpSpPr>
        <p:grpSpPr>
          <a:xfrm>
            <a:off x="6329566" y="0"/>
            <a:ext cx="2927459" cy="5889539"/>
            <a:chOff x="6329566" y="0"/>
            <a:chExt cx="2927459" cy="5889539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6329566" y="4501141"/>
              <a:ext cx="1388398" cy="1388398"/>
              <a:chOff x="3865950" y="4614702"/>
              <a:chExt cx="1040700" cy="1040700"/>
            </a:xfrm>
          </p:grpSpPr>
          <p:sp>
            <p:nvSpPr>
              <p:cNvPr id="76" name="Google Shape;76;p7"/>
              <p:cNvSpPr/>
              <p:nvPr/>
            </p:nvSpPr>
            <p:spPr>
              <a:xfrm>
                <a:off x="3865950" y="4614702"/>
                <a:ext cx="1040700" cy="1040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>
                <a:off x="3967350" y="4716102"/>
                <a:ext cx="837900" cy="83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>
                <a:off x="4059592" y="4808344"/>
                <a:ext cx="653400" cy="65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79" name="Google Shape;79;p7"/>
            <p:cNvGrpSpPr/>
            <p:nvPr/>
          </p:nvGrpSpPr>
          <p:grpSpPr>
            <a:xfrm>
              <a:off x="7868625" y="0"/>
              <a:ext cx="1388400" cy="1388400"/>
              <a:chOff x="7868625" y="0"/>
              <a:chExt cx="1388400" cy="1388400"/>
            </a:xfrm>
          </p:grpSpPr>
          <p:sp>
            <p:nvSpPr>
              <p:cNvPr id="80" name="Google Shape;80;p7"/>
              <p:cNvSpPr/>
              <p:nvPr/>
            </p:nvSpPr>
            <p:spPr>
              <a:xfrm>
                <a:off x="8921400" y="0"/>
                <a:ext cx="222600" cy="1388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1" name="Google Shape;81;p7"/>
              <p:cNvSpPr/>
              <p:nvPr/>
            </p:nvSpPr>
            <p:spPr>
              <a:xfrm rot="5400000">
                <a:off x="8421525" y="-552900"/>
                <a:ext cx="282600" cy="1388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4056925" y="878850"/>
            <a:ext cx="4294800" cy="10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subTitle" idx="1"/>
          </p:nvPr>
        </p:nvSpPr>
        <p:spPr>
          <a:xfrm>
            <a:off x="4056925" y="19663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>
            <a:spLocks noGrp="1"/>
          </p:cNvSpPr>
          <p:nvPr>
            <p:ph type="pic" idx="2"/>
          </p:nvPr>
        </p:nvSpPr>
        <p:spPr>
          <a:xfrm>
            <a:off x="0" y="0"/>
            <a:ext cx="35841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1928825" y="1307100"/>
            <a:ext cx="52863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-616215" y="-134925"/>
            <a:ext cx="10238973" cy="5699798"/>
            <a:chOff x="-616215" y="-134925"/>
            <a:chExt cx="10238973" cy="5699798"/>
          </a:xfrm>
        </p:grpSpPr>
        <p:grpSp>
          <p:nvGrpSpPr>
            <p:cNvPr id="88" name="Google Shape;88;p8"/>
            <p:cNvGrpSpPr/>
            <p:nvPr/>
          </p:nvGrpSpPr>
          <p:grpSpPr>
            <a:xfrm>
              <a:off x="-616215" y="4343611"/>
              <a:ext cx="1221261" cy="1221261"/>
              <a:chOff x="3865950" y="4614702"/>
              <a:chExt cx="1040700" cy="1040700"/>
            </a:xfrm>
          </p:grpSpPr>
          <p:sp>
            <p:nvSpPr>
              <p:cNvPr id="89" name="Google Shape;89;p8"/>
              <p:cNvSpPr/>
              <p:nvPr/>
            </p:nvSpPr>
            <p:spPr>
              <a:xfrm>
                <a:off x="3865950" y="4614702"/>
                <a:ext cx="1040700" cy="104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0" name="Google Shape;90;p8"/>
              <p:cNvSpPr/>
              <p:nvPr/>
            </p:nvSpPr>
            <p:spPr>
              <a:xfrm>
                <a:off x="3967350" y="4716102"/>
                <a:ext cx="837900" cy="83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1" name="Google Shape;91;p8"/>
              <p:cNvSpPr/>
              <p:nvPr/>
            </p:nvSpPr>
            <p:spPr>
              <a:xfrm>
                <a:off x="4079700" y="4828452"/>
                <a:ext cx="613200" cy="613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92" name="Google Shape;92;p8"/>
            <p:cNvSpPr/>
            <p:nvPr/>
          </p:nvSpPr>
          <p:spPr>
            <a:xfrm>
              <a:off x="-246050" y="-47625"/>
              <a:ext cx="851100" cy="29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 rot="5400000">
              <a:off x="-196125" y="142725"/>
              <a:ext cx="845700" cy="290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94" name="Google Shape;94;p8"/>
            <p:cNvGrpSpPr/>
            <p:nvPr/>
          </p:nvGrpSpPr>
          <p:grpSpPr>
            <a:xfrm>
              <a:off x="7850030" y="758996"/>
              <a:ext cx="1772728" cy="1772728"/>
              <a:chOff x="3865950" y="4614702"/>
              <a:chExt cx="1040700" cy="1040700"/>
            </a:xfrm>
          </p:grpSpPr>
          <p:sp>
            <p:nvSpPr>
              <p:cNvPr id="95" name="Google Shape;95;p8"/>
              <p:cNvSpPr/>
              <p:nvPr/>
            </p:nvSpPr>
            <p:spPr>
              <a:xfrm>
                <a:off x="3865950" y="4614702"/>
                <a:ext cx="1040700" cy="1040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6" name="Google Shape;96;p8"/>
              <p:cNvSpPr/>
              <p:nvPr/>
            </p:nvSpPr>
            <p:spPr>
              <a:xfrm>
                <a:off x="3967350" y="4716102"/>
                <a:ext cx="837900" cy="83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>
                <a:off x="4059592" y="4808344"/>
                <a:ext cx="653400" cy="65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98" name="Google Shape;98;p8"/>
            <p:cNvSpPr/>
            <p:nvPr/>
          </p:nvSpPr>
          <p:spPr>
            <a:xfrm>
              <a:off x="6658075" y="4913325"/>
              <a:ext cx="1772700" cy="290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 rot="5400000">
              <a:off x="6282750" y="4988050"/>
              <a:ext cx="710700" cy="290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03" name="Google Shape;103;p9"/>
          <p:cNvGrpSpPr/>
          <p:nvPr/>
        </p:nvGrpSpPr>
        <p:grpSpPr>
          <a:xfrm>
            <a:off x="-616062" y="-115947"/>
            <a:ext cx="10396212" cy="5680820"/>
            <a:chOff x="-616062" y="-115947"/>
            <a:chExt cx="10396212" cy="5680820"/>
          </a:xfrm>
        </p:grpSpPr>
        <p:grpSp>
          <p:nvGrpSpPr>
            <p:cNvPr id="104" name="Google Shape;104;p9"/>
            <p:cNvGrpSpPr/>
            <p:nvPr/>
          </p:nvGrpSpPr>
          <p:grpSpPr>
            <a:xfrm>
              <a:off x="8115516" y="3516891"/>
              <a:ext cx="1388398" cy="1388398"/>
              <a:chOff x="3865950" y="4614702"/>
              <a:chExt cx="1040700" cy="1040700"/>
            </a:xfrm>
          </p:grpSpPr>
          <p:sp>
            <p:nvSpPr>
              <p:cNvPr id="105" name="Google Shape;105;p9"/>
              <p:cNvSpPr/>
              <p:nvPr/>
            </p:nvSpPr>
            <p:spPr>
              <a:xfrm>
                <a:off x="3865950" y="4614702"/>
                <a:ext cx="1040700" cy="1040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3967350" y="4716102"/>
                <a:ext cx="837900" cy="83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7" name="Google Shape;107;p9"/>
              <p:cNvSpPr/>
              <p:nvPr/>
            </p:nvSpPr>
            <p:spPr>
              <a:xfrm>
                <a:off x="4059592" y="4808344"/>
                <a:ext cx="653400" cy="65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08" name="Google Shape;108;p9"/>
            <p:cNvGrpSpPr/>
            <p:nvPr/>
          </p:nvGrpSpPr>
          <p:grpSpPr>
            <a:xfrm rot="10800000" flipH="1">
              <a:off x="-616062" y="-115947"/>
              <a:ext cx="1329494" cy="1329390"/>
              <a:chOff x="3865950" y="4614702"/>
              <a:chExt cx="1040700" cy="1040700"/>
            </a:xfrm>
          </p:grpSpPr>
          <p:sp>
            <p:nvSpPr>
              <p:cNvPr id="109" name="Google Shape;109;p9"/>
              <p:cNvSpPr/>
              <p:nvPr/>
            </p:nvSpPr>
            <p:spPr>
              <a:xfrm>
                <a:off x="3865950" y="4614702"/>
                <a:ext cx="1040700" cy="104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0" name="Google Shape;110;p9"/>
              <p:cNvSpPr/>
              <p:nvPr/>
            </p:nvSpPr>
            <p:spPr>
              <a:xfrm>
                <a:off x="3967350" y="4716102"/>
                <a:ext cx="837900" cy="83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1" name="Google Shape;111;p9"/>
              <p:cNvSpPr/>
              <p:nvPr/>
            </p:nvSpPr>
            <p:spPr>
              <a:xfrm>
                <a:off x="4079700" y="4828452"/>
                <a:ext cx="613200" cy="613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112" name="Google Shape;112;p9"/>
            <p:cNvSpPr/>
            <p:nvPr/>
          </p:nvSpPr>
          <p:spPr>
            <a:xfrm rot="10800000" flipH="1">
              <a:off x="190500" y="4853100"/>
              <a:ext cx="2159100" cy="29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13" name="Google Shape;113;p9"/>
            <p:cNvSpPr/>
            <p:nvPr/>
          </p:nvSpPr>
          <p:spPr>
            <a:xfrm rot="5400000" flipH="1">
              <a:off x="-196125" y="4996823"/>
              <a:ext cx="845700" cy="290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14" name="Google Shape;114;p9"/>
            <p:cNvSpPr/>
            <p:nvPr/>
          </p:nvSpPr>
          <p:spPr>
            <a:xfrm rot="10800000" flipH="1">
              <a:off x="8007450" y="151498"/>
              <a:ext cx="1772700" cy="290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15" name="Google Shape;115;p9"/>
            <p:cNvSpPr/>
            <p:nvPr/>
          </p:nvSpPr>
          <p:spPr>
            <a:xfrm rot="5400000" flipH="1">
              <a:off x="8362375" y="476923"/>
              <a:ext cx="710700" cy="290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0"/>
          <p:cNvSpPr txBox="1">
            <a:spLocks noGrp="1"/>
          </p:cNvSpPr>
          <p:nvPr>
            <p:ph type="title"/>
          </p:nvPr>
        </p:nvSpPr>
        <p:spPr>
          <a:xfrm>
            <a:off x="1948800" y="4014450"/>
            <a:ext cx="5246400" cy="441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8"/>
          <p:cNvGrpSpPr/>
          <p:nvPr/>
        </p:nvGrpSpPr>
        <p:grpSpPr>
          <a:xfrm>
            <a:off x="223395" y="-171200"/>
            <a:ext cx="9540155" cy="5393200"/>
            <a:chOff x="223395" y="-171200"/>
            <a:chExt cx="9540155" cy="5393200"/>
          </a:xfrm>
        </p:grpSpPr>
        <p:sp>
          <p:nvSpPr>
            <p:cNvPr id="201" name="Google Shape;201;p18"/>
            <p:cNvSpPr/>
            <p:nvPr/>
          </p:nvSpPr>
          <p:spPr>
            <a:xfrm rot="-5400000" flipH="1">
              <a:off x="7935199" y="-281750"/>
              <a:ext cx="249000" cy="110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02" name="Google Shape;202;p18"/>
            <p:cNvGrpSpPr/>
            <p:nvPr/>
          </p:nvGrpSpPr>
          <p:grpSpPr>
            <a:xfrm rot="-5400000" flipH="1">
              <a:off x="8542289" y="3382739"/>
              <a:ext cx="1221261" cy="1221261"/>
              <a:chOff x="-420300" y="835677"/>
              <a:chExt cx="1040700" cy="1040700"/>
            </a:xfrm>
          </p:grpSpPr>
          <p:sp>
            <p:nvSpPr>
              <p:cNvPr id="203" name="Google Shape;203;p18"/>
              <p:cNvSpPr/>
              <p:nvPr/>
            </p:nvSpPr>
            <p:spPr>
              <a:xfrm>
                <a:off x="-420300" y="835677"/>
                <a:ext cx="1040700" cy="104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4" name="Google Shape;204;p18"/>
              <p:cNvSpPr/>
              <p:nvPr/>
            </p:nvSpPr>
            <p:spPr>
              <a:xfrm>
                <a:off x="-318900" y="937077"/>
                <a:ext cx="837900" cy="8379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>
                <a:off x="-123950" y="1132026"/>
                <a:ext cx="447900" cy="44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>
                <a:off x="-352725" y="903300"/>
                <a:ext cx="905400" cy="905400"/>
              </a:xfrm>
              <a:prstGeom prst="blockArc">
                <a:avLst>
                  <a:gd name="adj1" fmla="val 10800000"/>
                  <a:gd name="adj2" fmla="val 16175526"/>
                  <a:gd name="adj3" fmla="val 888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207" name="Google Shape;207;p18"/>
            <p:cNvSpPr/>
            <p:nvPr/>
          </p:nvSpPr>
          <p:spPr>
            <a:xfrm rot="-5400000" flipH="1">
              <a:off x="13245" y="38950"/>
              <a:ext cx="710700" cy="290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 flipH="1">
              <a:off x="8423970" y="-82250"/>
              <a:ext cx="407400" cy="703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09" name="Google Shape;209;p18"/>
            <p:cNvSpPr/>
            <p:nvPr/>
          </p:nvSpPr>
          <p:spPr>
            <a:xfrm rot="-5400000" flipH="1">
              <a:off x="404225" y="4745750"/>
              <a:ext cx="618000" cy="33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 rot="-5400000" flipH="1">
              <a:off x="1146799" y="4327425"/>
              <a:ext cx="249000" cy="110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sp>
        <p:nvSpPr>
          <p:cNvPr id="211" name="Google Shape;21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ubTitle" idx="1"/>
          </p:nvPr>
        </p:nvSpPr>
        <p:spPr>
          <a:xfrm>
            <a:off x="720038" y="2894076"/>
            <a:ext cx="2400000" cy="15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2"/>
          </p:nvPr>
        </p:nvSpPr>
        <p:spPr>
          <a:xfrm>
            <a:off x="3371988" y="2894076"/>
            <a:ext cx="2400000" cy="15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3"/>
          </p:nvPr>
        </p:nvSpPr>
        <p:spPr>
          <a:xfrm>
            <a:off x="6023963" y="2894074"/>
            <a:ext cx="2400000" cy="15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4"/>
          </p:nvPr>
        </p:nvSpPr>
        <p:spPr>
          <a:xfrm>
            <a:off x="720050" y="2162425"/>
            <a:ext cx="2400000" cy="7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subTitle" idx="5"/>
          </p:nvPr>
        </p:nvSpPr>
        <p:spPr>
          <a:xfrm>
            <a:off x="3372004" y="2162425"/>
            <a:ext cx="2400000" cy="7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subTitle" idx="6"/>
          </p:nvPr>
        </p:nvSpPr>
        <p:spPr>
          <a:xfrm>
            <a:off x="6023975" y="2162425"/>
            <a:ext cx="2400000" cy="7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64" r:id="rId9"/>
    <p:sldLayoutId id="2147483665" r:id="rId10"/>
    <p:sldLayoutId id="2147483667" r:id="rId11"/>
    <p:sldLayoutId id="2147483674" r:id="rId12"/>
    <p:sldLayoutId id="2147483675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"/>
          <p:cNvSpPr txBox="1">
            <a:spLocks noGrp="1"/>
          </p:cNvSpPr>
          <p:nvPr>
            <p:ph type="ctrTitle"/>
          </p:nvPr>
        </p:nvSpPr>
        <p:spPr>
          <a:xfrm>
            <a:off x="713225" y="860825"/>
            <a:ext cx="4580400" cy="28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Projet Arduino : Coffre sécurisé à alarme</a:t>
            </a:r>
            <a:endParaRPr dirty="0"/>
          </a:p>
        </p:txBody>
      </p:sp>
      <p:sp>
        <p:nvSpPr>
          <p:cNvPr id="404" name="Google Shape;404;p33"/>
          <p:cNvSpPr txBox="1">
            <a:spLocks noGrp="1"/>
          </p:cNvSpPr>
          <p:nvPr>
            <p:ph type="subTitle" idx="1"/>
          </p:nvPr>
        </p:nvSpPr>
        <p:spPr>
          <a:xfrm>
            <a:off x="713225" y="3806874"/>
            <a:ext cx="4580400" cy="836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RÉALISÉ PAR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HITMI Younes</a:t>
            </a:r>
            <a:endParaRPr dirty="0"/>
          </a:p>
        </p:txBody>
      </p:sp>
      <p:grpSp>
        <p:nvGrpSpPr>
          <p:cNvPr id="406" name="Google Shape;406;p33"/>
          <p:cNvGrpSpPr/>
          <p:nvPr/>
        </p:nvGrpSpPr>
        <p:grpSpPr>
          <a:xfrm>
            <a:off x="8574045" y="539489"/>
            <a:ext cx="1221261" cy="1221261"/>
            <a:chOff x="-420300" y="835677"/>
            <a:chExt cx="1040700" cy="1040700"/>
          </a:xfrm>
        </p:grpSpPr>
        <p:sp>
          <p:nvSpPr>
            <p:cNvPr id="407" name="Google Shape;407;p33"/>
            <p:cNvSpPr/>
            <p:nvPr/>
          </p:nvSpPr>
          <p:spPr>
            <a:xfrm>
              <a:off x="-420300" y="835677"/>
              <a:ext cx="1040700" cy="1040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-318900" y="937077"/>
              <a:ext cx="837900" cy="83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-123950" y="1132026"/>
              <a:ext cx="447900" cy="44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-352725" y="903300"/>
              <a:ext cx="905400" cy="905400"/>
            </a:xfrm>
            <a:prstGeom prst="blockArc">
              <a:avLst>
                <a:gd name="adj1" fmla="val 10800000"/>
                <a:gd name="adj2" fmla="val 16175526"/>
                <a:gd name="adj3" fmla="val 888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grpSp>
        <p:nvGrpSpPr>
          <p:cNvPr id="411" name="Google Shape;411;p33"/>
          <p:cNvGrpSpPr/>
          <p:nvPr/>
        </p:nvGrpSpPr>
        <p:grpSpPr>
          <a:xfrm>
            <a:off x="4790875" y="4642950"/>
            <a:ext cx="1015150" cy="710700"/>
            <a:chOff x="4790875" y="4642950"/>
            <a:chExt cx="1015150" cy="710700"/>
          </a:xfrm>
        </p:grpSpPr>
        <p:sp>
          <p:nvSpPr>
            <p:cNvPr id="412" name="Google Shape;412;p33"/>
            <p:cNvSpPr/>
            <p:nvPr/>
          </p:nvSpPr>
          <p:spPr>
            <a:xfrm>
              <a:off x="4954925" y="4853100"/>
              <a:ext cx="851100" cy="290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13" name="Google Shape;413;p33"/>
            <p:cNvSpPr/>
            <p:nvPr/>
          </p:nvSpPr>
          <p:spPr>
            <a:xfrm rot="5400000">
              <a:off x="4580725" y="4853100"/>
              <a:ext cx="710700" cy="290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sp>
        <p:nvSpPr>
          <p:cNvPr id="414" name="Google Shape;414;p33"/>
          <p:cNvSpPr/>
          <p:nvPr/>
        </p:nvSpPr>
        <p:spPr>
          <a:xfrm rot="5400000">
            <a:off x="5294975" y="54800"/>
            <a:ext cx="445500" cy="29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graphicFrame>
        <p:nvGraphicFramePr>
          <p:cNvPr id="421" name="Google Shape;421;p34"/>
          <p:cNvGraphicFramePr/>
          <p:nvPr>
            <p:extLst>
              <p:ext uri="{D42A27DB-BD31-4B8C-83A1-F6EECF244321}">
                <p14:modId xmlns:p14="http://schemas.microsoft.com/office/powerpoint/2010/main" val="2029910481"/>
              </p:ext>
            </p:extLst>
          </p:nvPr>
        </p:nvGraphicFramePr>
        <p:xfrm>
          <a:off x="719988" y="1369498"/>
          <a:ext cx="7704000" cy="1901526"/>
        </p:xfrm>
        <a:graphic>
          <a:graphicData uri="http://schemas.openxmlformats.org/drawingml/2006/table">
            <a:tbl>
              <a:tblPr>
                <a:noFill/>
                <a:tableStyleId>{F2A5D92C-9B47-4718-A32D-9F3E581D57F4}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2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Présentation du concept</a:t>
                      </a:r>
                      <a:endParaRPr sz="1000" b="1" u="sng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Introduction au projet, mise en avant de l’objectif </a:t>
                      </a:r>
                      <a:endParaRPr sz="1000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2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Matériel utilisé / côuts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Liste des modules utilisés, estimation du budget / temps investi</a:t>
                      </a:r>
                      <a:endParaRPr sz="1000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2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Explications sur les modules utilisés</a:t>
                      </a:r>
                      <a:endParaRPr sz="1000" b="1" u="sng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Explication du fonctionnement des modules</a:t>
                      </a:r>
                      <a:endParaRPr sz="1000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71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sng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Détails de fonctionnement</a:t>
                      </a:r>
                      <a:endParaRPr sz="1000" b="1" u="sng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Explication (superficielle) du système </a:t>
                      </a:r>
                      <a:endParaRPr sz="1000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B70E5764-5D70-0F3E-235D-3A7F92AE9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432422"/>
              </p:ext>
            </p:extLst>
          </p:nvPr>
        </p:nvGraphicFramePr>
        <p:xfrm>
          <a:off x="719988" y="3505454"/>
          <a:ext cx="7704000" cy="424719"/>
        </p:xfrm>
        <a:graphic>
          <a:graphicData uri="http://schemas.openxmlformats.org/drawingml/2006/table">
            <a:tbl>
              <a:tblPr>
                <a:noFill/>
                <a:tableStyleId>{F2A5D92C-9B47-4718-A32D-9F3E581D57F4}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1927418587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595593379"/>
                    </a:ext>
                  </a:extLst>
                </a:gridCol>
              </a:tblGrid>
              <a:tr h="42471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sng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Démonstration </a:t>
                      </a:r>
                      <a:endParaRPr sz="1000" b="1" u="sng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-FR" sz="1000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Essais des différentes issues possibles </a:t>
                      </a:r>
                      <a:endParaRPr sz="1000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4187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6"/>
          <p:cNvSpPr txBox="1">
            <a:spLocks noGrp="1"/>
          </p:cNvSpPr>
          <p:nvPr>
            <p:ph type="title"/>
          </p:nvPr>
        </p:nvSpPr>
        <p:spPr>
          <a:xfrm>
            <a:off x="2462469" y="561511"/>
            <a:ext cx="4294800" cy="10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Présentation du concept</a:t>
            </a:r>
            <a:endParaRPr dirty="0"/>
          </a:p>
        </p:txBody>
      </p:sp>
      <p:sp>
        <p:nvSpPr>
          <p:cNvPr id="452" name="Google Shape;452;p36"/>
          <p:cNvSpPr txBox="1">
            <a:spLocks noGrp="1"/>
          </p:cNvSpPr>
          <p:nvPr>
            <p:ph type="subTitle" idx="1"/>
          </p:nvPr>
        </p:nvSpPr>
        <p:spPr>
          <a:xfrm>
            <a:off x="868013" y="2070201"/>
            <a:ext cx="7483712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Ce coffre a pour objectif d’exposer un ou plusieurs objets, tout en les gardant en sécurité. L’idée est que seuls les possesseurs des 5 clés RFID ou du code à 4 chiffres puissent accéder au contenu du coffre.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Le coffre donne 4 essais à l’utilisateur. Que ce soit en entrant un code, ou en scannant une clé RFID, au bout de 4 erreurs, l’alarme se déclenche jusqu’à ce qu’un administrateur entre le bon code, ou scanne sa clé RFID.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Il existe 5 emplacements d’</a:t>
            </a:r>
            <a:r>
              <a:rPr lang="fr-FR" dirty="0" err="1"/>
              <a:t>UIDs</a:t>
            </a:r>
            <a:r>
              <a:rPr lang="fr-FR" dirty="0"/>
              <a:t> différents, remplaçables à volonté. Idem pour le code de sécurité. Il faut connaître le code afin d’apporter des changements aux clés.</a:t>
            </a:r>
            <a:endParaRPr dirty="0"/>
          </a:p>
        </p:txBody>
      </p:sp>
      <p:grpSp>
        <p:nvGrpSpPr>
          <p:cNvPr id="454" name="Google Shape;454;p36"/>
          <p:cNvGrpSpPr/>
          <p:nvPr/>
        </p:nvGrpSpPr>
        <p:grpSpPr>
          <a:xfrm>
            <a:off x="363725" y="278911"/>
            <a:ext cx="857100" cy="1046100"/>
            <a:chOff x="3187000" y="330950"/>
            <a:chExt cx="857100" cy="1046100"/>
          </a:xfrm>
        </p:grpSpPr>
        <p:sp>
          <p:nvSpPr>
            <p:cNvPr id="455" name="Google Shape;455;p36"/>
            <p:cNvSpPr/>
            <p:nvPr/>
          </p:nvSpPr>
          <p:spPr>
            <a:xfrm rot="10800000">
              <a:off x="3408688" y="519950"/>
              <a:ext cx="282600" cy="857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56" name="Google Shape;456;p36"/>
            <p:cNvSpPr/>
            <p:nvPr/>
          </p:nvSpPr>
          <p:spPr>
            <a:xfrm rot="5400000">
              <a:off x="3474250" y="43700"/>
              <a:ext cx="282600" cy="8571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2"/>
          <p:cNvSpPr txBox="1">
            <a:spLocks noGrp="1"/>
          </p:cNvSpPr>
          <p:nvPr>
            <p:ph type="title"/>
          </p:nvPr>
        </p:nvSpPr>
        <p:spPr>
          <a:xfrm>
            <a:off x="839584" y="2479870"/>
            <a:ext cx="3492600" cy="76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Ecran LCD</a:t>
            </a:r>
            <a:endParaRPr sz="2400" dirty="0"/>
          </a:p>
        </p:txBody>
      </p:sp>
      <p:sp>
        <p:nvSpPr>
          <p:cNvPr id="553" name="Google Shape;553;p42"/>
          <p:cNvSpPr txBox="1">
            <a:spLocks noGrp="1"/>
          </p:cNvSpPr>
          <p:nvPr>
            <p:ph type="title" idx="2"/>
          </p:nvPr>
        </p:nvSpPr>
        <p:spPr>
          <a:xfrm>
            <a:off x="1075042" y="1370931"/>
            <a:ext cx="3492600" cy="76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Carte Arduino Mega 2560</a:t>
            </a:r>
            <a:endParaRPr sz="2400" dirty="0"/>
          </a:p>
        </p:txBody>
      </p:sp>
      <p:sp>
        <p:nvSpPr>
          <p:cNvPr id="555" name="Google Shape;555;p42"/>
          <p:cNvSpPr txBox="1">
            <a:spLocks noGrp="1"/>
          </p:cNvSpPr>
          <p:nvPr>
            <p:ph type="title" idx="4"/>
          </p:nvPr>
        </p:nvSpPr>
        <p:spPr>
          <a:xfrm>
            <a:off x="4166133" y="2439831"/>
            <a:ext cx="3492600" cy="76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Leds </a:t>
            </a:r>
            <a:endParaRPr sz="2400" dirty="0"/>
          </a:p>
        </p:txBody>
      </p:sp>
      <p:grpSp>
        <p:nvGrpSpPr>
          <p:cNvPr id="557" name="Google Shape;557;p42"/>
          <p:cNvGrpSpPr/>
          <p:nvPr/>
        </p:nvGrpSpPr>
        <p:grpSpPr>
          <a:xfrm rot="5400000" flipH="1">
            <a:off x="367801" y="-94365"/>
            <a:ext cx="1426904" cy="1426904"/>
            <a:chOff x="-420300" y="835677"/>
            <a:chExt cx="1040700" cy="1040700"/>
          </a:xfrm>
        </p:grpSpPr>
        <p:sp>
          <p:nvSpPr>
            <p:cNvPr id="558" name="Google Shape;558;p42"/>
            <p:cNvSpPr/>
            <p:nvPr/>
          </p:nvSpPr>
          <p:spPr>
            <a:xfrm>
              <a:off x="-420300" y="835677"/>
              <a:ext cx="1040700" cy="1040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59" name="Google Shape;559;p42"/>
            <p:cNvSpPr/>
            <p:nvPr/>
          </p:nvSpPr>
          <p:spPr>
            <a:xfrm>
              <a:off x="-318900" y="937077"/>
              <a:ext cx="837900" cy="83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60" name="Google Shape;560;p42"/>
            <p:cNvSpPr/>
            <p:nvPr/>
          </p:nvSpPr>
          <p:spPr>
            <a:xfrm>
              <a:off x="-123950" y="1132026"/>
              <a:ext cx="447900" cy="44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61" name="Google Shape;561;p42"/>
            <p:cNvSpPr/>
            <p:nvPr/>
          </p:nvSpPr>
          <p:spPr>
            <a:xfrm>
              <a:off x="-352725" y="903300"/>
              <a:ext cx="905400" cy="905400"/>
            </a:xfrm>
            <a:prstGeom prst="blockArc">
              <a:avLst>
                <a:gd name="adj1" fmla="val 10800000"/>
                <a:gd name="adj2" fmla="val 16175526"/>
                <a:gd name="adj3" fmla="val 888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sp>
        <p:nvSpPr>
          <p:cNvPr id="2" name="Google Shape;553;p42">
            <a:extLst>
              <a:ext uri="{FF2B5EF4-FFF2-40B4-BE49-F238E27FC236}">
                <a16:creationId xmlns:a16="http://schemas.microsoft.com/office/drawing/2014/main" id="{FD527F35-0CFF-25E3-93FC-5EC86E7BDFD0}"/>
              </a:ext>
            </a:extLst>
          </p:cNvPr>
          <p:cNvSpPr txBox="1">
            <a:spLocks/>
          </p:cNvSpPr>
          <p:nvPr/>
        </p:nvSpPr>
        <p:spPr>
          <a:xfrm>
            <a:off x="4166133" y="1931411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40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2400" dirty="0"/>
              <a:t>Buzzer</a:t>
            </a:r>
          </a:p>
        </p:txBody>
      </p:sp>
      <p:sp>
        <p:nvSpPr>
          <p:cNvPr id="4" name="Google Shape;555;p42">
            <a:extLst>
              <a:ext uri="{FF2B5EF4-FFF2-40B4-BE49-F238E27FC236}">
                <a16:creationId xmlns:a16="http://schemas.microsoft.com/office/drawing/2014/main" id="{B18CB8DC-C9B5-1355-D114-DAA0D7382084}"/>
              </a:ext>
            </a:extLst>
          </p:cNvPr>
          <p:cNvSpPr txBox="1">
            <a:spLocks/>
          </p:cNvSpPr>
          <p:nvPr/>
        </p:nvSpPr>
        <p:spPr>
          <a:xfrm>
            <a:off x="957313" y="2996092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40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2400" dirty="0"/>
              <a:t>Servos moteurs 9g</a:t>
            </a:r>
          </a:p>
        </p:txBody>
      </p:sp>
      <p:sp>
        <p:nvSpPr>
          <p:cNvPr id="6" name="Google Shape;553;p42">
            <a:extLst>
              <a:ext uri="{FF2B5EF4-FFF2-40B4-BE49-F238E27FC236}">
                <a16:creationId xmlns:a16="http://schemas.microsoft.com/office/drawing/2014/main" id="{B67BC220-E038-33B5-51F4-E60E84185D8A}"/>
              </a:ext>
            </a:extLst>
          </p:cNvPr>
          <p:cNvSpPr txBox="1">
            <a:spLocks/>
          </p:cNvSpPr>
          <p:nvPr/>
        </p:nvSpPr>
        <p:spPr>
          <a:xfrm>
            <a:off x="1075042" y="1954112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40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2400" dirty="0"/>
              <a:t>Lecteur MFRC-522</a:t>
            </a:r>
          </a:p>
        </p:txBody>
      </p:sp>
      <p:sp>
        <p:nvSpPr>
          <p:cNvPr id="20" name="Google Shape;553;p42">
            <a:extLst>
              <a:ext uri="{FF2B5EF4-FFF2-40B4-BE49-F238E27FC236}">
                <a16:creationId xmlns:a16="http://schemas.microsoft.com/office/drawing/2014/main" id="{1E7196F1-9E61-5180-639D-5DCC413D88A3}"/>
              </a:ext>
            </a:extLst>
          </p:cNvPr>
          <p:cNvSpPr txBox="1">
            <a:spLocks/>
          </p:cNvSpPr>
          <p:nvPr/>
        </p:nvSpPr>
        <p:spPr>
          <a:xfrm>
            <a:off x="4235540" y="1337192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40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2400" dirty="0"/>
              <a:t>BreadBoard</a:t>
            </a:r>
          </a:p>
        </p:txBody>
      </p:sp>
      <p:sp>
        <p:nvSpPr>
          <p:cNvPr id="21" name="Google Shape;553;p42">
            <a:extLst>
              <a:ext uri="{FF2B5EF4-FFF2-40B4-BE49-F238E27FC236}">
                <a16:creationId xmlns:a16="http://schemas.microsoft.com/office/drawing/2014/main" id="{E91819D8-C9E0-4468-5882-005E7E34530A}"/>
              </a:ext>
            </a:extLst>
          </p:cNvPr>
          <p:cNvSpPr txBox="1">
            <a:spLocks/>
          </p:cNvSpPr>
          <p:nvPr/>
        </p:nvSpPr>
        <p:spPr>
          <a:xfrm>
            <a:off x="4322827" y="2962353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40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2400" dirty="0"/>
              <a:t>Clavier numérique </a:t>
            </a:r>
          </a:p>
        </p:txBody>
      </p:sp>
      <p:sp>
        <p:nvSpPr>
          <p:cNvPr id="23" name="Google Shape;553;p42">
            <a:extLst>
              <a:ext uri="{FF2B5EF4-FFF2-40B4-BE49-F238E27FC236}">
                <a16:creationId xmlns:a16="http://schemas.microsoft.com/office/drawing/2014/main" id="{C50302A1-BF5E-1AB8-9D83-99AF7F2F476A}"/>
              </a:ext>
            </a:extLst>
          </p:cNvPr>
          <p:cNvSpPr txBox="1">
            <a:spLocks/>
          </p:cNvSpPr>
          <p:nvPr/>
        </p:nvSpPr>
        <p:spPr>
          <a:xfrm>
            <a:off x="957313" y="3448072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40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2400" dirty="0"/>
              <a:t>Piles</a:t>
            </a:r>
          </a:p>
        </p:txBody>
      </p:sp>
      <p:sp>
        <p:nvSpPr>
          <p:cNvPr id="24" name="Google Shape;553;p42">
            <a:extLst>
              <a:ext uri="{FF2B5EF4-FFF2-40B4-BE49-F238E27FC236}">
                <a16:creationId xmlns:a16="http://schemas.microsoft.com/office/drawing/2014/main" id="{E99FA720-BF84-DB24-7499-713AC73E8CD4}"/>
              </a:ext>
            </a:extLst>
          </p:cNvPr>
          <p:cNvSpPr txBox="1">
            <a:spLocks/>
          </p:cNvSpPr>
          <p:nvPr/>
        </p:nvSpPr>
        <p:spPr>
          <a:xfrm>
            <a:off x="4386370" y="3508731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40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2400" dirty="0"/>
              <a:t>Interrupteur</a:t>
            </a:r>
          </a:p>
        </p:txBody>
      </p:sp>
      <p:sp>
        <p:nvSpPr>
          <p:cNvPr id="26" name="Google Shape;553;p42">
            <a:extLst>
              <a:ext uri="{FF2B5EF4-FFF2-40B4-BE49-F238E27FC236}">
                <a16:creationId xmlns:a16="http://schemas.microsoft.com/office/drawing/2014/main" id="{C1C77B49-6B21-2F6F-3400-1B10F0488D98}"/>
              </a:ext>
            </a:extLst>
          </p:cNvPr>
          <p:cNvSpPr txBox="1">
            <a:spLocks/>
          </p:cNvSpPr>
          <p:nvPr/>
        </p:nvSpPr>
        <p:spPr>
          <a:xfrm>
            <a:off x="2821342" y="431752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40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3600" dirty="0"/>
              <a:t>Matériel utilisé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8"/>
          <p:cNvSpPr txBox="1">
            <a:spLocks noGrp="1"/>
          </p:cNvSpPr>
          <p:nvPr>
            <p:ph type="subTitle" idx="4"/>
          </p:nvPr>
        </p:nvSpPr>
        <p:spPr>
          <a:xfrm>
            <a:off x="4804726" y="2417901"/>
            <a:ext cx="32385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Temps investi</a:t>
            </a:r>
            <a:endParaRPr dirty="0"/>
          </a:p>
        </p:txBody>
      </p:sp>
      <p:sp>
        <p:nvSpPr>
          <p:cNvPr id="473" name="Google Shape;473;p38"/>
          <p:cNvSpPr txBox="1">
            <a:spLocks noGrp="1"/>
          </p:cNvSpPr>
          <p:nvPr>
            <p:ph type="title"/>
          </p:nvPr>
        </p:nvSpPr>
        <p:spPr>
          <a:xfrm>
            <a:off x="1134545" y="7256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</a:t>
            </a:r>
            <a:r>
              <a:rPr lang="en" b="0" dirty="0"/>
              <a:t>ôuts</a:t>
            </a:r>
            <a:endParaRPr b="0" dirty="0"/>
          </a:p>
        </p:txBody>
      </p:sp>
      <p:sp>
        <p:nvSpPr>
          <p:cNvPr id="474" name="Google Shape;474;p38"/>
          <p:cNvSpPr txBox="1">
            <a:spLocks noGrp="1"/>
          </p:cNvSpPr>
          <p:nvPr>
            <p:ph type="subTitle" idx="1"/>
          </p:nvPr>
        </p:nvSpPr>
        <p:spPr>
          <a:xfrm>
            <a:off x="4804717" y="3031349"/>
            <a:ext cx="3238500" cy="13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temps investi dans ce projet avoisine les 50 heures (8 cours de 3 heures + 25 heures hors cours : travail sur le code et travail au FabLab).</a:t>
            </a:r>
            <a:endParaRPr dirty="0"/>
          </a:p>
        </p:txBody>
      </p:sp>
      <p:sp>
        <p:nvSpPr>
          <p:cNvPr id="475" name="Google Shape;475;p38"/>
          <p:cNvSpPr txBox="1">
            <a:spLocks noGrp="1"/>
          </p:cNvSpPr>
          <p:nvPr>
            <p:ph type="subTitle" idx="2"/>
          </p:nvPr>
        </p:nvSpPr>
        <p:spPr>
          <a:xfrm>
            <a:off x="1119717" y="3031351"/>
            <a:ext cx="3238500" cy="13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 effectuant des recherche sur différents sites internet, l’estimation totale du budget utilisé est de 47 euros environ.</a:t>
            </a:r>
            <a:endParaRPr dirty="0"/>
          </a:p>
        </p:txBody>
      </p:sp>
      <p:sp>
        <p:nvSpPr>
          <p:cNvPr id="476" name="Google Shape;476;p38"/>
          <p:cNvSpPr txBox="1">
            <a:spLocks noGrp="1"/>
          </p:cNvSpPr>
          <p:nvPr>
            <p:ph type="subTitle" idx="3"/>
          </p:nvPr>
        </p:nvSpPr>
        <p:spPr>
          <a:xfrm>
            <a:off x="1119725" y="2417901"/>
            <a:ext cx="32385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Budget estimé (matériel)</a:t>
            </a:r>
            <a:endParaRPr dirty="0"/>
          </a:p>
        </p:txBody>
      </p:sp>
      <p:sp>
        <p:nvSpPr>
          <p:cNvPr id="477" name="Google Shape;477;p38"/>
          <p:cNvSpPr/>
          <p:nvPr/>
        </p:nvSpPr>
        <p:spPr>
          <a:xfrm>
            <a:off x="1201625" y="1704244"/>
            <a:ext cx="776700" cy="70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78" name="Google Shape;478;p38"/>
          <p:cNvSpPr/>
          <p:nvPr/>
        </p:nvSpPr>
        <p:spPr>
          <a:xfrm>
            <a:off x="4879725" y="1704244"/>
            <a:ext cx="776700" cy="70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2" name="Google Shape;8969;p66">
            <a:extLst>
              <a:ext uri="{FF2B5EF4-FFF2-40B4-BE49-F238E27FC236}">
                <a16:creationId xmlns:a16="http://schemas.microsoft.com/office/drawing/2014/main" id="{CE5F14A3-ACD6-3AA0-D919-47A2667E299C}"/>
              </a:ext>
            </a:extLst>
          </p:cNvPr>
          <p:cNvGrpSpPr/>
          <p:nvPr/>
        </p:nvGrpSpPr>
        <p:grpSpPr>
          <a:xfrm>
            <a:off x="1412448" y="1947507"/>
            <a:ext cx="355053" cy="248038"/>
            <a:chOff x="6849393" y="3733994"/>
            <a:chExt cx="355053" cy="248038"/>
          </a:xfrm>
        </p:grpSpPr>
        <p:sp>
          <p:nvSpPr>
            <p:cNvPr id="3" name="Google Shape;8970;p66">
              <a:extLst>
                <a:ext uri="{FF2B5EF4-FFF2-40B4-BE49-F238E27FC236}">
                  <a16:creationId xmlns:a16="http://schemas.microsoft.com/office/drawing/2014/main" id="{5DF9463C-7AE3-49A4-C10F-07BADC17116F}"/>
                </a:ext>
              </a:extLst>
            </p:cNvPr>
            <p:cNvSpPr/>
            <p:nvPr/>
          </p:nvSpPr>
          <p:spPr>
            <a:xfrm>
              <a:off x="6849393" y="3733994"/>
              <a:ext cx="355053" cy="248038"/>
            </a:xfrm>
            <a:custGeom>
              <a:avLst/>
              <a:gdLst/>
              <a:ahLst/>
              <a:cxnLst/>
              <a:rect l="l" t="t" r="r" b="b"/>
              <a:pathLst>
                <a:path w="11181" h="7811" extrusionOk="0">
                  <a:moveTo>
                    <a:pt x="10800" y="357"/>
                  </a:moveTo>
                  <a:cubicBezTo>
                    <a:pt x="10800" y="357"/>
                    <a:pt x="10823" y="357"/>
                    <a:pt x="10823" y="369"/>
                  </a:cubicBezTo>
                  <a:lnTo>
                    <a:pt x="10823" y="5227"/>
                  </a:lnTo>
                  <a:lnTo>
                    <a:pt x="346" y="5239"/>
                  </a:lnTo>
                  <a:cubicBezTo>
                    <a:pt x="346" y="5239"/>
                    <a:pt x="334" y="5239"/>
                    <a:pt x="334" y="5227"/>
                  </a:cubicBezTo>
                  <a:lnTo>
                    <a:pt x="334" y="369"/>
                  </a:lnTo>
                  <a:cubicBezTo>
                    <a:pt x="334" y="369"/>
                    <a:pt x="334" y="357"/>
                    <a:pt x="346" y="357"/>
                  </a:cubicBezTo>
                  <a:close/>
                  <a:moveTo>
                    <a:pt x="10835" y="5572"/>
                  </a:moveTo>
                  <a:lnTo>
                    <a:pt x="10823" y="5977"/>
                  </a:lnTo>
                  <a:lnTo>
                    <a:pt x="10252" y="5977"/>
                  </a:lnTo>
                  <a:cubicBezTo>
                    <a:pt x="10169" y="5977"/>
                    <a:pt x="10073" y="6060"/>
                    <a:pt x="10073" y="6156"/>
                  </a:cubicBezTo>
                  <a:cubicBezTo>
                    <a:pt x="10073" y="6263"/>
                    <a:pt x="10157" y="6334"/>
                    <a:pt x="10252" y="6334"/>
                  </a:cubicBezTo>
                  <a:lnTo>
                    <a:pt x="10823" y="6334"/>
                  </a:lnTo>
                  <a:lnTo>
                    <a:pt x="10823" y="6739"/>
                  </a:lnTo>
                  <a:lnTo>
                    <a:pt x="8014" y="6739"/>
                  </a:lnTo>
                  <a:cubicBezTo>
                    <a:pt x="7918" y="6739"/>
                    <a:pt x="7823" y="6811"/>
                    <a:pt x="7823" y="6918"/>
                  </a:cubicBezTo>
                  <a:cubicBezTo>
                    <a:pt x="7823" y="7013"/>
                    <a:pt x="7906" y="7096"/>
                    <a:pt x="8014" y="7096"/>
                  </a:cubicBezTo>
                  <a:lnTo>
                    <a:pt x="10823" y="7096"/>
                  </a:lnTo>
                  <a:lnTo>
                    <a:pt x="10823" y="7489"/>
                  </a:lnTo>
                  <a:cubicBezTo>
                    <a:pt x="10823" y="7489"/>
                    <a:pt x="10823" y="7501"/>
                    <a:pt x="10812" y="7501"/>
                  </a:cubicBezTo>
                  <a:lnTo>
                    <a:pt x="358" y="7501"/>
                  </a:lnTo>
                  <a:cubicBezTo>
                    <a:pt x="358" y="7501"/>
                    <a:pt x="346" y="7501"/>
                    <a:pt x="346" y="7489"/>
                  </a:cubicBezTo>
                  <a:lnTo>
                    <a:pt x="346" y="7096"/>
                  </a:lnTo>
                  <a:lnTo>
                    <a:pt x="7263" y="7096"/>
                  </a:lnTo>
                  <a:cubicBezTo>
                    <a:pt x="7359" y="7096"/>
                    <a:pt x="7442" y="7025"/>
                    <a:pt x="7442" y="6918"/>
                  </a:cubicBezTo>
                  <a:cubicBezTo>
                    <a:pt x="7442" y="6834"/>
                    <a:pt x="7371" y="6739"/>
                    <a:pt x="7263" y="6739"/>
                  </a:cubicBezTo>
                  <a:lnTo>
                    <a:pt x="346" y="6739"/>
                  </a:lnTo>
                  <a:lnTo>
                    <a:pt x="346" y="6334"/>
                  </a:lnTo>
                  <a:lnTo>
                    <a:pt x="9514" y="6334"/>
                  </a:lnTo>
                  <a:cubicBezTo>
                    <a:pt x="9597" y="6334"/>
                    <a:pt x="9692" y="6263"/>
                    <a:pt x="9692" y="6156"/>
                  </a:cubicBezTo>
                  <a:cubicBezTo>
                    <a:pt x="9692" y="6072"/>
                    <a:pt x="9621" y="5977"/>
                    <a:pt x="9514" y="5977"/>
                  </a:cubicBezTo>
                  <a:lnTo>
                    <a:pt x="346" y="5977"/>
                  </a:lnTo>
                  <a:lnTo>
                    <a:pt x="346" y="5572"/>
                  </a:lnTo>
                  <a:close/>
                  <a:moveTo>
                    <a:pt x="358" y="0"/>
                  </a:moveTo>
                  <a:cubicBezTo>
                    <a:pt x="167" y="0"/>
                    <a:pt x="1" y="167"/>
                    <a:pt x="1" y="357"/>
                  </a:cubicBezTo>
                  <a:lnTo>
                    <a:pt x="1" y="7453"/>
                  </a:lnTo>
                  <a:cubicBezTo>
                    <a:pt x="1" y="7644"/>
                    <a:pt x="167" y="7811"/>
                    <a:pt x="358" y="7811"/>
                  </a:cubicBezTo>
                  <a:lnTo>
                    <a:pt x="10823" y="7811"/>
                  </a:lnTo>
                  <a:cubicBezTo>
                    <a:pt x="11014" y="7811"/>
                    <a:pt x="11181" y="7644"/>
                    <a:pt x="11181" y="7453"/>
                  </a:cubicBezTo>
                  <a:lnTo>
                    <a:pt x="11181" y="357"/>
                  </a:lnTo>
                  <a:cubicBezTo>
                    <a:pt x="11181" y="167"/>
                    <a:pt x="11014" y="0"/>
                    <a:pt x="108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971;p66">
              <a:extLst>
                <a:ext uri="{FF2B5EF4-FFF2-40B4-BE49-F238E27FC236}">
                  <a16:creationId xmlns:a16="http://schemas.microsoft.com/office/drawing/2014/main" id="{B0C78163-E8D6-CE43-E488-263D36596587}"/>
                </a:ext>
              </a:extLst>
            </p:cNvPr>
            <p:cNvSpPr/>
            <p:nvPr/>
          </p:nvSpPr>
          <p:spPr>
            <a:xfrm>
              <a:off x="7080411" y="3758192"/>
              <a:ext cx="100219" cy="129687"/>
            </a:xfrm>
            <a:custGeom>
              <a:avLst/>
              <a:gdLst/>
              <a:ahLst/>
              <a:cxnLst/>
              <a:rect l="l" t="t" r="r" b="b"/>
              <a:pathLst>
                <a:path w="3156" h="4084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2072" y="357"/>
                  </a:lnTo>
                  <a:cubicBezTo>
                    <a:pt x="2144" y="726"/>
                    <a:pt x="2429" y="1012"/>
                    <a:pt x="2798" y="1084"/>
                  </a:cubicBezTo>
                  <a:lnTo>
                    <a:pt x="2798" y="3001"/>
                  </a:lnTo>
                  <a:cubicBezTo>
                    <a:pt x="2429" y="3072"/>
                    <a:pt x="2144" y="3358"/>
                    <a:pt x="2072" y="3727"/>
                  </a:cubicBezTo>
                  <a:lnTo>
                    <a:pt x="179" y="3727"/>
                  </a:lnTo>
                  <a:cubicBezTo>
                    <a:pt x="96" y="3727"/>
                    <a:pt x="0" y="3810"/>
                    <a:pt x="0" y="3905"/>
                  </a:cubicBezTo>
                  <a:cubicBezTo>
                    <a:pt x="0" y="4013"/>
                    <a:pt x="84" y="4084"/>
                    <a:pt x="179" y="4084"/>
                  </a:cubicBezTo>
                  <a:lnTo>
                    <a:pt x="2239" y="4084"/>
                  </a:lnTo>
                  <a:cubicBezTo>
                    <a:pt x="2322" y="4084"/>
                    <a:pt x="2417" y="4013"/>
                    <a:pt x="2417" y="3905"/>
                  </a:cubicBezTo>
                  <a:cubicBezTo>
                    <a:pt x="2417" y="3596"/>
                    <a:pt x="2667" y="3346"/>
                    <a:pt x="2977" y="3346"/>
                  </a:cubicBezTo>
                  <a:cubicBezTo>
                    <a:pt x="3072" y="3346"/>
                    <a:pt x="3156" y="3274"/>
                    <a:pt x="3156" y="3167"/>
                  </a:cubicBezTo>
                  <a:lnTo>
                    <a:pt x="3156" y="917"/>
                  </a:lnTo>
                  <a:cubicBezTo>
                    <a:pt x="3156" y="810"/>
                    <a:pt x="3072" y="738"/>
                    <a:pt x="2977" y="738"/>
                  </a:cubicBezTo>
                  <a:cubicBezTo>
                    <a:pt x="2667" y="738"/>
                    <a:pt x="2417" y="488"/>
                    <a:pt x="2417" y="179"/>
                  </a:cubicBezTo>
                  <a:cubicBezTo>
                    <a:pt x="2417" y="83"/>
                    <a:pt x="2346" y="0"/>
                    <a:pt x="22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972;p66">
              <a:extLst>
                <a:ext uri="{FF2B5EF4-FFF2-40B4-BE49-F238E27FC236}">
                  <a16:creationId xmlns:a16="http://schemas.microsoft.com/office/drawing/2014/main" id="{1A2322F8-3FBF-6E29-3203-10AD20092AE1}"/>
                </a:ext>
              </a:extLst>
            </p:cNvPr>
            <p:cNvSpPr/>
            <p:nvPr/>
          </p:nvSpPr>
          <p:spPr>
            <a:xfrm>
              <a:off x="6873209" y="3757811"/>
              <a:ext cx="100219" cy="130068"/>
            </a:xfrm>
            <a:custGeom>
              <a:avLst/>
              <a:gdLst/>
              <a:ahLst/>
              <a:cxnLst/>
              <a:rect l="l" t="t" r="r" b="b"/>
              <a:pathLst>
                <a:path w="3156" h="4096" extrusionOk="0">
                  <a:moveTo>
                    <a:pt x="918" y="0"/>
                  </a:moveTo>
                  <a:cubicBezTo>
                    <a:pt x="834" y="0"/>
                    <a:pt x="739" y="84"/>
                    <a:pt x="739" y="191"/>
                  </a:cubicBezTo>
                  <a:cubicBezTo>
                    <a:pt x="739" y="500"/>
                    <a:pt x="489" y="750"/>
                    <a:pt x="179" y="750"/>
                  </a:cubicBezTo>
                  <a:cubicBezTo>
                    <a:pt x="84" y="750"/>
                    <a:pt x="1" y="822"/>
                    <a:pt x="1" y="929"/>
                  </a:cubicBezTo>
                  <a:lnTo>
                    <a:pt x="1" y="3179"/>
                  </a:lnTo>
                  <a:cubicBezTo>
                    <a:pt x="1" y="3263"/>
                    <a:pt x="72" y="3358"/>
                    <a:pt x="179" y="3358"/>
                  </a:cubicBezTo>
                  <a:cubicBezTo>
                    <a:pt x="489" y="3358"/>
                    <a:pt x="739" y="3608"/>
                    <a:pt x="739" y="3917"/>
                  </a:cubicBezTo>
                  <a:cubicBezTo>
                    <a:pt x="739" y="4013"/>
                    <a:pt x="810" y="4096"/>
                    <a:pt x="918" y="4096"/>
                  </a:cubicBezTo>
                  <a:lnTo>
                    <a:pt x="2977" y="4096"/>
                  </a:lnTo>
                  <a:cubicBezTo>
                    <a:pt x="3061" y="4096"/>
                    <a:pt x="3156" y="4025"/>
                    <a:pt x="3156" y="3917"/>
                  </a:cubicBezTo>
                  <a:cubicBezTo>
                    <a:pt x="3132" y="3822"/>
                    <a:pt x="3061" y="3739"/>
                    <a:pt x="2977" y="3739"/>
                  </a:cubicBezTo>
                  <a:lnTo>
                    <a:pt x="1084" y="3739"/>
                  </a:lnTo>
                  <a:cubicBezTo>
                    <a:pt x="1013" y="3370"/>
                    <a:pt x="727" y="3084"/>
                    <a:pt x="346" y="3013"/>
                  </a:cubicBezTo>
                  <a:lnTo>
                    <a:pt x="346" y="1096"/>
                  </a:lnTo>
                  <a:cubicBezTo>
                    <a:pt x="727" y="1024"/>
                    <a:pt x="1013" y="738"/>
                    <a:pt x="1084" y="369"/>
                  </a:cubicBezTo>
                  <a:lnTo>
                    <a:pt x="2977" y="369"/>
                  </a:lnTo>
                  <a:cubicBezTo>
                    <a:pt x="3061" y="369"/>
                    <a:pt x="3156" y="286"/>
                    <a:pt x="3156" y="191"/>
                  </a:cubicBezTo>
                  <a:cubicBezTo>
                    <a:pt x="3156" y="95"/>
                    <a:pt x="3073" y="0"/>
                    <a:pt x="29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973;p66">
              <a:extLst>
                <a:ext uri="{FF2B5EF4-FFF2-40B4-BE49-F238E27FC236}">
                  <a16:creationId xmlns:a16="http://schemas.microsoft.com/office/drawing/2014/main" id="{208AB30F-E47F-C3E3-AEE1-C034BF0A9388}"/>
                </a:ext>
              </a:extLst>
            </p:cNvPr>
            <p:cNvSpPr/>
            <p:nvPr/>
          </p:nvSpPr>
          <p:spPr>
            <a:xfrm>
              <a:off x="6962060" y="3758192"/>
              <a:ext cx="129338" cy="129338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2037" y="334"/>
                  </a:moveTo>
                  <a:cubicBezTo>
                    <a:pt x="2977" y="334"/>
                    <a:pt x="3727" y="1096"/>
                    <a:pt x="3727" y="2036"/>
                  </a:cubicBezTo>
                  <a:cubicBezTo>
                    <a:pt x="3727" y="2977"/>
                    <a:pt x="2977" y="3727"/>
                    <a:pt x="2037" y="3727"/>
                  </a:cubicBezTo>
                  <a:cubicBezTo>
                    <a:pt x="1096" y="3727"/>
                    <a:pt x="334" y="2977"/>
                    <a:pt x="334" y="2036"/>
                  </a:cubicBezTo>
                  <a:cubicBezTo>
                    <a:pt x="334" y="1096"/>
                    <a:pt x="1096" y="334"/>
                    <a:pt x="2037" y="334"/>
                  </a:cubicBezTo>
                  <a:close/>
                  <a:moveTo>
                    <a:pt x="2037" y="0"/>
                  </a:moveTo>
                  <a:cubicBezTo>
                    <a:pt x="906" y="0"/>
                    <a:pt x="1" y="917"/>
                    <a:pt x="1" y="2036"/>
                  </a:cubicBezTo>
                  <a:cubicBezTo>
                    <a:pt x="1" y="3155"/>
                    <a:pt x="918" y="4072"/>
                    <a:pt x="2037" y="4072"/>
                  </a:cubicBezTo>
                  <a:cubicBezTo>
                    <a:pt x="3156" y="4072"/>
                    <a:pt x="4073" y="3155"/>
                    <a:pt x="4073" y="2036"/>
                  </a:cubicBezTo>
                  <a:cubicBezTo>
                    <a:pt x="4073" y="905"/>
                    <a:pt x="3168" y="0"/>
                    <a:pt x="20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974;p66">
              <a:extLst>
                <a:ext uri="{FF2B5EF4-FFF2-40B4-BE49-F238E27FC236}">
                  <a16:creationId xmlns:a16="http://schemas.microsoft.com/office/drawing/2014/main" id="{BE85833B-8480-F0EA-87C7-BAFDC47F05ED}"/>
                </a:ext>
              </a:extLst>
            </p:cNvPr>
            <p:cNvSpPr/>
            <p:nvPr/>
          </p:nvSpPr>
          <p:spPr>
            <a:xfrm>
              <a:off x="6997244" y="3781627"/>
              <a:ext cx="59382" cy="82436"/>
            </a:xfrm>
            <a:custGeom>
              <a:avLst/>
              <a:gdLst/>
              <a:ahLst/>
              <a:cxnLst/>
              <a:rect l="l" t="t" r="r" b="b"/>
              <a:pathLst>
                <a:path w="1870" h="2596" extrusionOk="0">
                  <a:moveTo>
                    <a:pt x="750" y="536"/>
                  </a:moveTo>
                  <a:lnTo>
                    <a:pt x="750" y="1060"/>
                  </a:lnTo>
                  <a:cubicBezTo>
                    <a:pt x="452" y="965"/>
                    <a:pt x="345" y="881"/>
                    <a:pt x="345" y="762"/>
                  </a:cubicBezTo>
                  <a:cubicBezTo>
                    <a:pt x="345" y="691"/>
                    <a:pt x="500" y="584"/>
                    <a:pt x="750" y="536"/>
                  </a:cubicBezTo>
                  <a:close/>
                  <a:moveTo>
                    <a:pt x="1107" y="1524"/>
                  </a:moveTo>
                  <a:cubicBezTo>
                    <a:pt x="1405" y="1608"/>
                    <a:pt x="1512" y="1703"/>
                    <a:pt x="1512" y="1822"/>
                  </a:cubicBezTo>
                  <a:cubicBezTo>
                    <a:pt x="1512" y="1893"/>
                    <a:pt x="1357" y="2001"/>
                    <a:pt x="1107" y="2036"/>
                  </a:cubicBezTo>
                  <a:lnTo>
                    <a:pt x="1107" y="1524"/>
                  </a:lnTo>
                  <a:close/>
                  <a:moveTo>
                    <a:pt x="941" y="0"/>
                  </a:moveTo>
                  <a:cubicBezTo>
                    <a:pt x="857" y="0"/>
                    <a:pt x="762" y="72"/>
                    <a:pt x="762" y="179"/>
                  </a:cubicBezTo>
                  <a:lnTo>
                    <a:pt x="762" y="191"/>
                  </a:lnTo>
                  <a:cubicBezTo>
                    <a:pt x="333" y="238"/>
                    <a:pt x="24" y="477"/>
                    <a:pt x="24" y="774"/>
                  </a:cubicBezTo>
                  <a:cubicBezTo>
                    <a:pt x="24" y="1191"/>
                    <a:pt x="441" y="1346"/>
                    <a:pt x="762" y="1429"/>
                  </a:cubicBezTo>
                  <a:lnTo>
                    <a:pt x="762" y="2036"/>
                  </a:lnTo>
                  <a:cubicBezTo>
                    <a:pt x="512" y="2001"/>
                    <a:pt x="357" y="1893"/>
                    <a:pt x="357" y="1822"/>
                  </a:cubicBezTo>
                  <a:cubicBezTo>
                    <a:pt x="357" y="1727"/>
                    <a:pt x="286" y="1643"/>
                    <a:pt x="179" y="1643"/>
                  </a:cubicBezTo>
                  <a:cubicBezTo>
                    <a:pt x="83" y="1643"/>
                    <a:pt x="0" y="1715"/>
                    <a:pt x="0" y="1822"/>
                  </a:cubicBezTo>
                  <a:cubicBezTo>
                    <a:pt x="0" y="2120"/>
                    <a:pt x="310" y="2334"/>
                    <a:pt x="750" y="2393"/>
                  </a:cubicBezTo>
                  <a:lnTo>
                    <a:pt x="750" y="2417"/>
                  </a:lnTo>
                  <a:cubicBezTo>
                    <a:pt x="750" y="2501"/>
                    <a:pt x="822" y="2596"/>
                    <a:pt x="929" y="2596"/>
                  </a:cubicBezTo>
                  <a:cubicBezTo>
                    <a:pt x="1036" y="2596"/>
                    <a:pt x="1107" y="2513"/>
                    <a:pt x="1107" y="2417"/>
                  </a:cubicBezTo>
                  <a:lnTo>
                    <a:pt x="1107" y="2393"/>
                  </a:lnTo>
                  <a:cubicBezTo>
                    <a:pt x="1536" y="2358"/>
                    <a:pt x="1845" y="2120"/>
                    <a:pt x="1845" y="1822"/>
                  </a:cubicBezTo>
                  <a:cubicBezTo>
                    <a:pt x="1845" y="1417"/>
                    <a:pt x="1453" y="1250"/>
                    <a:pt x="1107" y="1167"/>
                  </a:cubicBezTo>
                  <a:lnTo>
                    <a:pt x="1107" y="548"/>
                  </a:lnTo>
                  <a:cubicBezTo>
                    <a:pt x="1357" y="596"/>
                    <a:pt x="1512" y="703"/>
                    <a:pt x="1512" y="774"/>
                  </a:cubicBezTo>
                  <a:cubicBezTo>
                    <a:pt x="1512" y="869"/>
                    <a:pt x="1584" y="953"/>
                    <a:pt x="1691" y="953"/>
                  </a:cubicBezTo>
                  <a:cubicBezTo>
                    <a:pt x="1774" y="953"/>
                    <a:pt x="1869" y="881"/>
                    <a:pt x="1869" y="774"/>
                  </a:cubicBezTo>
                  <a:cubicBezTo>
                    <a:pt x="1869" y="477"/>
                    <a:pt x="1548" y="250"/>
                    <a:pt x="1119" y="191"/>
                  </a:cubicBezTo>
                  <a:lnTo>
                    <a:pt x="1119" y="179"/>
                  </a:lnTo>
                  <a:cubicBezTo>
                    <a:pt x="1119" y="84"/>
                    <a:pt x="1048" y="0"/>
                    <a:pt x="9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9677;p68">
            <a:extLst>
              <a:ext uri="{FF2B5EF4-FFF2-40B4-BE49-F238E27FC236}">
                <a16:creationId xmlns:a16="http://schemas.microsoft.com/office/drawing/2014/main" id="{0F8C6563-2105-ABE4-A244-0A8D7ECD81DB}"/>
              </a:ext>
            </a:extLst>
          </p:cNvPr>
          <p:cNvGrpSpPr/>
          <p:nvPr/>
        </p:nvGrpSpPr>
        <p:grpSpPr>
          <a:xfrm>
            <a:off x="5087257" y="1890434"/>
            <a:ext cx="361636" cy="362183"/>
            <a:chOff x="6259175" y="1559008"/>
            <a:chExt cx="271743" cy="272093"/>
          </a:xfrm>
        </p:grpSpPr>
        <p:sp>
          <p:nvSpPr>
            <p:cNvPr id="9" name="Google Shape;9678;p68">
              <a:extLst>
                <a:ext uri="{FF2B5EF4-FFF2-40B4-BE49-F238E27FC236}">
                  <a16:creationId xmlns:a16="http://schemas.microsoft.com/office/drawing/2014/main" id="{00B96950-18B6-F01F-4DEC-D9FB2AC149AD}"/>
                </a:ext>
              </a:extLst>
            </p:cNvPr>
            <p:cNvSpPr/>
            <p:nvPr/>
          </p:nvSpPr>
          <p:spPr>
            <a:xfrm>
              <a:off x="6259175" y="1559008"/>
              <a:ext cx="271743" cy="272093"/>
            </a:xfrm>
            <a:custGeom>
              <a:avLst/>
              <a:gdLst/>
              <a:ahLst/>
              <a:cxnLst/>
              <a:rect l="l" t="t" r="r" b="b"/>
              <a:pathLst>
                <a:path w="8538" h="8549" extrusionOk="0">
                  <a:moveTo>
                    <a:pt x="4263" y="0"/>
                  </a:moveTo>
                  <a:cubicBezTo>
                    <a:pt x="3120" y="0"/>
                    <a:pt x="2049" y="453"/>
                    <a:pt x="1251" y="1250"/>
                  </a:cubicBezTo>
                  <a:cubicBezTo>
                    <a:pt x="441" y="2060"/>
                    <a:pt x="1" y="3131"/>
                    <a:pt x="1" y="4274"/>
                  </a:cubicBezTo>
                  <a:cubicBezTo>
                    <a:pt x="1" y="5417"/>
                    <a:pt x="441" y="6489"/>
                    <a:pt x="1251" y="7299"/>
                  </a:cubicBezTo>
                  <a:cubicBezTo>
                    <a:pt x="2049" y="8096"/>
                    <a:pt x="3120" y="8549"/>
                    <a:pt x="4263" y="8549"/>
                  </a:cubicBezTo>
                  <a:cubicBezTo>
                    <a:pt x="5418" y="8549"/>
                    <a:pt x="6490" y="8096"/>
                    <a:pt x="7287" y="7299"/>
                  </a:cubicBezTo>
                  <a:cubicBezTo>
                    <a:pt x="8097" y="6489"/>
                    <a:pt x="8537" y="5417"/>
                    <a:pt x="8537" y="4274"/>
                  </a:cubicBezTo>
                  <a:cubicBezTo>
                    <a:pt x="8526" y="4179"/>
                    <a:pt x="8526" y="4108"/>
                    <a:pt x="8526" y="4036"/>
                  </a:cubicBezTo>
                  <a:cubicBezTo>
                    <a:pt x="8526" y="3965"/>
                    <a:pt x="8466" y="3917"/>
                    <a:pt x="8383" y="3917"/>
                  </a:cubicBezTo>
                  <a:cubicBezTo>
                    <a:pt x="8311" y="3917"/>
                    <a:pt x="8276" y="3977"/>
                    <a:pt x="8276" y="4048"/>
                  </a:cubicBezTo>
                  <a:lnTo>
                    <a:pt x="8276" y="4274"/>
                  </a:lnTo>
                  <a:cubicBezTo>
                    <a:pt x="8276" y="5346"/>
                    <a:pt x="7859" y="6358"/>
                    <a:pt x="7097" y="7120"/>
                  </a:cubicBezTo>
                  <a:cubicBezTo>
                    <a:pt x="6335" y="7882"/>
                    <a:pt x="5323" y="8287"/>
                    <a:pt x="4251" y="8287"/>
                  </a:cubicBezTo>
                  <a:cubicBezTo>
                    <a:pt x="3180" y="8287"/>
                    <a:pt x="2168" y="7870"/>
                    <a:pt x="1406" y="7120"/>
                  </a:cubicBezTo>
                  <a:cubicBezTo>
                    <a:pt x="656" y="6358"/>
                    <a:pt x="239" y="5346"/>
                    <a:pt x="239" y="4274"/>
                  </a:cubicBezTo>
                  <a:cubicBezTo>
                    <a:pt x="239" y="3203"/>
                    <a:pt x="644" y="2191"/>
                    <a:pt x="1406" y="1429"/>
                  </a:cubicBezTo>
                  <a:cubicBezTo>
                    <a:pt x="2168" y="667"/>
                    <a:pt x="3180" y="250"/>
                    <a:pt x="4251" y="250"/>
                  </a:cubicBezTo>
                  <a:cubicBezTo>
                    <a:pt x="5204" y="250"/>
                    <a:pt x="6121" y="595"/>
                    <a:pt x="6847" y="1203"/>
                  </a:cubicBezTo>
                  <a:cubicBezTo>
                    <a:pt x="7561" y="1822"/>
                    <a:pt x="8049" y="2655"/>
                    <a:pt x="8216" y="3560"/>
                  </a:cubicBezTo>
                  <a:cubicBezTo>
                    <a:pt x="8227" y="3624"/>
                    <a:pt x="8276" y="3669"/>
                    <a:pt x="8337" y="3669"/>
                  </a:cubicBezTo>
                  <a:cubicBezTo>
                    <a:pt x="8344" y="3669"/>
                    <a:pt x="8352" y="3668"/>
                    <a:pt x="8359" y="3667"/>
                  </a:cubicBezTo>
                  <a:cubicBezTo>
                    <a:pt x="8430" y="3643"/>
                    <a:pt x="8478" y="3584"/>
                    <a:pt x="8466" y="3512"/>
                  </a:cubicBezTo>
                  <a:cubicBezTo>
                    <a:pt x="8287" y="2548"/>
                    <a:pt x="7775" y="1655"/>
                    <a:pt x="7025" y="1012"/>
                  </a:cubicBezTo>
                  <a:cubicBezTo>
                    <a:pt x="6251" y="357"/>
                    <a:pt x="5275" y="0"/>
                    <a:pt x="4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679;p68">
              <a:extLst>
                <a:ext uri="{FF2B5EF4-FFF2-40B4-BE49-F238E27FC236}">
                  <a16:creationId xmlns:a16="http://schemas.microsoft.com/office/drawing/2014/main" id="{0FF292AE-93D6-B064-1088-3AFE49506B28}"/>
                </a:ext>
              </a:extLst>
            </p:cNvPr>
            <p:cNvSpPr/>
            <p:nvPr/>
          </p:nvSpPr>
          <p:spPr>
            <a:xfrm>
              <a:off x="6278145" y="1577946"/>
              <a:ext cx="231927" cy="232309"/>
            </a:xfrm>
            <a:custGeom>
              <a:avLst/>
              <a:gdLst/>
              <a:ahLst/>
              <a:cxnLst/>
              <a:rect l="l" t="t" r="r" b="b"/>
              <a:pathLst>
                <a:path w="7287" h="7299" extrusionOk="0">
                  <a:moveTo>
                    <a:pt x="3643" y="0"/>
                  </a:moveTo>
                  <a:cubicBezTo>
                    <a:pt x="3119" y="0"/>
                    <a:pt x="2631" y="108"/>
                    <a:pt x="2155" y="322"/>
                  </a:cubicBezTo>
                  <a:cubicBezTo>
                    <a:pt x="1703" y="524"/>
                    <a:pt x="1310" y="810"/>
                    <a:pt x="964" y="1179"/>
                  </a:cubicBezTo>
                  <a:cubicBezTo>
                    <a:pt x="917" y="1227"/>
                    <a:pt x="917" y="1310"/>
                    <a:pt x="964" y="1358"/>
                  </a:cubicBezTo>
                  <a:cubicBezTo>
                    <a:pt x="988" y="1382"/>
                    <a:pt x="1021" y="1393"/>
                    <a:pt x="1054" y="1393"/>
                  </a:cubicBezTo>
                  <a:cubicBezTo>
                    <a:pt x="1086" y="1393"/>
                    <a:pt x="1119" y="1382"/>
                    <a:pt x="1143" y="1358"/>
                  </a:cubicBezTo>
                  <a:cubicBezTo>
                    <a:pt x="1453" y="1012"/>
                    <a:pt x="1822" y="750"/>
                    <a:pt x="2262" y="560"/>
                  </a:cubicBezTo>
                  <a:cubicBezTo>
                    <a:pt x="2691" y="358"/>
                    <a:pt x="3167" y="262"/>
                    <a:pt x="3643" y="262"/>
                  </a:cubicBezTo>
                  <a:cubicBezTo>
                    <a:pt x="5513" y="262"/>
                    <a:pt x="7037" y="1774"/>
                    <a:pt x="7037" y="3656"/>
                  </a:cubicBezTo>
                  <a:cubicBezTo>
                    <a:pt x="7037" y="5525"/>
                    <a:pt x="5513" y="7049"/>
                    <a:pt x="3643" y="7049"/>
                  </a:cubicBezTo>
                  <a:cubicBezTo>
                    <a:pt x="1762" y="7049"/>
                    <a:pt x="250" y="5525"/>
                    <a:pt x="250" y="3656"/>
                  </a:cubicBezTo>
                  <a:cubicBezTo>
                    <a:pt x="250" y="2977"/>
                    <a:pt x="441" y="2322"/>
                    <a:pt x="810" y="1774"/>
                  </a:cubicBezTo>
                  <a:cubicBezTo>
                    <a:pt x="857" y="1727"/>
                    <a:pt x="845" y="1655"/>
                    <a:pt x="786" y="1608"/>
                  </a:cubicBezTo>
                  <a:cubicBezTo>
                    <a:pt x="766" y="1596"/>
                    <a:pt x="743" y="1591"/>
                    <a:pt x="721" y="1591"/>
                  </a:cubicBezTo>
                  <a:cubicBezTo>
                    <a:pt x="676" y="1591"/>
                    <a:pt x="631" y="1612"/>
                    <a:pt x="607" y="1643"/>
                  </a:cubicBezTo>
                  <a:cubicBezTo>
                    <a:pt x="202" y="2239"/>
                    <a:pt x="0" y="2941"/>
                    <a:pt x="0" y="3656"/>
                  </a:cubicBezTo>
                  <a:cubicBezTo>
                    <a:pt x="0" y="4632"/>
                    <a:pt x="381" y="5537"/>
                    <a:pt x="1072" y="6227"/>
                  </a:cubicBezTo>
                  <a:cubicBezTo>
                    <a:pt x="1750" y="6906"/>
                    <a:pt x="2679" y="7299"/>
                    <a:pt x="3643" y="7299"/>
                  </a:cubicBezTo>
                  <a:cubicBezTo>
                    <a:pt x="4620" y="7299"/>
                    <a:pt x="5536" y="6906"/>
                    <a:pt x="6215" y="6227"/>
                  </a:cubicBezTo>
                  <a:cubicBezTo>
                    <a:pt x="6894" y="5537"/>
                    <a:pt x="7287" y="4620"/>
                    <a:pt x="7287" y="3656"/>
                  </a:cubicBezTo>
                  <a:cubicBezTo>
                    <a:pt x="7287" y="2679"/>
                    <a:pt x="6906" y="1763"/>
                    <a:pt x="6215" y="1072"/>
                  </a:cubicBezTo>
                  <a:cubicBezTo>
                    <a:pt x="5536" y="393"/>
                    <a:pt x="4608" y="0"/>
                    <a:pt x="36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680;p68">
              <a:extLst>
                <a:ext uri="{FF2B5EF4-FFF2-40B4-BE49-F238E27FC236}">
                  <a16:creationId xmlns:a16="http://schemas.microsoft.com/office/drawing/2014/main" id="{B64ED267-82BA-2DEF-DDA8-9A37A0B60BE2}"/>
                </a:ext>
              </a:extLst>
            </p:cNvPr>
            <p:cNvSpPr/>
            <p:nvPr/>
          </p:nvSpPr>
          <p:spPr>
            <a:xfrm>
              <a:off x="6297846" y="1690870"/>
              <a:ext cx="13272" cy="7607"/>
            </a:xfrm>
            <a:custGeom>
              <a:avLst/>
              <a:gdLst/>
              <a:ahLst/>
              <a:cxnLst/>
              <a:rect l="l" t="t" r="r" b="b"/>
              <a:pathLst>
                <a:path w="417" h="239" extrusionOk="0">
                  <a:moveTo>
                    <a:pt x="119" y="0"/>
                  </a:moveTo>
                  <a:cubicBezTo>
                    <a:pt x="48" y="0"/>
                    <a:pt x="0" y="36"/>
                    <a:pt x="0" y="120"/>
                  </a:cubicBezTo>
                  <a:cubicBezTo>
                    <a:pt x="0" y="191"/>
                    <a:pt x="60" y="239"/>
                    <a:pt x="119" y="239"/>
                  </a:cubicBezTo>
                  <a:lnTo>
                    <a:pt x="298" y="239"/>
                  </a:lnTo>
                  <a:cubicBezTo>
                    <a:pt x="369" y="239"/>
                    <a:pt x="417" y="179"/>
                    <a:pt x="417" y="120"/>
                  </a:cubicBezTo>
                  <a:cubicBezTo>
                    <a:pt x="417" y="60"/>
                    <a:pt x="357" y="0"/>
                    <a:pt x="29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681;p68">
              <a:extLst>
                <a:ext uri="{FF2B5EF4-FFF2-40B4-BE49-F238E27FC236}">
                  <a16:creationId xmlns:a16="http://schemas.microsoft.com/office/drawing/2014/main" id="{6658EE33-E5F9-F8D7-523F-9C61A32633EC}"/>
                </a:ext>
              </a:extLst>
            </p:cNvPr>
            <p:cNvSpPr/>
            <p:nvPr/>
          </p:nvSpPr>
          <p:spPr>
            <a:xfrm>
              <a:off x="6390687" y="1598029"/>
              <a:ext cx="100448" cy="100448"/>
            </a:xfrm>
            <a:custGeom>
              <a:avLst/>
              <a:gdLst/>
              <a:ahLst/>
              <a:cxnLst/>
              <a:rect l="l" t="t" r="r" b="b"/>
              <a:pathLst>
                <a:path w="3156" h="3156" extrusionOk="0">
                  <a:moveTo>
                    <a:pt x="119" y="0"/>
                  </a:moveTo>
                  <a:cubicBezTo>
                    <a:pt x="60" y="0"/>
                    <a:pt x="0" y="60"/>
                    <a:pt x="0" y="119"/>
                  </a:cubicBezTo>
                  <a:lnTo>
                    <a:pt x="0" y="3037"/>
                  </a:lnTo>
                  <a:cubicBezTo>
                    <a:pt x="0" y="3108"/>
                    <a:pt x="60" y="3156"/>
                    <a:pt x="119" y="3156"/>
                  </a:cubicBezTo>
                  <a:lnTo>
                    <a:pt x="3036" y="3156"/>
                  </a:lnTo>
                  <a:cubicBezTo>
                    <a:pt x="3108" y="3156"/>
                    <a:pt x="3155" y="3096"/>
                    <a:pt x="3155" y="3037"/>
                  </a:cubicBezTo>
                  <a:cubicBezTo>
                    <a:pt x="3155" y="2977"/>
                    <a:pt x="3096" y="2917"/>
                    <a:pt x="3036" y="2917"/>
                  </a:cubicBezTo>
                  <a:lnTo>
                    <a:pt x="250" y="2917"/>
                  </a:lnTo>
                  <a:lnTo>
                    <a:pt x="250" y="119"/>
                  </a:lnTo>
                  <a:lnTo>
                    <a:pt x="238" y="119"/>
                  </a:lnTo>
                  <a:cubicBezTo>
                    <a:pt x="238" y="48"/>
                    <a:pt x="179" y="0"/>
                    <a:pt x="11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682;p68">
              <a:extLst>
                <a:ext uri="{FF2B5EF4-FFF2-40B4-BE49-F238E27FC236}">
                  <a16:creationId xmlns:a16="http://schemas.microsoft.com/office/drawing/2014/main" id="{F2E4B4CE-6E70-B217-9A71-AF9D8E57DBE6}"/>
                </a:ext>
              </a:extLst>
            </p:cNvPr>
            <p:cNvSpPr/>
            <p:nvPr/>
          </p:nvSpPr>
          <p:spPr>
            <a:xfrm>
              <a:off x="6390305" y="1778013"/>
              <a:ext cx="7607" cy="13304"/>
            </a:xfrm>
            <a:custGeom>
              <a:avLst/>
              <a:gdLst/>
              <a:ahLst/>
              <a:cxnLst/>
              <a:rect l="l" t="t" r="r" b="b"/>
              <a:pathLst>
                <a:path w="239" h="418" extrusionOk="0">
                  <a:moveTo>
                    <a:pt x="119" y="1"/>
                  </a:moveTo>
                  <a:cubicBezTo>
                    <a:pt x="60" y="1"/>
                    <a:pt x="0" y="60"/>
                    <a:pt x="0" y="120"/>
                  </a:cubicBezTo>
                  <a:lnTo>
                    <a:pt x="0" y="299"/>
                  </a:lnTo>
                  <a:cubicBezTo>
                    <a:pt x="0" y="370"/>
                    <a:pt x="60" y="418"/>
                    <a:pt x="119" y="418"/>
                  </a:cubicBezTo>
                  <a:cubicBezTo>
                    <a:pt x="179" y="418"/>
                    <a:pt x="238" y="358"/>
                    <a:pt x="238" y="299"/>
                  </a:cubicBezTo>
                  <a:lnTo>
                    <a:pt x="238" y="120"/>
                  </a:lnTo>
                  <a:cubicBezTo>
                    <a:pt x="238" y="49"/>
                    <a:pt x="179" y="1"/>
                    <a:pt x="11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683;p68">
              <a:extLst>
                <a:ext uri="{FF2B5EF4-FFF2-40B4-BE49-F238E27FC236}">
                  <a16:creationId xmlns:a16="http://schemas.microsoft.com/office/drawing/2014/main" id="{A96D8D00-23E9-CB5A-26A9-07118DDFB7C2}"/>
                </a:ext>
              </a:extLst>
            </p:cNvPr>
            <p:cNvSpPr/>
            <p:nvPr/>
          </p:nvSpPr>
          <p:spPr>
            <a:xfrm>
              <a:off x="6324358" y="1624923"/>
              <a:ext cx="12922" cy="11776"/>
            </a:xfrm>
            <a:custGeom>
              <a:avLst/>
              <a:gdLst/>
              <a:ahLst/>
              <a:cxnLst/>
              <a:rect l="l" t="t" r="r" b="b"/>
              <a:pathLst>
                <a:path w="406" h="370" extrusionOk="0">
                  <a:moveTo>
                    <a:pt x="133" y="1"/>
                  </a:moveTo>
                  <a:cubicBezTo>
                    <a:pt x="99" y="1"/>
                    <a:pt x="66" y="13"/>
                    <a:pt x="48" y="36"/>
                  </a:cubicBezTo>
                  <a:cubicBezTo>
                    <a:pt x="1" y="72"/>
                    <a:pt x="1" y="167"/>
                    <a:pt x="48" y="215"/>
                  </a:cubicBezTo>
                  <a:lnTo>
                    <a:pt x="179" y="346"/>
                  </a:lnTo>
                  <a:cubicBezTo>
                    <a:pt x="215" y="370"/>
                    <a:pt x="239" y="370"/>
                    <a:pt x="274" y="370"/>
                  </a:cubicBezTo>
                  <a:cubicBezTo>
                    <a:pt x="298" y="370"/>
                    <a:pt x="334" y="358"/>
                    <a:pt x="358" y="346"/>
                  </a:cubicBezTo>
                  <a:cubicBezTo>
                    <a:pt x="405" y="298"/>
                    <a:pt x="405" y="215"/>
                    <a:pt x="358" y="167"/>
                  </a:cubicBezTo>
                  <a:lnTo>
                    <a:pt x="227" y="36"/>
                  </a:lnTo>
                  <a:cubicBezTo>
                    <a:pt x="203" y="13"/>
                    <a:pt x="167" y="1"/>
                    <a:pt x="13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684;p68">
              <a:extLst>
                <a:ext uri="{FF2B5EF4-FFF2-40B4-BE49-F238E27FC236}">
                  <a16:creationId xmlns:a16="http://schemas.microsoft.com/office/drawing/2014/main" id="{4E0EB65F-6D36-C951-8D91-5A2517D44506}"/>
                </a:ext>
              </a:extLst>
            </p:cNvPr>
            <p:cNvSpPr/>
            <p:nvPr/>
          </p:nvSpPr>
          <p:spPr>
            <a:xfrm>
              <a:off x="6451700" y="1752265"/>
              <a:ext cx="12890" cy="11776"/>
            </a:xfrm>
            <a:custGeom>
              <a:avLst/>
              <a:gdLst/>
              <a:ahLst/>
              <a:cxnLst/>
              <a:rect l="l" t="t" r="r" b="b"/>
              <a:pathLst>
                <a:path w="405" h="370" extrusionOk="0">
                  <a:moveTo>
                    <a:pt x="133" y="0"/>
                  </a:moveTo>
                  <a:cubicBezTo>
                    <a:pt x="101" y="0"/>
                    <a:pt x="72" y="12"/>
                    <a:pt x="48" y="36"/>
                  </a:cubicBezTo>
                  <a:cubicBezTo>
                    <a:pt x="0" y="84"/>
                    <a:pt x="0" y="167"/>
                    <a:pt x="48" y="215"/>
                  </a:cubicBezTo>
                  <a:lnTo>
                    <a:pt x="179" y="346"/>
                  </a:lnTo>
                  <a:cubicBezTo>
                    <a:pt x="214" y="369"/>
                    <a:pt x="238" y="369"/>
                    <a:pt x="274" y="369"/>
                  </a:cubicBezTo>
                  <a:cubicBezTo>
                    <a:pt x="298" y="369"/>
                    <a:pt x="333" y="357"/>
                    <a:pt x="357" y="346"/>
                  </a:cubicBezTo>
                  <a:cubicBezTo>
                    <a:pt x="405" y="298"/>
                    <a:pt x="405" y="215"/>
                    <a:pt x="357" y="167"/>
                  </a:cubicBezTo>
                  <a:lnTo>
                    <a:pt x="226" y="36"/>
                  </a:lnTo>
                  <a:cubicBezTo>
                    <a:pt x="197" y="12"/>
                    <a:pt x="164" y="0"/>
                    <a:pt x="13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685;p68">
              <a:extLst>
                <a:ext uri="{FF2B5EF4-FFF2-40B4-BE49-F238E27FC236}">
                  <a16:creationId xmlns:a16="http://schemas.microsoft.com/office/drawing/2014/main" id="{5CDE4E13-9F2F-8430-F376-D9B9755A41BE}"/>
                </a:ext>
              </a:extLst>
            </p:cNvPr>
            <p:cNvSpPr/>
            <p:nvPr/>
          </p:nvSpPr>
          <p:spPr>
            <a:xfrm>
              <a:off x="6451700" y="1624923"/>
              <a:ext cx="12890" cy="11776"/>
            </a:xfrm>
            <a:custGeom>
              <a:avLst/>
              <a:gdLst/>
              <a:ahLst/>
              <a:cxnLst/>
              <a:rect l="l" t="t" r="r" b="b"/>
              <a:pathLst>
                <a:path w="405" h="370" extrusionOk="0">
                  <a:moveTo>
                    <a:pt x="272" y="1"/>
                  </a:moveTo>
                  <a:cubicBezTo>
                    <a:pt x="238" y="1"/>
                    <a:pt x="202" y="13"/>
                    <a:pt x="179" y="36"/>
                  </a:cubicBezTo>
                  <a:lnTo>
                    <a:pt x="48" y="167"/>
                  </a:lnTo>
                  <a:cubicBezTo>
                    <a:pt x="0" y="215"/>
                    <a:pt x="0" y="298"/>
                    <a:pt x="48" y="346"/>
                  </a:cubicBezTo>
                  <a:cubicBezTo>
                    <a:pt x="83" y="370"/>
                    <a:pt x="107" y="370"/>
                    <a:pt x="143" y="370"/>
                  </a:cubicBezTo>
                  <a:cubicBezTo>
                    <a:pt x="167" y="370"/>
                    <a:pt x="202" y="370"/>
                    <a:pt x="226" y="346"/>
                  </a:cubicBezTo>
                  <a:lnTo>
                    <a:pt x="357" y="215"/>
                  </a:lnTo>
                  <a:cubicBezTo>
                    <a:pt x="405" y="167"/>
                    <a:pt x="405" y="72"/>
                    <a:pt x="357" y="36"/>
                  </a:cubicBezTo>
                  <a:cubicBezTo>
                    <a:pt x="339" y="13"/>
                    <a:pt x="307" y="1"/>
                    <a:pt x="2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686;p68">
              <a:extLst>
                <a:ext uri="{FF2B5EF4-FFF2-40B4-BE49-F238E27FC236}">
                  <a16:creationId xmlns:a16="http://schemas.microsoft.com/office/drawing/2014/main" id="{4222FCDA-CF41-3443-78A1-ECA748A16084}"/>
                </a:ext>
              </a:extLst>
            </p:cNvPr>
            <p:cNvSpPr/>
            <p:nvPr/>
          </p:nvSpPr>
          <p:spPr>
            <a:xfrm>
              <a:off x="6324358" y="1751883"/>
              <a:ext cx="12922" cy="11776"/>
            </a:xfrm>
            <a:custGeom>
              <a:avLst/>
              <a:gdLst/>
              <a:ahLst/>
              <a:cxnLst/>
              <a:rect l="l" t="t" r="r" b="b"/>
              <a:pathLst>
                <a:path w="406" h="370" extrusionOk="0">
                  <a:moveTo>
                    <a:pt x="268" y="0"/>
                  </a:moveTo>
                  <a:cubicBezTo>
                    <a:pt x="236" y="0"/>
                    <a:pt x="203" y="12"/>
                    <a:pt x="179" y="36"/>
                  </a:cubicBezTo>
                  <a:lnTo>
                    <a:pt x="48" y="167"/>
                  </a:lnTo>
                  <a:cubicBezTo>
                    <a:pt x="1" y="227"/>
                    <a:pt x="1" y="298"/>
                    <a:pt x="48" y="346"/>
                  </a:cubicBezTo>
                  <a:cubicBezTo>
                    <a:pt x="72" y="369"/>
                    <a:pt x="108" y="369"/>
                    <a:pt x="132" y="369"/>
                  </a:cubicBezTo>
                  <a:cubicBezTo>
                    <a:pt x="167" y="369"/>
                    <a:pt x="191" y="358"/>
                    <a:pt x="227" y="346"/>
                  </a:cubicBezTo>
                  <a:lnTo>
                    <a:pt x="358" y="215"/>
                  </a:lnTo>
                  <a:cubicBezTo>
                    <a:pt x="405" y="167"/>
                    <a:pt x="405" y="72"/>
                    <a:pt x="358" y="36"/>
                  </a:cubicBezTo>
                  <a:cubicBezTo>
                    <a:pt x="334" y="12"/>
                    <a:pt x="301" y="0"/>
                    <a:pt x="2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687;p68">
              <a:extLst>
                <a:ext uri="{FF2B5EF4-FFF2-40B4-BE49-F238E27FC236}">
                  <a16:creationId xmlns:a16="http://schemas.microsoft.com/office/drawing/2014/main" id="{9EBB9BB0-A9DD-9239-11CB-534AA1281F8F}"/>
                </a:ext>
              </a:extLst>
            </p:cNvPr>
            <p:cNvSpPr/>
            <p:nvPr/>
          </p:nvSpPr>
          <p:spPr>
            <a:xfrm>
              <a:off x="6304657" y="1653823"/>
              <a:ext cx="14036" cy="10567"/>
            </a:xfrm>
            <a:custGeom>
              <a:avLst/>
              <a:gdLst/>
              <a:ahLst/>
              <a:cxnLst/>
              <a:rect l="l" t="t" r="r" b="b"/>
              <a:pathLst>
                <a:path w="441" h="332" extrusionOk="0">
                  <a:moveTo>
                    <a:pt x="143" y="0"/>
                  </a:moveTo>
                  <a:cubicBezTo>
                    <a:pt x="97" y="0"/>
                    <a:pt x="51" y="25"/>
                    <a:pt x="24" y="69"/>
                  </a:cubicBezTo>
                  <a:cubicBezTo>
                    <a:pt x="0" y="129"/>
                    <a:pt x="24" y="212"/>
                    <a:pt x="84" y="236"/>
                  </a:cubicBezTo>
                  <a:lnTo>
                    <a:pt x="250" y="307"/>
                  </a:lnTo>
                  <a:cubicBezTo>
                    <a:pt x="262" y="307"/>
                    <a:pt x="274" y="331"/>
                    <a:pt x="298" y="331"/>
                  </a:cubicBezTo>
                  <a:cubicBezTo>
                    <a:pt x="334" y="331"/>
                    <a:pt x="381" y="295"/>
                    <a:pt x="417" y="260"/>
                  </a:cubicBezTo>
                  <a:cubicBezTo>
                    <a:pt x="441" y="200"/>
                    <a:pt x="417" y="117"/>
                    <a:pt x="358" y="93"/>
                  </a:cubicBezTo>
                  <a:lnTo>
                    <a:pt x="191" y="10"/>
                  </a:lnTo>
                  <a:cubicBezTo>
                    <a:pt x="176" y="3"/>
                    <a:pt x="159" y="0"/>
                    <a:pt x="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688;p68">
              <a:extLst>
                <a:ext uri="{FF2B5EF4-FFF2-40B4-BE49-F238E27FC236}">
                  <a16:creationId xmlns:a16="http://schemas.microsoft.com/office/drawing/2014/main" id="{160DBFF5-E8F8-03A5-1643-B5E6B090A330}"/>
                </a:ext>
              </a:extLst>
            </p:cNvPr>
            <p:cNvSpPr/>
            <p:nvPr/>
          </p:nvSpPr>
          <p:spPr>
            <a:xfrm>
              <a:off x="6469874" y="1724511"/>
              <a:ext cx="14068" cy="10344"/>
            </a:xfrm>
            <a:custGeom>
              <a:avLst/>
              <a:gdLst/>
              <a:ahLst/>
              <a:cxnLst/>
              <a:rect l="l" t="t" r="r" b="b"/>
              <a:pathLst>
                <a:path w="442" h="325" extrusionOk="0">
                  <a:moveTo>
                    <a:pt x="140" y="1"/>
                  </a:moveTo>
                  <a:cubicBezTo>
                    <a:pt x="95" y="1"/>
                    <a:pt x="50" y="31"/>
                    <a:pt x="24" y="75"/>
                  </a:cubicBezTo>
                  <a:cubicBezTo>
                    <a:pt x="1" y="134"/>
                    <a:pt x="24" y="206"/>
                    <a:pt x="84" y="241"/>
                  </a:cubicBezTo>
                  <a:lnTo>
                    <a:pt x="251" y="313"/>
                  </a:lnTo>
                  <a:cubicBezTo>
                    <a:pt x="263" y="313"/>
                    <a:pt x="286" y="325"/>
                    <a:pt x="298" y="325"/>
                  </a:cubicBezTo>
                  <a:cubicBezTo>
                    <a:pt x="346" y="325"/>
                    <a:pt x="382" y="301"/>
                    <a:pt x="417" y="253"/>
                  </a:cubicBezTo>
                  <a:cubicBezTo>
                    <a:pt x="441" y="194"/>
                    <a:pt x="417" y="122"/>
                    <a:pt x="358" y="86"/>
                  </a:cubicBezTo>
                  <a:lnTo>
                    <a:pt x="191" y="15"/>
                  </a:lnTo>
                  <a:cubicBezTo>
                    <a:pt x="175" y="5"/>
                    <a:pt x="157" y="1"/>
                    <a:pt x="1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689;p68">
              <a:extLst>
                <a:ext uri="{FF2B5EF4-FFF2-40B4-BE49-F238E27FC236}">
                  <a16:creationId xmlns:a16="http://schemas.microsoft.com/office/drawing/2014/main" id="{2D798BDD-6540-E256-2564-CCDC19FDAD99}"/>
                </a:ext>
              </a:extLst>
            </p:cNvPr>
            <p:cNvSpPr/>
            <p:nvPr/>
          </p:nvSpPr>
          <p:spPr>
            <a:xfrm>
              <a:off x="6424392" y="1605158"/>
              <a:ext cx="11394" cy="13368"/>
            </a:xfrm>
            <a:custGeom>
              <a:avLst/>
              <a:gdLst/>
              <a:ahLst/>
              <a:cxnLst/>
              <a:rect l="l" t="t" r="r" b="b"/>
              <a:pathLst>
                <a:path w="358" h="420" extrusionOk="0">
                  <a:moveTo>
                    <a:pt x="212" y="0"/>
                  </a:moveTo>
                  <a:cubicBezTo>
                    <a:pt x="168" y="0"/>
                    <a:pt x="125" y="31"/>
                    <a:pt x="108" y="74"/>
                  </a:cubicBezTo>
                  <a:lnTo>
                    <a:pt x="25" y="229"/>
                  </a:lnTo>
                  <a:cubicBezTo>
                    <a:pt x="1" y="288"/>
                    <a:pt x="25" y="372"/>
                    <a:pt x="84" y="396"/>
                  </a:cubicBezTo>
                  <a:cubicBezTo>
                    <a:pt x="108" y="419"/>
                    <a:pt x="120" y="419"/>
                    <a:pt x="132" y="419"/>
                  </a:cubicBezTo>
                  <a:cubicBezTo>
                    <a:pt x="179" y="419"/>
                    <a:pt x="215" y="384"/>
                    <a:pt x="251" y="336"/>
                  </a:cubicBezTo>
                  <a:lnTo>
                    <a:pt x="322" y="181"/>
                  </a:lnTo>
                  <a:cubicBezTo>
                    <a:pt x="358" y="122"/>
                    <a:pt x="322" y="38"/>
                    <a:pt x="263" y="15"/>
                  </a:cubicBezTo>
                  <a:cubicBezTo>
                    <a:pt x="246" y="5"/>
                    <a:pt x="229" y="0"/>
                    <a:pt x="2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690;p68">
              <a:extLst>
                <a:ext uri="{FF2B5EF4-FFF2-40B4-BE49-F238E27FC236}">
                  <a16:creationId xmlns:a16="http://schemas.microsoft.com/office/drawing/2014/main" id="{0BC59C55-ABB9-C133-F2D5-FA5283C1222D}"/>
                </a:ext>
              </a:extLst>
            </p:cNvPr>
            <p:cNvSpPr/>
            <p:nvPr/>
          </p:nvSpPr>
          <p:spPr>
            <a:xfrm>
              <a:off x="6353926" y="1770916"/>
              <a:ext cx="11394" cy="13208"/>
            </a:xfrm>
            <a:custGeom>
              <a:avLst/>
              <a:gdLst/>
              <a:ahLst/>
              <a:cxnLst/>
              <a:rect l="l" t="t" r="r" b="b"/>
              <a:pathLst>
                <a:path w="358" h="415" extrusionOk="0">
                  <a:moveTo>
                    <a:pt x="214" y="0"/>
                  </a:moveTo>
                  <a:cubicBezTo>
                    <a:pt x="168" y="0"/>
                    <a:pt x="122" y="25"/>
                    <a:pt x="96" y="69"/>
                  </a:cubicBezTo>
                  <a:lnTo>
                    <a:pt x="24" y="236"/>
                  </a:lnTo>
                  <a:cubicBezTo>
                    <a:pt x="0" y="295"/>
                    <a:pt x="24" y="367"/>
                    <a:pt x="84" y="402"/>
                  </a:cubicBezTo>
                  <a:cubicBezTo>
                    <a:pt x="96" y="402"/>
                    <a:pt x="119" y="414"/>
                    <a:pt x="131" y="414"/>
                  </a:cubicBezTo>
                  <a:cubicBezTo>
                    <a:pt x="179" y="414"/>
                    <a:pt x="215" y="391"/>
                    <a:pt x="250" y="343"/>
                  </a:cubicBezTo>
                  <a:lnTo>
                    <a:pt x="322" y="176"/>
                  </a:lnTo>
                  <a:cubicBezTo>
                    <a:pt x="357" y="117"/>
                    <a:pt x="322" y="45"/>
                    <a:pt x="262" y="10"/>
                  </a:cubicBezTo>
                  <a:cubicBezTo>
                    <a:pt x="247" y="3"/>
                    <a:pt x="231" y="0"/>
                    <a:pt x="2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691;p68">
              <a:extLst>
                <a:ext uri="{FF2B5EF4-FFF2-40B4-BE49-F238E27FC236}">
                  <a16:creationId xmlns:a16="http://schemas.microsoft.com/office/drawing/2014/main" id="{B3DC153A-CE4A-460D-EAEE-7DB7C96A138B}"/>
                </a:ext>
              </a:extLst>
            </p:cNvPr>
            <p:cNvSpPr/>
            <p:nvPr/>
          </p:nvSpPr>
          <p:spPr>
            <a:xfrm>
              <a:off x="6355040" y="1604363"/>
              <a:ext cx="11044" cy="13399"/>
            </a:xfrm>
            <a:custGeom>
              <a:avLst/>
              <a:gdLst/>
              <a:ahLst/>
              <a:cxnLst/>
              <a:rect l="l" t="t" r="r" b="b"/>
              <a:pathLst>
                <a:path w="347" h="421" extrusionOk="0">
                  <a:moveTo>
                    <a:pt x="127" y="1"/>
                  </a:moveTo>
                  <a:cubicBezTo>
                    <a:pt x="116" y="1"/>
                    <a:pt x="106" y="2"/>
                    <a:pt x="96" y="4"/>
                  </a:cubicBezTo>
                  <a:cubicBezTo>
                    <a:pt x="37" y="40"/>
                    <a:pt x="1" y="111"/>
                    <a:pt x="25" y="171"/>
                  </a:cubicBezTo>
                  <a:lnTo>
                    <a:pt x="96" y="337"/>
                  </a:lnTo>
                  <a:cubicBezTo>
                    <a:pt x="120" y="397"/>
                    <a:pt x="168" y="421"/>
                    <a:pt x="215" y="421"/>
                  </a:cubicBezTo>
                  <a:cubicBezTo>
                    <a:pt x="227" y="421"/>
                    <a:pt x="239" y="421"/>
                    <a:pt x="263" y="409"/>
                  </a:cubicBezTo>
                  <a:cubicBezTo>
                    <a:pt x="322" y="373"/>
                    <a:pt x="346" y="301"/>
                    <a:pt x="334" y="242"/>
                  </a:cubicBezTo>
                  <a:lnTo>
                    <a:pt x="263" y="75"/>
                  </a:lnTo>
                  <a:cubicBezTo>
                    <a:pt x="233" y="26"/>
                    <a:pt x="179" y="1"/>
                    <a:pt x="1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692;p68">
              <a:extLst>
                <a:ext uri="{FF2B5EF4-FFF2-40B4-BE49-F238E27FC236}">
                  <a16:creationId xmlns:a16="http://schemas.microsoft.com/office/drawing/2014/main" id="{86F04B5C-57BD-BEE6-F2A4-69B4EA276CB7}"/>
                </a:ext>
              </a:extLst>
            </p:cNvPr>
            <p:cNvSpPr/>
            <p:nvPr/>
          </p:nvSpPr>
          <p:spPr>
            <a:xfrm>
              <a:off x="6422514" y="1771489"/>
              <a:ext cx="11012" cy="13017"/>
            </a:xfrm>
            <a:custGeom>
              <a:avLst/>
              <a:gdLst/>
              <a:ahLst/>
              <a:cxnLst/>
              <a:rect l="l" t="t" r="r" b="b"/>
              <a:pathLst>
                <a:path w="346" h="409" extrusionOk="0">
                  <a:moveTo>
                    <a:pt x="151" y="1"/>
                  </a:moveTo>
                  <a:cubicBezTo>
                    <a:pt x="130" y="1"/>
                    <a:pt x="107" y="5"/>
                    <a:pt x="84" y="15"/>
                  </a:cubicBezTo>
                  <a:cubicBezTo>
                    <a:pt x="24" y="39"/>
                    <a:pt x="0" y="111"/>
                    <a:pt x="12" y="170"/>
                  </a:cubicBezTo>
                  <a:lnTo>
                    <a:pt x="84" y="337"/>
                  </a:lnTo>
                  <a:cubicBezTo>
                    <a:pt x="107" y="384"/>
                    <a:pt x="143" y="408"/>
                    <a:pt x="203" y="408"/>
                  </a:cubicBezTo>
                  <a:cubicBezTo>
                    <a:pt x="227" y="408"/>
                    <a:pt x="238" y="408"/>
                    <a:pt x="250" y="396"/>
                  </a:cubicBezTo>
                  <a:cubicBezTo>
                    <a:pt x="310" y="373"/>
                    <a:pt x="346" y="289"/>
                    <a:pt x="322" y="230"/>
                  </a:cubicBezTo>
                  <a:lnTo>
                    <a:pt x="250" y="63"/>
                  </a:lnTo>
                  <a:cubicBezTo>
                    <a:pt x="242" y="29"/>
                    <a:pt x="203" y="1"/>
                    <a:pt x="1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693;p68">
              <a:extLst>
                <a:ext uri="{FF2B5EF4-FFF2-40B4-BE49-F238E27FC236}">
                  <a16:creationId xmlns:a16="http://schemas.microsoft.com/office/drawing/2014/main" id="{719C942E-EA4D-AB9C-C746-1FAD78FA1A4C}"/>
                </a:ext>
              </a:extLst>
            </p:cNvPr>
            <p:cNvSpPr/>
            <p:nvPr/>
          </p:nvSpPr>
          <p:spPr>
            <a:xfrm>
              <a:off x="6470637" y="1655541"/>
              <a:ext cx="14036" cy="10726"/>
            </a:xfrm>
            <a:custGeom>
              <a:avLst/>
              <a:gdLst/>
              <a:ahLst/>
              <a:cxnLst/>
              <a:rect l="l" t="t" r="r" b="b"/>
              <a:pathLst>
                <a:path w="441" h="337" extrusionOk="0">
                  <a:moveTo>
                    <a:pt x="293" y="0"/>
                  </a:moveTo>
                  <a:cubicBezTo>
                    <a:pt x="282" y="0"/>
                    <a:pt x="272" y="1"/>
                    <a:pt x="262" y="3"/>
                  </a:cubicBezTo>
                  <a:lnTo>
                    <a:pt x="96" y="75"/>
                  </a:lnTo>
                  <a:cubicBezTo>
                    <a:pt x="36" y="110"/>
                    <a:pt x="0" y="182"/>
                    <a:pt x="24" y="241"/>
                  </a:cubicBezTo>
                  <a:cubicBezTo>
                    <a:pt x="48" y="301"/>
                    <a:pt x="96" y="337"/>
                    <a:pt x="143" y="337"/>
                  </a:cubicBezTo>
                  <a:cubicBezTo>
                    <a:pt x="155" y="337"/>
                    <a:pt x="167" y="337"/>
                    <a:pt x="179" y="313"/>
                  </a:cubicBezTo>
                  <a:lnTo>
                    <a:pt x="346" y="241"/>
                  </a:lnTo>
                  <a:cubicBezTo>
                    <a:pt x="405" y="217"/>
                    <a:pt x="441" y="134"/>
                    <a:pt x="417" y="75"/>
                  </a:cubicBezTo>
                  <a:cubicBezTo>
                    <a:pt x="397" y="25"/>
                    <a:pt x="344" y="0"/>
                    <a:pt x="2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694;p68">
              <a:extLst>
                <a:ext uri="{FF2B5EF4-FFF2-40B4-BE49-F238E27FC236}">
                  <a16:creationId xmlns:a16="http://schemas.microsoft.com/office/drawing/2014/main" id="{B579359C-3DAD-E7BC-30DE-EFC4E53B56DD}"/>
                </a:ext>
              </a:extLst>
            </p:cNvPr>
            <p:cNvSpPr/>
            <p:nvPr/>
          </p:nvSpPr>
          <p:spPr>
            <a:xfrm>
              <a:off x="6303893" y="1723175"/>
              <a:ext cx="13686" cy="10153"/>
            </a:xfrm>
            <a:custGeom>
              <a:avLst/>
              <a:gdLst/>
              <a:ahLst/>
              <a:cxnLst/>
              <a:rect l="l" t="t" r="r" b="b"/>
              <a:pathLst>
                <a:path w="430" h="319" extrusionOk="0">
                  <a:moveTo>
                    <a:pt x="317" y="0"/>
                  </a:moveTo>
                  <a:cubicBezTo>
                    <a:pt x="299" y="0"/>
                    <a:pt x="281" y="3"/>
                    <a:pt x="263" y="9"/>
                  </a:cubicBezTo>
                  <a:lnTo>
                    <a:pt x="96" y="81"/>
                  </a:lnTo>
                  <a:cubicBezTo>
                    <a:pt x="36" y="117"/>
                    <a:pt x="1" y="188"/>
                    <a:pt x="24" y="248"/>
                  </a:cubicBezTo>
                  <a:cubicBezTo>
                    <a:pt x="36" y="295"/>
                    <a:pt x="84" y="319"/>
                    <a:pt x="144" y="319"/>
                  </a:cubicBezTo>
                  <a:cubicBezTo>
                    <a:pt x="155" y="319"/>
                    <a:pt x="167" y="319"/>
                    <a:pt x="179" y="307"/>
                  </a:cubicBezTo>
                  <a:lnTo>
                    <a:pt x="346" y="236"/>
                  </a:lnTo>
                  <a:cubicBezTo>
                    <a:pt x="405" y="200"/>
                    <a:pt x="429" y="128"/>
                    <a:pt x="417" y="69"/>
                  </a:cubicBezTo>
                  <a:cubicBezTo>
                    <a:pt x="409" y="25"/>
                    <a:pt x="367" y="0"/>
                    <a:pt x="3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Explications sur les modules utilisés </a:t>
            </a:r>
            <a:endParaRPr dirty="0"/>
          </a:p>
        </p:txBody>
      </p:sp>
      <p:sp>
        <p:nvSpPr>
          <p:cNvPr id="495" name="Google Shape;495;p39"/>
          <p:cNvSpPr txBox="1">
            <a:spLocks noGrp="1"/>
          </p:cNvSpPr>
          <p:nvPr>
            <p:ph type="subTitle" idx="4"/>
          </p:nvPr>
        </p:nvSpPr>
        <p:spPr>
          <a:xfrm>
            <a:off x="720050" y="2162425"/>
            <a:ext cx="2400000" cy="7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Carte Arduino </a:t>
            </a:r>
            <a:r>
              <a:rPr lang="fr-FR" dirty="0" err="1"/>
              <a:t>Mega</a:t>
            </a:r>
            <a:r>
              <a:rPr lang="fr-FR" dirty="0"/>
              <a:t> </a:t>
            </a:r>
            <a:endParaRPr dirty="0"/>
          </a:p>
        </p:txBody>
      </p:sp>
      <p:sp>
        <p:nvSpPr>
          <p:cNvPr id="496" name="Google Shape;496;p39"/>
          <p:cNvSpPr txBox="1">
            <a:spLocks noGrp="1"/>
          </p:cNvSpPr>
          <p:nvPr>
            <p:ph type="subTitle" idx="5"/>
          </p:nvPr>
        </p:nvSpPr>
        <p:spPr>
          <a:xfrm>
            <a:off x="3372004" y="2162425"/>
            <a:ext cx="2400000" cy="7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Lecteur MFRC-522</a:t>
            </a:r>
            <a:endParaRPr dirty="0"/>
          </a:p>
        </p:txBody>
      </p:sp>
      <p:sp>
        <p:nvSpPr>
          <p:cNvPr id="497" name="Google Shape;497;p39"/>
          <p:cNvSpPr txBox="1">
            <a:spLocks noGrp="1"/>
          </p:cNvSpPr>
          <p:nvPr>
            <p:ph type="subTitle" idx="1"/>
          </p:nvPr>
        </p:nvSpPr>
        <p:spPr>
          <a:xfrm>
            <a:off x="720038" y="2894076"/>
            <a:ext cx="2400000" cy="15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carte qui communique avec l’ordinateur, et dirige tous les modules.</a:t>
            </a:r>
            <a:endParaRPr dirty="0"/>
          </a:p>
        </p:txBody>
      </p:sp>
      <p:sp>
        <p:nvSpPr>
          <p:cNvPr id="498" name="Google Shape;498;p39"/>
          <p:cNvSpPr txBox="1">
            <a:spLocks noGrp="1"/>
          </p:cNvSpPr>
          <p:nvPr>
            <p:ph type="subTitle" idx="2"/>
          </p:nvPr>
        </p:nvSpPr>
        <p:spPr>
          <a:xfrm>
            <a:off x="3371988" y="2894076"/>
            <a:ext cx="2400000" cy="15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module qui permet la lecture des UID en héxadécimal des cartes et badges RFID </a:t>
            </a:r>
            <a:endParaRPr dirty="0"/>
          </a:p>
        </p:txBody>
      </p:sp>
      <p:sp>
        <p:nvSpPr>
          <p:cNvPr id="499" name="Google Shape;499;p39"/>
          <p:cNvSpPr txBox="1">
            <a:spLocks noGrp="1"/>
          </p:cNvSpPr>
          <p:nvPr>
            <p:ph type="subTitle" idx="3"/>
          </p:nvPr>
        </p:nvSpPr>
        <p:spPr>
          <a:xfrm>
            <a:off x="6023963" y="2894074"/>
            <a:ext cx="2400000" cy="15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L’écran qui permet au coffre de communiquer avec l’utilisateur, lui permettant d’interagir.</a:t>
            </a:r>
            <a:endParaRPr dirty="0"/>
          </a:p>
        </p:txBody>
      </p:sp>
      <p:sp>
        <p:nvSpPr>
          <p:cNvPr id="500" name="Google Shape;500;p39"/>
          <p:cNvSpPr txBox="1">
            <a:spLocks noGrp="1"/>
          </p:cNvSpPr>
          <p:nvPr>
            <p:ph type="subTitle" idx="6"/>
          </p:nvPr>
        </p:nvSpPr>
        <p:spPr>
          <a:xfrm>
            <a:off x="6023975" y="2162425"/>
            <a:ext cx="2400000" cy="7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Ecran LCD </a:t>
            </a:r>
            <a:endParaRPr dirty="0"/>
          </a:p>
        </p:txBody>
      </p:sp>
      <p:sp>
        <p:nvSpPr>
          <p:cNvPr id="2" name="Google Shape;495;p39">
            <a:extLst>
              <a:ext uri="{FF2B5EF4-FFF2-40B4-BE49-F238E27FC236}">
                <a16:creationId xmlns:a16="http://schemas.microsoft.com/office/drawing/2014/main" id="{9D3C9641-E613-E51C-8B59-0670BF84A52A}"/>
              </a:ext>
            </a:extLst>
          </p:cNvPr>
          <p:cNvSpPr txBox="1">
            <a:spLocks/>
          </p:cNvSpPr>
          <p:nvPr/>
        </p:nvSpPr>
        <p:spPr>
          <a:xfrm>
            <a:off x="720000" y="917205"/>
            <a:ext cx="2400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fr-FR" dirty="0"/>
              <a:t>Servos moteurs</a:t>
            </a:r>
          </a:p>
        </p:txBody>
      </p:sp>
      <p:sp>
        <p:nvSpPr>
          <p:cNvPr id="4" name="Google Shape;497;p39">
            <a:extLst>
              <a:ext uri="{FF2B5EF4-FFF2-40B4-BE49-F238E27FC236}">
                <a16:creationId xmlns:a16="http://schemas.microsoft.com/office/drawing/2014/main" id="{FE98531B-D124-04B8-5181-8767E9215422}"/>
              </a:ext>
            </a:extLst>
          </p:cNvPr>
          <p:cNvSpPr txBox="1">
            <a:spLocks/>
          </p:cNvSpPr>
          <p:nvPr/>
        </p:nvSpPr>
        <p:spPr>
          <a:xfrm>
            <a:off x="720000" y="1626806"/>
            <a:ext cx="2400000" cy="15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fr-FR" dirty="0"/>
              <a:t>Petits moteurs qui permettent de verrouiller/déverrouiller le coffre.</a:t>
            </a:r>
          </a:p>
        </p:txBody>
      </p:sp>
      <p:sp>
        <p:nvSpPr>
          <p:cNvPr id="5" name="Google Shape;495;p39">
            <a:extLst>
              <a:ext uri="{FF2B5EF4-FFF2-40B4-BE49-F238E27FC236}">
                <a16:creationId xmlns:a16="http://schemas.microsoft.com/office/drawing/2014/main" id="{46DD7BFF-6D33-4019-FC53-E9B659D7B1DC}"/>
              </a:ext>
            </a:extLst>
          </p:cNvPr>
          <p:cNvSpPr txBox="1">
            <a:spLocks/>
          </p:cNvSpPr>
          <p:nvPr/>
        </p:nvSpPr>
        <p:spPr>
          <a:xfrm>
            <a:off x="3371988" y="917205"/>
            <a:ext cx="2400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fr-FR" dirty="0" err="1"/>
              <a:t>BreadBoard</a:t>
            </a:r>
            <a:endParaRPr lang="fr-FR" dirty="0"/>
          </a:p>
        </p:txBody>
      </p:sp>
      <p:sp>
        <p:nvSpPr>
          <p:cNvPr id="6" name="Google Shape;497;p39">
            <a:extLst>
              <a:ext uri="{FF2B5EF4-FFF2-40B4-BE49-F238E27FC236}">
                <a16:creationId xmlns:a16="http://schemas.microsoft.com/office/drawing/2014/main" id="{8F6F03BD-0F82-DAD5-E485-84058FEF5AC6}"/>
              </a:ext>
            </a:extLst>
          </p:cNvPr>
          <p:cNvSpPr txBox="1">
            <a:spLocks/>
          </p:cNvSpPr>
          <p:nvPr/>
        </p:nvSpPr>
        <p:spPr>
          <a:xfrm>
            <a:off x="3318234" y="1626806"/>
            <a:ext cx="2400000" cy="469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fr-FR" dirty="0"/>
              <a:t>Plaque d’essais.</a:t>
            </a:r>
          </a:p>
        </p:txBody>
      </p:sp>
      <p:sp>
        <p:nvSpPr>
          <p:cNvPr id="7" name="Google Shape;495;p39">
            <a:extLst>
              <a:ext uri="{FF2B5EF4-FFF2-40B4-BE49-F238E27FC236}">
                <a16:creationId xmlns:a16="http://schemas.microsoft.com/office/drawing/2014/main" id="{358783F4-0FBF-8217-DFD6-7BD002F555F8}"/>
              </a:ext>
            </a:extLst>
          </p:cNvPr>
          <p:cNvSpPr txBox="1">
            <a:spLocks/>
          </p:cNvSpPr>
          <p:nvPr/>
        </p:nvSpPr>
        <p:spPr>
          <a:xfrm>
            <a:off x="5970222" y="925645"/>
            <a:ext cx="2400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fr-FR" dirty="0"/>
              <a:t>Buzzer</a:t>
            </a:r>
          </a:p>
        </p:txBody>
      </p:sp>
      <p:sp>
        <p:nvSpPr>
          <p:cNvPr id="8" name="Google Shape;497;p39">
            <a:extLst>
              <a:ext uri="{FF2B5EF4-FFF2-40B4-BE49-F238E27FC236}">
                <a16:creationId xmlns:a16="http://schemas.microsoft.com/office/drawing/2014/main" id="{4AD350C1-39E0-7234-4688-1BEB91FD7880}"/>
              </a:ext>
            </a:extLst>
          </p:cNvPr>
          <p:cNvSpPr txBox="1">
            <a:spLocks/>
          </p:cNvSpPr>
          <p:nvPr/>
        </p:nvSpPr>
        <p:spPr>
          <a:xfrm>
            <a:off x="5916468" y="1626806"/>
            <a:ext cx="2400000" cy="469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fr-FR" dirty="0"/>
              <a:t>Permet d’émettre des sons à fréquences différentes. Sert d’indicateur sonore et d’alarme.</a:t>
            </a:r>
          </a:p>
        </p:txBody>
      </p:sp>
      <p:sp>
        <p:nvSpPr>
          <p:cNvPr id="10" name="Google Shape;496;p39">
            <a:extLst>
              <a:ext uri="{FF2B5EF4-FFF2-40B4-BE49-F238E27FC236}">
                <a16:creationId xmlns:a16="http://schemas.microsoft.com/office/drawing/2014/main" id="{7FC2CC97-A244-7861-72E9-0906504D10E2}"/>
              </a:ext>
            </a:extLst>
          </p:cNvPr>
          <p:cNvSpPr txBox="1">
            <a:spLocks/>
          </p:cNvSpPr>
          <p:nvPr/>
        </p:nvSpPr>
        <p:spPr>
          <a:xfrm>
            <a:off x="720000" y="3332074"/>
            <a:ext cx="2400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fr-FR" dirty="0"/>
              <a:t>Piles / interrupteur</a:t>
            </a:r>
          </a:p>
        </p:txBody>
      </p:sp>
      <p:sp>
        <p:nvSpPr>
          <p:cNvPr id="12" name="Google Shape;498;p39">
            <a:extLst>
              <a:ext uri="{FF2B5EF4-FFF2-40B4-BE49-F238E27FC236}">
                <a16:creationId xmlns:a16="http://schemas.microsoft.com/office/drawing/2014/main" id="{D70D8D48-2B53-F892-9392-F9F311F764E6}"/>
              </a:ext>
            </a:extLst>
          </p:cNvPr>
          <p:cNvSpPr txBox="1">
            <a:spLocks/>
          </p:cNvSpPr>
          <p:nvPr/>
        </p:nvSpPr>
        <p:spPr>
          <a:xfrm>
            <a:off x="3371988" y="4079842"/>
            <a:ext cx="2400000" cy="15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fr-FR" dirty="0"/>
              <a:t>Clavier permettant d’entrer le code pour déverrouiller le coffre ou le changer.</a:t>
            </a:r>
          </a:p>
        </p:txBody>
      </p:sp>
      <p:sp>
        <p:nvSpPr>
          <p:cNvPr id="13" name="Google Shape;496;p39">
            <a:extLst>
              <a:ext uri="{FF2B5EF4-FFF2-40B4-BE49-F238E27FC236}">
                <a16:creationId xmlns:a16="http://schemas.microsoft.com/office/drawing/2014/main" id="{D1BD1D82-B2B7-262A-4718-BEBA5A4FBBD1}"/>
              </a:ext>
            </a:extLst>
          </p:cNvPr>
          <p:cNvSpPr txBox="1">
            <a:spLocks/>
          </p:cNvSpPr>
          <p:nvPr/>
        </p:nvSpPr>
        <p:spPr>
          <a:xfrm>
            <a:off x="3524388" y="3493472"/>
            <a:ext cx="2400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fr-FR" dirty="0"/>
              <a:t>Clavier numérique </a:t>
            </a:r>
          </a:p>
        </p:txBody>
      </p:sp>
      <p:sp>
        <p:nvSpPr>
          <p:cNvPr id="14" name="Google Shape;498;p39">
            <a:extLst>
              <a:ext uri="{FF2B5EF4-FFF2-40B4-BE49-F238E27FC236}">
                <a16:creationId xmlns:a16="http://schemas.microsoft.com/office/drawing/2014/main" id="{B1AAAD61-6D3F-4A40-7629-4FCFE0296DA9}"/>
              </a:ext>
            </a:extLst>
          </p:cNvPr>
          <p:cNvSpPr txBox="1">
            <a:spLocks/>
          </p:cNvSpPr>
          <p:nvPr/>
        </p:nvSpPr>
        <p:spPr>
          <a:xfrm>
            <a:off x="719962" y="3950187"/>
            <a:ext cx="2400000" cy="15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fr-FR" dirty="0"/>
              <a:t>Permettent d’alimenter a carte Arduino </a:t>
            </a:r>
          </a:p>
        </p:txBody>
      </p:sp>
      <p:sp>
        <p:nvSpPr>
          <p:cNvPr id="15" name="Google Shape;496;p39">
            <a:extLst>
              <a:ext uri="{FF2B5EF4-FFF2-40B4-BE49-F238E27FC236}">
                <a16:creationId xmlns:a16="http://schemas.microsoft.com/office/drawing/2014/main" id="{68A28F0A-2171-1D43-475C-3B0F116ECC91}"/>
              </a:ext>
            </a:extLst>
          </p:cNvPr>
          <p:cNvSpPr txBox="1">
            <a:spLocks/>
          </p:cNvSpPr>
          <p:nvPr/>
        </p:nvSpPr>
        <p:spPr>
          <a:xfrm>
            <a:off x="6023926" y="3461149"/>
            <a:ext cx="2400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fr-FR" dirty="0" err="1"/>
              <a:t>Leds</a:t>
            </a:r>
            <a:endParaRPr lang="fr-FR" dirty="0"/>
          </a:p>
        </p:txBody>
      </p:sp>
      <p:sp>
        <p:nvSpPr>
          <p:cNvPr id="16" name="Google Shape;498;p39">
            <a:extLst>
              <a:ext uri="{FF2B5EF4-FFF2-40B4-BE49-F238E27FC236}">
                <a16:creationId xmlns:a16="http://schemas.microsoft.com/office/drawing/2014/main" id="{AF916A2F-AF6D-E202-0F95-DF1A2DA5D656}"/>
              </a:ext>
            </a:extLst>
          </p:cNvPr>
          <p:cNvSpPr txBox="1">
            <a:spLocks/>
          </p:cNvSpPr>
          <p:nvPr/>
        </p:nvSpPr>
        <p:spPr>
          <a:xfrm>
            <a:off x="5938144" y="4109673"/>
            <a:ext cx="2400000" cy="15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fr-FR" dirty="0"/>
              <a:t>Servent d’indicateurs visuels. Signalent quand l’accès est permis ou non, et l’état de maintenance.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0"/>
          <p:cNvSpPr txBox="1">
            <a:spLocks noGrp="1"/>
          </p:cNvSpPr>
          <p:nvPr>
            <p:ph type="title"/>
          </p:nvPr>
        </p:nvSpPr>
        <p:spPr>
          <a:xfrm>
            <a:off x="2600839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Détails de fonctionnement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0"/>
          <p:cNvSpPr txBox="1">
            <a:spLocks noGrp="1"/>
          </p:cNvSpPr>
          <p:nvPr>
            <p:ph type="title"/>
          </p:nvPr>
        </p:nvSpPr>
        <p:spPr>
          <a:xfrm>
            <a:off x="3269912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Démonstration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2593047"/>
      </p:ext>
    </p:extLst>
  </p:cSld>
  <p:clrMapOvr>
    <a:masterClrMapping/>
  </p:clrMapOvr>
</p:sld>
</file>

<file path=ppt/theme/theme1.xml><?xml version="1.0" encoding="utf-8"?>
<a:theme xmlns:a="http://schemas.openxmlformats.org/drawingml/2006/main" name="Cost Reduction in Manufacturing Industry Project Proposal by Slidesgo">
  <a:themeElements>
    <a:clrScheme name="Simple Light">
      <a:dk1>
        <a:srgbClr val="111A37"/>
      </a:dk1>
      <a:lt1>
        <a:srgbClr val="FFFFFF"/>
      </a:lt1>
      <a:dk2>
        <a:srgbClr val="1A2549"/>
      </a:dk2>
      <a:lt2>
        <a:srgbClr val="51FFD5"/>
      </a:lt2>
      <a:accent1>
        <a:srgbClr val="9FFFE8"/>
      </a:accent1>
      <a:accent2>
        <a:srgbClr val="F1F1F1"/>
      </a:accent2>
      <a:accent3>
        <a:srgbClr val="000000"/>
      </a:accent3>
      <a:accent4>
        <a:srgbClr val="FFFFFF"/>
      </a:accent4>
      <a:accent5>
        <a:srgbClr val="FFFFFF"/>
      </a:accent5>
      <a:accent6>
        <a:srgbClr val="FFFFFF"/>
      </a:accent6>
      <a:hlink>
        <a:srgbClr val="111A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395</Words>
  <Application>Microsoft Office PowerPoint</Application>
  <PresentationFormat>Affichage à l'écran (16:9)</PresentationFormat>
  <Paragraphs>57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Assistant</vt:lpstr>
      <vt:lpstr>Arial</vt:lpstr>
      <vt:lpstr>PT Sans</vt:lpstr>
      <vt:lpstr>Fjalla One</vt:lpstr>
      <vt:lpstr>Nunito Light</vt:lpstr>
      <vt:lpstr>Raleway</vt:lpstr>
      <vt:lpstr>Cost Reduction in Manufacturing Industry Project Proposal by Slidesgo</vt:lpstr>
      <vt:lpstr>Projet Arduino : Coffre sécurisé à alarme</vt:lpstr>
      <vt:lpstr>Sommaire</vt:lpstr>
      <vt:lpstr>Présentation du concept</vt:lpstr>
      <vt:lpstr>Ecran LCD</vt:lpstr>
      <vt:lpstr>Côuts</vt:lpstr>
      <vt:lpstr>Explications sur les modules utilisés </vt:lpstr>
      <vt:lpstr>Détails de fonctionnement 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Arduino : Coffre sécurisé à alarme</dc:title>
  <dc:creator>younes hitmi</dc:creator>
  <cp:lastModifiedBy>younes hitmi</cp:lastModifiedBy>
  <cp:revision>1</cp:revision>
  <dcterms:modified xsi:type="dcterms:W3CDTF">2024-03-03T23:25:25Z</dcterms:modified>
</cp:coreProperties>
</file>