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Histoire 11">
            <a:extLst>
              <a:ext uri="{FF2B5EF4-FFF2-40B4-BE49-F238E27FC236}">
                <a16:creationId xmlns:a16="http://schemas.microsoft.com/office/drawing/2014/main" id="{17BE89DC-5B3A-4A7B-B205-DBBFBB9BB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93" y="0"/>
            <a:ext cx="114338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Histoire 12">
            <a:extLst>
              <a:ext uri="{FF2B5EF4-FFF2-40B4-BE49-F238E27FC236}">
                <a16:creationId xmlns:a16="http://schemas.microsoft.com/office/drawing/2014/main" id="{0807DC13-DAF4-4884-8DD5-AFD96BCB1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93" y="0"/>
            <a:ext cx="114338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Younes Ouarhim</cp:lastModifiedBy>
  <cp:revision>1</cp:revision>
  <dcterms:created xsi:type="dcterms:W3CDTF">2025-03-18T23:47:58Z</dcterms:created>
  <dcterms:modified xsi:type="dcterms:W3CDTF">2025-03-18T23:49:13Z</dcterms:modified>
</cp:coreProperties>
</file>