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0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istoire 11">
            <a:extLst>
              <a:ext uri="{FF2B5EF4-FFF2-40B4-BE49-F238E27FC236}">
                <a16:creationId xmlns:a16="http://schemas.microsoft.com/office/drawing/2014/main" id="{EF67C35F-065D-455A-9A33-8C91F035B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1" y="0"/>
            <a:ext cx="1143317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Histoire 12">
            <a:extLst>
              <a:ext uri="{FF2B5EF4-FFF2-40B4-BE49-F238E27FC236}">
                <a16:creationId xmlns:a16="http://schemas.microsoft.com/office/drawing/2014/main" id="{7F9179CF-3546-43A2-8E89-D05B0F422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1" y="0"/>
            <a:ext cx="1143317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Histoire 13">
            <a:extLst>
              <a:ext uri="{FF2B5EF4-FFF2-40B4-BE49-F238E27FC236}">
                <a16:creationId xmlns:a16="http://schemas.microsoft.com/office/drawing/2014/main" id="{28E0618C-67F4-45BE-AFBD-09A69008F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1" y="0"/>
            <a:ext cx="1143317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Younes Ouarhim</cp:lastModifiedBy>
  <cp:revision>1</cp:revision>
  <dcterms:created xsi:type="dcterms:W3CDTF">2025-03-19T14:01:02Z</dcterms:created>
  <dcterms:modified xsi:type="dcterms:W3CDTF">2025-03-19T14:01:55Z</dcterms:modified>
</cp:coreProperties>
</file>