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0" r:id="rId2"/>
    <p:sldId id="278" r:id="rId3"/>
    <p:sldId id="289" r:id="rId4"/>
    <p:sldId id="287" r:id="rId5"/>
    <p:sldId id="288" r:id="rId6"/>
    <p:sldId id="283" r:id="rId7"/>
    <p:sldId id="277" r:id="rId8"/>
    <p:sldId id="260" r:id="rId9"/>
    <p:sldId id="259" r:id="rId10"/>
    <p:sldId id="261" r:id="rId11"/>
    <p:sldId id="263" r:id="rId12"/>
    <p:sldId id="291" r:id="rId13"/>
    <p:sldId id="264" r:id="rId14"/>
    <p:sldId id="292" r:id="rId15"/>
    <p:sldId id="270" r:id="rId16"/>
    <p:sldId id="272" r:id="rId17"/>
    <p:sldId id="273" r:id="rId18"/>
    <p:sldId id="275" r:id="rId19"/>
    <p:sldId id="293" r:id="rId20"/>
    <p:sldId id="274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4169E1"/>
    <a:srgbClr val="0000FF"/>
    <a:srgbClr val="FF0000"/>
    <a:srgbClr val="3366FF"/>
    <a:srgbClr val="10F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92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08:33:53.244"/>
    </inkml:context>
    <inkml:brush xml:id="br0">
      <inkml:brushProperty name="width" value="0.3" units="cm"/>
      <inkml:brushProperty name="height" value="0.6" units="cm"/>
      <inkml:brushProperty name="color" value="#FFC0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1,'2616'0,"-2584"0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22:24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8T13:46:59.401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53,'764'0,"-738"-2,0-1,0-2,-1 0,1-1,28-12,-29 10,-6 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8T13:46:54.980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1,'708'0,"-690"1,0 1,0 0,0 2,0 0,33 14,-12-5,-16-7,-2-2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8T13:47:03.108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29,'594'0,"-564"-1,-1-2,31-7,-29 4,45-2,-52 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9:15:02.2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22:26.138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22:27.893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22:29.159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22:30.622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22:32.095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22:34.761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22:36.417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22:39.182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22:40.256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08:33:57.127"/>
    </inkml:context>
    <inkml:brush xml:id="br0">
      <inkml:brushProperty name="width" value="0.3" units="cm"/>
      <inkml:brushProperty name="height" value="0.6" units="cm"/>
      <inkml:brushProperty name="color" value="#FFC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1,'2507'0,"-2475"0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22:41.547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22:44.927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22:47.275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22:48.684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22:50.118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22:52.101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22:53.430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22:54.856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22:56.229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23:01.071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08:34:05.088"/>
    </inkml:context>
    <inkml:brush xml:id="br0">
      <inkml:brushProperty name="width" value="0.3" units="cm"/>
      <inkml:brushProperty name="height" value="0.6" units="cm"/>
      <inkml:brushProperty name="color" value="#FFC0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0,'3010'0,"-2980"0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23:06.319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23:07.943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23:09.872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23:12.360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23:13.787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23:15.201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23:17.178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23:19.103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5:36.180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0,'2171'0,"-2150"0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5:36.181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1,'2236'0,"-2264"0,13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08:34:11.084"/>
    </inkml:context>
    <inkml:brush xml:id="br0">
      <inkml:brushProperty name="width" value="0.3" units="cm"/>
      <inkml:brushProperty name="height" value="0.6" units="cm"/>
      <inkml:brushProperty name="color" value="#FFC0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0,'1755'0,"-1723"0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5:36.182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5:36.183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5:36.184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5:36.185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5:36.186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5:36.187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5:36.188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5:36.189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5:36.190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5:36.191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08:34:43.180"/>
    </inkml:context>
    <inkml:brush xml:id="br0">
      <inkml:brushProperty name="width" value="0.3" units="cm"/>
      <inkml:brushProperty name="height" value="0.6" units="cm"/>
      <inkml:brushProperty name="color" value="#FFC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0,'2724'0,"-2694"0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5:36.192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5:36.193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5:36.194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5:36.195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5:36.196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5:36.197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5:36.198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5:36.199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5:36.200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5:36.201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08:34:47.875"/>
    </inkml:context>
    <inkml:brush xml:id="br0">
      <inkml:brushProperty name="width" value="0.3" units="cm"/>
      <inkml:brushProperty name="height" value="0.6" units="cm"/>
      <inkml:brushProperty name="color" value="#FFC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1,'2543'0,"-2511"0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5:36.202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5:36.203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5:36.204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5:36.205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5:36.206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5:36.207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5:36.208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5:36.209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5:36.210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6:18.186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0,'2171'0,"-2150"0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20:01.380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0,'2171'0,"-2150"0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6:18.187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1,'2236'0,"-2264"0,13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6:18.188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6:18.189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6:18.190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6:18.191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6:18.192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6:18.193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6:18.194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6:18.195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6:18.196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20:06.313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1,'2236'0,"-2264"0,13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6:18.197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6:18.198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6:18.199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6:18.200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6:18.201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6:18.202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6:18.203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6:18.204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6:18.205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6:18.206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22:22.779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6:18.207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6:18.208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6:18.209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6:18.210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6:18.211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6:18.212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6:18.213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6:18.214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6:18.215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7T11:36:18.216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D6FF8-AE5E-45CB-A476-46B7FC5C79A1}" type="datetimeFigureOut">
              <a:rPr lang="fr-FR" smtClean="0"/>
              <a:t>09/02/2023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83A03-37A6-427E-9EBC-F568C649A9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323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B2E6E-7F98-4810-9BE4-4BA87E1A6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8B6B3E-D677-2864-3222-CF811CEE5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31EC90-E458-C951-9752-5A1E377D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CFB7-6D70-4E2E-AD0D-FA58412F11C4}" type="datetimeFigureOut">
              <a:rPr lang="fr-FR" smtClean="0"/>
              <a:t>09/02/2023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BDB97A-BA77-AC5A-CF24-7A4132B9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0F1368-B72E-B8C2-1671-72A46921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7BF4-C851-4763-B5D8-6F3EE438C9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018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48A4A5-5E19-680F-6A56-2B92AAD61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F0A0AB-3806-677F-1DF1-7B1B3BE9B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696715-A77D-E1E0-BE47-92B0251E9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CFB7-6D70-4E2E-AD0D-FA58412F11C4}" type="datetimeFigureOut">
              <a:rPr lang="fr-FR" smtClean="0"/>
              <a:t>09/02/2023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1C026A-0752-E2DD-DFF2-786A9EFA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C19279-8542-A4CD-00D1-1F5A82BA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7BF4-C851-4763-B5D8-6F3EE438C9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96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309BF0-2898-DC03-23AF-DC4A2FEB1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059F4D0-AAE0-4E09-0DD8-A45CAE4A2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1C7DD2-8504-FE0F-51FE-F38CA2FC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CFB7-6D70-4E2E-AD0D-FA58412F11C4}" type="datetimeFigureOut">
              <a:rPr lang="fr-FR" smtClean="0"/>
              <a:t>09/02/2023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B0A48E-AB75-89CD-83E9-716FE7CD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71DD83-FE47-E8B0-6221-8050FBB65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7BF4-C851-4763-B5D8-6F3EE438C9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33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83694A-9D81-C7C8-6497-F3A87DEC0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951D9A-E589-F331-3F73-D79CA98BE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ED5CA9-CB0F-5421-BF77-DF85A6AC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CFB7-6D70-4E2E-AD0D-FA58412F11C4}" type="datetimeFigureOut">
              <a:rPr lang="fr-FR" smtClean="0"/>
              <a:t>09/02/2023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6A5759-B9D2-340E-A573-8DDD5B051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B0C8AA-2FFE-34E7-9D23-BFBF16BC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7BF4-C851-4763-B5D8-6F3EE438C9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08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ED3B09-6CCC-302F-51CF-29FBFD53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18F136-1E9E-4936-01BE-E10912945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98FF66-4494-6259-3833-BD379A39B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CFB7-6D70-4E2E-AD0D-FA58412F11C4}" type="datetimeFigureOut">
              <a:rPr lang="fr-FR" smtClean="0"/>
              <a:t>09/02/2023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849573-46F7-A923-4851-B91127BC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85E37F-1903-3D9A-4994-7E872DD6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7BF4-C851-4763-B5D8-6F3EE438C9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54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4A0BEF-2ECA-884B-D0A3-588022093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27BAFB-279F-9CB0-E7C9-2A3955610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C6A58F6-C3FC-B2FE-153A-E41B0C4D5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1A1C97-2781-D4FC-AB12-C45B53108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CFB7-6D70-4E2E-AD0D-FA58412F11C4}" type="datetimeFigureOut">
              <a:rPr lang="fr-FR" smtClean="0"/>
              <a:t>09/02/2023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788B6F9-5508-E161-A379-5C02EA64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2E813A-F8AA-2B5C-2C5F-70FBC97B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7BF4-C851-4763-B5D8-6F3EE438C9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35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D2626-008A-CED6-84C0-D1DD45A1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31D4A0-EFAF-C370-E5BC-DFA96CE23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DB1EEF-B26B-CAA6-FC4E-F0ED70F31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14B433-CE18-A3B8-764F-0F7E068E1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E5EC061-DB08-33D1-69C7-9A166140E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86F9A50-3B9C-A7AD-3C51-6D0009AC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CFB7-6D70-4E2E-AD0D-FA58412F11C4}" type="datetimeFigureOut">
              <a:rPr lang="fr-FR" smtClean="0"/>
              <a:t>09/02/2023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9F71C14-406C-C578-5A24-1438D6045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21E92F0-0091-E9F0-BF46-3E213A721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7BF4-C851-4763-B5D8-6F3EE438C9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64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5F21AE-B55B-A519-8204-51AA2FC36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4477FF7-8252-F1C0-0A6F-38CA017D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CFB7-6D70-4E2E-AD0D-FA58412F11C4}" type="datetimeFigureOut">
              <a:rPr lang="fr-FR" smtClean="0"/>
              <a:t>09/02/2023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4A87AAE-7247-E16B-7D23-15FF71604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4ED6D0-5621-11C0-E0F4-FFE0393F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7BF4-C851-4763-B5D8-6F3EE438C9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05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540896D-38DE-60BA-DE9D-27B320A38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CFB7-6D70-4E2E-AD0D-FA58412F11C4}" type="datetimeFigureOut">
              <a:rPr lang="fr-FR" smtClean="0"/>
              <a:t>09/02/2023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5CAF815-F54A-ACA9-2E7E-98877D01C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0F25A2-B554-0D39-50F3-2A5FB20BE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7BF4-C851-4763-B5D8-6F3EE438C9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39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3BFAA9-C611-EDA5-5055-FBE1AE75D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3400B6-E58B-B055-CD83-225AF495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9C5686-FF8D-B144-5816-219A139C6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63DFBA-0417-3B3C-2476-12B74A2C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CFB7-6D70-4E2E-AD0D-FA58412F11C4}" type="datetimeFigureOut">
              <a:rPr lang="fr-FR" smtClean="0"/>
              <a:t>09/02/2023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F9F7C6-14F4-04AD-71FE-70F2171E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860CD2-6741-C0CC-2068-23C83D78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7BF4-C851-4763-B5D8-6F3EE438C9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75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28DC05-0D67-775D-A9AA-25F8723F9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F511E3D-7AB5-A98D-9185-81FB8F288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A2DCE6-A0CE-02DF-9AAF-E32462B17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4018EA-532C-0E1E-DD27-A92D5F89D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CFB7-6D70-4E2E-AD0D-FA58412F11C4}" type="datetimeFigureOut">
              <a:rPr lang="fr-FR" smtClean="0"/>
              <a:t>09/02/2023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55BD6D-E757-2D38-3966-D0A57310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3F8503-4D7E-DF17-4CF4-14D5923E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7BF4-C851-4763-B5D8-6F3EE438C9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33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A4736C4-064C-0FF3-7150-9E27702B2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963381-C85E-049D-444E-700C34109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938E18-E2F9-1E1F-5310-26EE727E8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DCFB7-6D70-4E2E-AD0D-FA58412F11C4}" type="datetimeFigureOut">
              <a:rPr lang="fr-FR" smtClean="0"/>
              <a:t>09/02/2023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B3D30E-B48C-38BE-EA87-9D0BF2943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402057-1DB4-2EF1-DC3B-6AD4C5C96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A7BF4-C851-4763-B5D8-6F3EE438C9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56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2.xml"/><Relationship Id="rId3" Type="http://schemas.openxmlformats.org/officeDocument/2006/relationships/customXml" Target="../ink/ink100.xml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1.xml"/><Relationship Id="rId5" Type="http://schemas.openxmlformats.org/officeDocument/2006/relationships/image" Target="../media/image29.png"/><Relationship Id="rId10" Type="http://schemas.openxmlformats.org/officeDocument/2006/relationships/image" Target="../media/image32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10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customXml" Target="../ink/ink4.xml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6.xml"/><Relationship Id="rId21" Type="http://schemas.openxmlformats.org/officeDocument/2006/relationships/customXml" Target="../ink/ink21.xml"/><Relationship Id="rId42" Type="http://schemas.openxmlformats.org/officeDocument/2006/relationships/customXml" Target="../ink/ink42.xml"/><Relationship Id="rId47" Type="http://schemas.openxmlformats.org/officeDocument/2006/relationships/customXml" Target="../ink/ink47.xml"/><Relationship Id="rId63" Type="http://schemas.openxmlformats.org/officeDocument/2006/relationships/customXml" Target="../ink/ink63.xml"/><Relationship Id="rId68" Type="http://schemas.openxmlformats.org/officeDocument/2006/relationships/customXml" Target="../ink/ink68.xml"/><Relationship Id="rId84" Type="http://schemas.openxmlformats.org/officeDocument/2006/relationships/customXml" Target="../ink/ink84.xml"/><Relationship Id="rId89" Type="http://schemas.openxmlformats.org/officeDocument/2006/relationships/customXml" Target="../ink/ink89.xml"/><Relationship Id="rId16" Type="http://schemas.openxmlformats.org/officeDocument/2006/relationships/customXml" Target="../ink/ink16.xml"/><Relationship Id="rId11" Type="http://schemas.openxmlformats.org/officeDocument/2006/relationships/customXml" Target="../ink/ink11.xml"/><Relationship Id="rId32" Type="http://schemas.openxmlformats.org/officeDocument/2006/relationships/customXml" Target="../ink/ink32.xml"/><Relationship Id="rId37" Type="http://schemas.openxmlformats.org/officeDocument/2006/relationships/customXml" Target="../ink/ink37.xml"/><Relationship Id="rId53" Type="http://schemas.openxmlformats.org/officeDocument/2006/relationships/customXml" Target="../ink/ink53.xml"/><Relationship Id="rId58" Type="http://schemas.openxmlformats.org/officeDocument/2006/relationships/customXml" Target="../ink/ink58.xml"/><Relationship Id="rId74" Type="http://schemas.openxmlformats.org/officeDocument/2006/relationships/customXml" Target="../ink/ink74.xml"/><Relationship Id="rId79" Type="http://schemas.openxmlformats.org/officeDocument/2006/relationships/customXml" Target="../ink/ink79.xml"/><Relationship Id="rId5" Type="http://schemas.openxmlformats.org/officeDocument/2006/relationships/image" Target="../media/image39.png"/><Relationship Id="rId90" Type="http://schemas.openxmlformats.org/officeDocument/2006/relationships/customXml" Target="../ink/ink90.xml"/><Relationship Id="rId95" Type="http://schemas.openxmlformats.org/officeDocument/2006/relationships/customXml" Target="../ink/ink95.xml"/><Relationship Id="rId22" Type="http://schemas.openxmlformats.org/officeDocument/2006/relationships/customXml" Target="../ink/ink22.xml"/><Relationship Id="rId27" Type="http://schemas.openxmlformats.org/officeDocument/2006/relationships/customXml" Target="../ink/ink27.xml"/><Relationship Id="rId43" Type="http://schemas.openxmlformats.org/officeDocument/2006/relationships/customXml" Target="../ink/ink43.xml"/><Relationship Id="rId48" Type="http://schemas.openxmlformats.org/officeDocument/2006/relationships/customXml" Target="../ink/ink48.xml"/><Relationship Id="rId64" Type="http://schemas.openxmlformats.org/officeDocument/2006/relationships/customXml" Target="../ink/ink64.xml"/><Relationship Id="rId69" Type="http://schemas.openxmlformats.org/officeDocument/2006/relationships/customXml" Target="../ink/ink69.xml"/><Relationship Id="rId80" Type="http://schemas.openxmlformats.org/officeDocument/2006/relationships/customXml" Target="../ink/ink80.xml"/><Relationship Id="rId85" Type="http://schemas.openxmlformats.org/officeDocument/2006/relationships/customXml" Target="../ink/ink85.xml"/><Relationship Id="rId3" Type="http://schemas.openxmlformats.org/officeDocument/2006/relationships/image" Target="../media/image24.png"/><Relationship Id="rId12" Type="http://schemas.openxmlformats.org/officeDocument/2006/relationships/customXml" Target="../ink/ink12.xml"/><Relationship Id="rId17" Type="http://schemas.openxmlformats.org/officeDocument/2006/relationships/customXml" Target="../ink/ink17.xml"/><Relationship Id="rId25" Type="http://schemas.openxmlformats.org/officeDocument/2006/relationships/customXml" Target="../ink/ink25.xml"/><Relationship Id="rId33" Type="http://schemas.openxmlformats.org/officeDocument/2006/relationships/customXml" Target="../ink/ink33.xml"/><Relationship Id="rId38" Type="http://schemas.openxmlformats.org/officeDocument/2006/relationships/customXml" Target="../ink/ink38.xml"/><Relationship Id="rId46" Type="http://schemas.openxmlformats.org/officeDocument/2006/relationships/customXml" Target="../ink/ink46.xml"/><Relationship Id="rId59" Type="http://schemas.openxmlformats.org/officeDocument/2006/relationships/customXml" Target="../ink/ink59.xml"/><Relationship Id="rId67" Type="http://schemas.openxmlformats.org/officeDocument/2006/relationships/customXml" Target="../ink/ink67.xml"/><Relationship Id="rId20" Type="http://schemas.openxmlformats.org/officeDocument/2006/relationships/customXml" Target="../ink/ink20.xml"/><Relationship Id="rId41" Type="http://schemas.openxmlformats.org/officeDocument/2006/relationships/customXml" Target="../ink/ink41.xml"/><Relationship Id="rId54" Type="http://schemas.openxmlformats.org/officeDocument/2006/relationships/customXml" Target="../ink/ink54.xml"/><Relationship Id="rId62" Type="http://schemas.openxmlformats.org/officeDocument/2006/relationships/customXml" Target="../ink/ink62.xml"/><Relationship Id="rId70" Type="http://schemas.openxmlformats.org/officeDocument/2006/relationships/customXml" Target="../ink/ink70.xml"/><Relationship Id="rId75" Type="http://schemas.openxmlformats.org/officeDocument/2006/relationships/customXml" Target="../ink/ink75.xml"/><Relationship Id="rId83" Type="http://schemas.openxmlformats.org/officeDocument/2006/relationships/customXml" Target="../ink/ink83.xml"/><Relationship Id="rId88" Type="http://schemas.openxmlformats.org/officeDocument/2006/relationships/customXml" Target="../ink/ink88.xml"/><Relationship Id="rId91" Type="http://schemas.openxmlformats.org/officeDocument/2006/relationships/customXml" Target="../ink/ink91.xml"/><Relationship Id="rId96" Type="http://schemas.openxmlformats.org/officeDocument/2006/relationships/customXml" Target="../ink/ink9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.xml"/><Relationship Id="rId15" Type="http://schemas.openxmlformats.org/officeDocument/2006/relationships/customXml" Target="../ink/ink15.xml"/><Relationship Id="rId23" Type="http://schemas.openxmlformats.org/officeDocument/2006/relationships/customXml" Target="../ink/ink23.xml"/><Relationship Id="rId28" Type="http://schemas.openxmlformats.org/officeDocument/2006/relationships/customXml" Target="../ink/ink28.xml"/><Relationship Id="rId36" Type="http://schemas.openxmlformats.org/officeDocument/2006/relationships/customXml" Target="../ink/ink36.xml"/><Relationship Id="rId49" Type="http://schemas.openxmlformats.org/officeDocument/2006/relationships/customXml" Target="../ink/ink49.xml"/><Relationship Id="rId57" Type="http://schemas.openxmlformats.org/officeDocument/2006/relationships/customXml" Target="../ink/ink57.xml"/><Relationship Id="rId10" Type="http://schemas.openxmlformats.org/officeDocument/2006/relationships/customXml" Target="../ink/ink10.xml"/><Relationship Id="rId31" Type="http://schemas.openxmlformats.org/officeDocument/2006/relationships/customXml" Target="../ink/ink31.xml"/><Relationship Id="rId44" Type="http://schemas.openxmlformats.org/officeDocument/2006/relationships/customXml" Target="../ink/ink44.xml"/><Relationship Id="rId52" Type="http://schemas.openxmlformats.org/officeDocument/2006/relationships/customXml" Target="../ink/ink52.xml"/><Relationship Id="rId60" Type="http://schemas.openxmlformats.org/officeDocument/2006/relationships/customXml" Target="../ink/ink60.xml"/><Relationship Id="rId65" Type="http://schemas.openxmlformats.org/officeDocument/2006/relationships/customXml" Target="../ink/ink65.xml"/><Relationship Id="rId73" Type="http://schemas.openxmlformats.org/officeDocument/2006/relationships/customXml" Target="../ink/ink73.xml"/><Relationship Id="rId78" Type="http://schemas.openxmlformats.org/officeDocument/2006/relationships/customXml" Target="../ink/ink78.xml"/><Relationship Id="rId81" Type="http://schemas.openxmlformats.org/officeDocument/2006/relationships/customXml" Target="../ink/ink81.xml"/><Relationship Id="rId86" Type="http://schemas.openxmlformats.org/officeDocument/2006/relationships/customXml" Target="../ink/ink86.xml"/><Relationship Id="rId94" Type="http://schemas.openxmlformats.org/officeDocument/2006/relationships/customXml" Target="../ink/ink94.xml"/><Relationship Id="rId99" Type="http://schemas.openxmlformats.org/officeDocument/2006/relationships/customXml" Target="../ink/ink99.xml"/><Relationship Id="rId4" Type="http://schemas.openxmlformats.org/officeDocument/2006/relationships/customXml" Target="../ink/ink7.xml"/><Relationship Id="rId9" Type="http://schemas.openxmlformats.org/officeDocument/2006/relationships/image" Target="../media/image41.png"/><Relationship Id="rId13" Type="http://schemas.openxmlformats.org/officeDocument/2006/relationships/customXml" Target="../ink/ink13.xml"/><Relationship Id="rId18" Type="http://schemas.openxmlformats.org/officeDocument/2006/relationships/customXml" Target="../ink/ink18.xml"/><Relationship Id="rId39" Type="http://schemas.openxmlformats.org/officeDocument/2006/relationships/customXml" Target="../ink/ink39.xml"/><Relationship Id="rId34" Type="http://schemas.openxmlformats.org/officeDocument/2006/relationships/customXml" Target="../ink/ink34.xml"/><Relationship Id="rId50" Type="http://schemas.openxmlformats.org/officeDocument/2006/relationships/customXml" Target="../ink/ink50.xml"/><Relationship Id="rId55" Type="http://schemas.openxmlformats.org/officeDocument/2006/relationships/customXml" Target="../ink/ink55.xml"/><Relationship Id="rId76" Type="http://schemas.openxmlformats.org/officeDocument/2006/relationships/customXml" Target="../ink/ink76.xml"/><Relationship Id="rId97" Type="http://schemas.openxmlformats.org/officeDocument/2006/relationships/customXml" Target="../ink/ink97.xml"/><Relationship Id="rId7" Type="http://schemas.openxmlformats.org/officeDocument/2006/relationships/image" Target="../media/image40.png"/><Relationship Id="rId71" Type="http://schemas.openxmlformats.org/officeDocument/2006/relationships/customXml" Target="../ink/ink71.xml"/><Relationship Id="rId92" Type="http://schemas.openxmlformats.org/officeDocument/2006/relationships/customXml" Target="../ink/ink92.xml"/><Relationship Id="rId2" Type="http://schemas.openxmlformats.org/officeDocument/2006/relationships/image" Target="../media/image23.png"/><Relationship Id="rId29" Type="http://schemas.openxmlformats.org/officeDocument/2006/relationships/customXml" Target="../ink/ink29.xml"/><Relationship Id="rId24" Type="http://schemas.openxmlformats.org/officeDocument/2006/relationships/customXml" Target="../ink/ink24.xml"/><Relationship Id="rId40" Type="http://schemas.openxmlformats.org/officeDocument/2006/relationships/customXml" Target="../ink/ink40.xml"/><Relationship Id="rId45" Type="http://schemas.openxmlformats.org/officeDocument/2006/relationships/customXml" Target="../ink/ink45.xml"/><Relationship Id="rId66" Type="http://schemas.openxmlformats.org/officeDocument/2006/relationships/customXml" Target="../ink/ink66.xml"/><Relationship Id="rId87" Type="http://schemas.openxmlformats.org/officeDocument/2006/relationships/customXml" Target="../ink/ink87.xml"/><Relationship Id="rId61" Type="http://schemas.openxmlformats.org/officeDocument/2006/relationships/customXml" Target="../ink/ink61.xml"/><Relationship Id="rId82" Type="http://schemas.openxmlformats.org/officeDocument/2006/relationships/customXml" Target="../ink/ink82.xml"/><Relationship Id="rId19" Type="http://schemas.openxmlformats.org/officeDocument/2006/relationships/customXml" Target="../ink/ink19.xml"/><Relationship Id="rId14" Type="http://schemas.openxmlformats.org/officeDocument/2006/relationships/customXml" Target="../ink/ink14.xml"/><Relationship Id="rId30" Type="http://schemas.openxmlformats.org/officeDocument/2006/relationships/customXml" Target="../ink/ink30.xml"/><Relationship Id="rId35" Type="http://schemas.openxmlformats.org/officeDocument/2006/relationships/customXml" Target="../ink/ink35.xml"/><Relationship Id="rId56" Type="http://schemas.openxmlformats.org/officeDocument/2006/relationships/customXml" Target="../ink/ink56.xml"/><Relationship Id="rId77" Type="http://schemas.openxmlformats.org/officeDocument/2006/relationships/customXml" Target="../ink/ink77.xml"/><Relationship Id="rId8" Type="http://schemas.openxmlformats.org/officeDocument/2006/relationships/customXml" Target="../ink/ink9.xml"/><Relationship Id="rId51" Type="http://schemas.openxmlformats.org/officeDocument/2006/relationships/customXml" Target="../ink/ink51.xml"/><Relationship Id="rId72" Type="http://schemas.openxmlformats.org/officeDocument/2006/relationships/customXml" Target="../ink/ink72.xml"/><Relationship Id="rId93" Type="http://schemas.openxmlformats.org/officeDocument/2006/relationships/customXml" Target="../ink/ink93.xml"/><Relationship Id="rId98" Type="http://schemas.openxmlformats.org/officeDocument/2006/relationships/customXml" Target="../ink/ink9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1B741DC-986C-A780-078D-1A09B39A0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964" y="899337"/>
            <a:ext cx="2476072" cy="94858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D76E2EF-DCC1-A4C5-D3CB-94A2B2739D69}"/>
              </a:ext>
            </a:extLst>
          </p:cNvPr>
          <p:cNvSpPr txBox="1"/>
          <p:nvPr/>
        </p:nvSpPr>
        <p:spPr>
          <a:xfrm>
            <a:off x="3047144" y="3044279"/>
            <a:ext cx="60977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0" b="1" i="0" dirty="0">
                <a:solidFill>
                  <a:srgbClr val="271A38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 </a:t>
            </a:r>
            <a:r>
              <a:rPr lang="fr-FR" sz="4800" b="1" i="0" dirty="0"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É</a:t>
            </a:r>
            <a:r>
              <a:rPr lang="fr-FR" sz="4800" b="1" i="0" dirty="0">
                <a:solidFill>
                  <a:srgbClr val="271A38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tude de marché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28FFAF2-4C03-6DEE-798A-D6C99496664F}"/>
              </a:ext>
            </a:extLst>
          </p:cNvPr>
          <p:cNvSpPr txBox="1"/>
          <p:nvPr/>
        </p:nvSpPr>
        <p:spPr>
          <a:xfrm>
            <a:off x="2619910" y="3875276"/>
            <a:ext cx="75027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rgbClr val="271A38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r>
              <a:rPr lang="fr-FR" sz="2800" b="0" i="0" baseline="30000" dirty="0">
                <a:solidFill>
                  <a:srgbClr val="271A38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ère</a:t>
            </a:r>
            <a:r>
              <a:rPr lang="fr-FR" sz="2800" b="0" i="0" dirty="0">
                <a:solidFill>
                  <a:srgbClr val="271A38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 analyse pour le lancement à l’international</a:t>
            </a:r>
            <a:endParaRPr lang="fr-FR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DCAE89-DBF2-2501-63D8-90B63D8F9949}"/>
              </a:ext>
            </a:extLst>
          </p:cNvPr>
          <p:cNvSpPr/>
          <p:nvPr/>
        </p:nvSpPr>
        <p:spPr>
          <a:xfrm>
            <a:off x="2505074" y="2914650"/>
            <a:ext cx="7343775" cy="1695449"/>
          </a:xfrm>
          <a:prstGeom prst="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970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89B22C8B-139C-520D-66EC-C7D94A355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734" y="0"/>
            <a:ext cx="7007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2E023F-EAB1-A3CD-9EFA-4A0C450678B6}"/>
              </a:ext>
            </a:extLst>
          </p:cNvPr>
          <p:cNvSpPr txBox="1"/>
          <p:nvPr/>
        </p:nvSpPr>
        <p:spPr>
          <a:xfrm>
            <a:off x="66351" y="5290"/>
            <a:ext cx="5080446" cy="5832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fr-FR" sz="1600" b="0" i="0" dirty="0">
              <a:solidFill>
                <a:srgbClr val="000000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l"/>
            <a:r>
              <a:rPr lang="fr-FR" sz="1600" b="1" i="0" u="sng" dirty="0">
                <a:solidFill>
                  <a:srgbClr val="000000"/>
                </a:solidFill>
                <a:effectLst/>
                <a:highlight>
                  <a:srgbClr val="FF66FF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Analyse des axes: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F66FF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 </a:t>
            </a:r>
            <a:endParaRPr lang="fr-FR" sz="1600" b="1" dirty="0">
              <a:solidFill>
                <a:srgbClr val="000000"/>
              </a:solidFill>
              <a:highlight>
                <a:srgbClr val="FF66FF"/>
              </a:highlight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le premier axe oppose à droite les pays exportateurs et à gauche les pays non exportateurs.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le deuxième axe oppose en bas les pays importateurs et en haut les pays non importateurs</a:t>
            </a:r>
          </a:p>
          <a:p>
            <a:pPr algn="l"/>
            <a:endParaRPr lang="fr-FR" sz="1600" b="0" i="0" dirty="0">
              <a:solidFill>
                <a:srgbClr val="000000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l"/>
            <a:r>
              <a:rPr lang="fr-FR" sz="1600" b="1" i="0" u="sng" dirty="0">
                <a:solidFill>
                  <a:srgbClr val="000000"/>
                </a:solidFill>
                <a:effectLst/>
                <a:highlight>
                  <a:srgbClr val="FF66FF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Analyse des individus: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F66FF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 </a:t>
            </a:r>
          </a:p>
          <a:p>
            <a:pPr algn="l">
              <a:lnSpc>
                <a:spcPct val="150000"/>
              </a:lnSpc>
            </a:pPr>
            <a:r>
              <a:rPr lang="fr-FR" sz="1600" b="0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Deux grands groupes se distingues à gauche et à droite du premier axe, on peut supposé que ce sont les pays exportateurs et non exportateur.</a:t>
            </a:r>
          </a:p>
          <a:p>
            <a:pPr algn="l">
              <a:lnSpc>
                <a:spcPct val="150000"/>
              </a:lnSpc>
            </a:pPr>
            <a:endParaRPr lang="fr-FR" sz="1600" b="0" i="0" dirty="0">
              <a:solidFill>
                <a:srgbClr val="000000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fr-FR" sz="1600" b="0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Les individus qui expliquent le mieux les axes sont situés aux extrémités et proches du cercle, exemple :</a:t>
            </a:r>
          </a:p>
          <a:p>
            <a:pPr algn="l">
              <a:lnSpc>
                <a:spcPct val="150000"/>
              </a:lnSpc>
            </a:pPr>
            <a:r>
              <a:rPr lang="fr-FR" sz="16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Brésil, États-Unis, Japon, Rwanda, Bélize 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8DED59-5955-A6A4-FF3D-42A1A5877B0C}"/>
              </a:ext>
            </a:extLst>
          </p:cNvPr>
          <p:cNvSpPr/>
          <p:nvPr/>
        </p:nvSpPr>
        <p:spPr>
          <a:xfrm>
            <a:off x="5305424" y="3060280"/>
            <a:ext cx="934716" cy="600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Pays non exportateurs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8B129C-2B5C-2C11-9978-E328F484235E}"/>
              </a:ext>
            </a:extLst>
          </p:cNvPr>
          <p:cNvSpPr/>
          <p:nvPr/>
        </p:nvSpPr>
        <p:spPr>
          <a:xfrm>
            <a:off x="11181084" y="3128962"/>
            <a:ext cx="934716" cy="512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Pays exportateurs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59F59E-BA86-327A-201E-E8CE0205C387}"/>
              </a:ext>
            </a:extLst>
          </p:cNvPr>
          <p:cNvSpPr/>
          <p:nvPr/>
        </p:nvSpPr>
        <p:spPr>
          <a:xfrm>
            <a:off x="8191499" y="130595"/>
            <a:ext cx="981076" cy="600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Pays non importateurs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4435C9-BDAD-F556-A60E-7A343AF95748}"/>
              </a:ext>
            </a:extLst>
          </p:cNvPr>
          <p:cNvSpPr/>
          <p:nvPr/>
        </p:nvSpPr>
        <p:spPr>
          <a:xfrm>
            <a:off x="8191499" y="6032080"/>
            <a:ext cx="981076" cy="600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Pays importateurs</a:t>
            </a:r>
          </a:p>
        </p:txBody>
      </p:sp>
      <p:sp>
        <p:nvSpPr>
          <p:cNvPr id="10" name="Organigramme : Connecteur 9">
            <a:extLst>
              <a:ext uri="{FF2B5EF4-FFF2-40B4-BE49-F238E27FC236}">
                <a16:creationId xmlns:a16="http://schemas.microsoft.com/office/drawing/2014/main" id="{D2ED5C5C-40D9-8A1E-DB2C-F8A01158BAC8}"/>
              </a:ext>
            </a:extLst>
          </p:cNvPr>
          <p:cNvSpPr/>
          <p:nvPr/>
        </p:nvSpPr>
        <p:spPr>
          <a:xfrm>
            <a:off x="10730230" y="4685664"/>
            <a:ext cx="450854" cy="414655"/>
          </a:xfrm>
          <a:prstGeom prst="flowChartConnector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Connecteur 10">
            <a:extLst>
              <a:ext uri="{FF2B5EF4-FFF2-40B4-BE49-F238E27FC236}">
                <a16:creationId xmlns:a16="http://schemas.microsoft.com/office/drawing/2014/main" id="{313B7E4D-B0FF-C076-D5AC-1C226A7CF9E5}"/>
              </a:ext>
            </a:extLst>
          </p:cNvPr>
          <p:cNvSpPr/>
          <p:nvPr/>
        </p:nvSpPr>
        <p:spPr>
          <a:xfrm>
            <a:off x="6412230" y="1668144"/>
            <a:ext cx="450854" cy="414655"/>
          </a:xfrm>
          <a:prstGeom prst="flowChartConnector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Connecteur 11">
            <a:extLst>
              <a:ext uri="{FF2B5EF4-FFF2-40B4-BE49-F238E27FC236}">
                <a16:creationId xmlns:a16="http://schemas.microsoft.com/office/drawing/2014/main" id="{44B47496-9271-2F95-196E-34B3677FB336}"/>
              </a:ext>
            </a:extLst>
          </p:cNvPr>
          <p:cNvSpPr/>
          <p:nvPr/>
        </p:nvSpPr>
        <p:spPr>
          <a:xfrm>
            <a:off x="11423015" y="2714307"/>
            <a:ext cx="450854" cy="414655"/>
          </a:xfrm>
          <a:prstGeom prst="flowChartConnector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Connecteur 12">
            <a:extLst>
              <a:ext uri="{FF2B5EF4-FFF2-40B4-BE49-F238E27FC236}">
                <a16:creationId xmlns:a16="http://schemas.microsoft.com/office/drawing/2014/main" id="{6EA52B74-8E89-F400-1661-FCC402ACB91E}"/>
              </a:ext>
            </a:extLst>
          </p:cNvPr>
          <p:cNvSpPr/>
          <p:nvPr/>
        </p:nvSpPr>
        <p:spPr>
          <a:xfrm>
            <a:off x="11247128" y="3660355"/>
            <a:ext cx="450854" cy="414655"/>
          </a:xfrm>
          <a:prstGeom prst="flowChartConnector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Connecteur 13">
            <a:extLst>
              <a:ext uri="{FF2B5EF4-FFF2-40B4-BE49-F238E27FC236}">
                <a16:creationId xmlns:a16="http://schemas.microsoft.com/office/drawing/2014/main" id="{5DA684CF-CF5F-35C1-8D76-13E2A3A1B193}"/>
              </a:ext>
            </a:extLst>
          </p:cNvPr>
          <p:cNvSpPr/>
          <p:nvPr/>
        </p:nvSpPr>
        <p:spPr>
          <a:xfrm>
            <a:off x="6564630" y="1636393"/>
            <a:ext cx="450854" cy="414655"/>
          </a:xfrm>
          <a:prstGeom prst="flowChartConnector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4576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3B4A25-15BF-55E6-31EA-FA4BEA1DCE19}"/>
              </a:ext>
            </a:extLst>
          </p:cNvPr>
          <p:cNvSpPr/>
          <p:nvPr/>
        </p:nvSpPr>
        <p:spPr>
          <a:xfrm>
            <a:off x="4606479" y="83522"/>
            <a:ext cx="312334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Classification </a:t>
            </a:r>
            <a:r>
              <a:rPr lang="fr-FR" b="1" i="0" dirty="0" err="1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KMeans</a:t>
            </a:r>
            <a:endParaRPr lang="fr-FR" b="1" i="0" dirty="0">
              <a:solidFill>
                <a:srgbClr val="000000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48898E7-4387-44E3-2050-F37839B2998C}"/>
              </a:ext>
            </a:extLst>
          </p:cNvPr>
          <p:cNvSpPr txBox="1"/>
          <p:nvPr/>
        </p:nvSpPr>
        <p:spPr>
          <a:xfrm>
            <a:off x="4397339" y="4987715"/>
            <a:ext cx="3863083" cy="87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Nombre optimal de clusters : 5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Score silhouette moyen ≈ 0.25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E46B41B-4926-136A-3545-EF22A2FBA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8572"/>
            <a:ext cx="12192000" cy="337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59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B4241582-3C2B-1671-12A1-3C0763B71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CD4D69-0FD6-168A-61DA-BF082F5C8CC7}"/>
              </a:ext>
            </a:extLst>
          </p:cNvPr>
          <p:cNvSpPr/>
          <p:nvPr/>
        </p:nvSpPr>
        <p:spPr>
          <a:xfrm>
            <a:off x="1314639" y="90100"/>
            <a:ext cx="312334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Visualisation des clusters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CEC9E4-C29E-9208-8A4C-E16BD62D47C8}"/>
              </a:ext>
            </a:extLst>
          </p:cNvPr>
          <p:cNvSpPr/>
          <p:nvPr/>
        </p:nvSpPr>
        <p:spPr>
          <a:xfrm>
            <a:off x="6268722" y="36407"/>
            <a:ext cx="2956560" cy="20523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70E55075-BDBF-6528-DE35-AA578C342778}"/>
              </a:ext>
            </a:extLst>
          </p:cNvPr>
          <p:cNvGrpSpPr/>
          <p:nvPr/>
        </p:nvGrpSpPr>
        <p:grpSpPr>
          <a:xfrm>
            <a:off x="46786" y="935984"/>
            <a:ext cx="6178449" cy="2733952"/>
            <a:chOff x="46786" y="935984"/>
            <a:chExt cx="6178449" cy="2733952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56F83AD5-DB13-09CA-DAE3-5B57CDE09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86" y="935984"/>
              <a:ext cx="6178449" cy="2733952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F65151-B1FC-52DA-AC93-16F92CAC4FF3}"/>
                </a:ext>
              </a:extLst>
            </p:cNvPr>
            <p:cNvSpPr/>
            <p:nvPr/>
          </p:nvSpPr>
          <p:spPr>
            <a:xfrm>
              <a:off x="5415280" y="1744617"/>
              <a:ext cx="508000" cy="243840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347ACD-103D-72C8-91BB-F996C61F15EF}"/>
                </a:ext>
              </a:extLst>
            </p:cNvPr>
            <p:cNvSpPr/>
            <p:nvPr/>
          </p:nvSpPr>
          <p:spPr>
            <a:xfrm>
              <a:off x="5415280" y="3307080"/>
              <a:ext cx="508000" cy="24384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Encre 21">
                <a:extLst>
                  <a:ext uri="{FF2B5EF4-FFF2-40B4-BE49-F238E27FC236}">
                    <a16:creationId xmlns:a16="http://schemas.microsoft.com/office/drawing/2014/main" id="{75313DDF-8EC7-1BDC-19D7-5E5CD26445E4}"/>
                  </a:ext>
                </a:extLst>
              </p14:cNvPr>
              <p14:cNvContentPartPr/>
              <p14:nvPr/>
            </p14:nvContentPartPr>
            <p14:xfrm>
              <a:off x="1889560" y="5619840"/>
              <a:ext cx="357120" cy="19440"/>
            </p14:xfrm>
          </p:contentPart>
        </mc:Choice>
        <mc:Fallback xmlns="">
          <p:pic>
            <p:nvPicPr>
              <p:cNvPr id="22" name="Encre 21">
                <a:extLst>
                  <a:ext uri="{FF2B5EF4-FFF2-40B4-BE49-F238E27FC236}">
                    <a16:creationId xmlns:a16="http://schemas.microsoft.com/office/drawing/2014/main" id="{75313DDF-8EC7-1BDC-19D7-5E5CD26445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3560" y="5547840"/>
                <a:ext cx="428760" cy="16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e 24">
            <a:extLst>
              <a:ext uri="{FF2B5EF4-FFF2-40B4-BE49-F238E27FC236}">
                <a16:creationId xmlns:a16="http://schemas.microsoft.com/office/drawing/2014/main" id="{E4806B5E-0AE4-1B2D-A94B-424943142165}"/>
              </a:ext>
            </a:extLst>
          </p:cNvPr>
          <p:cNvGrpSpPr/>
          <p:nvPr/>
        </p:nvGrpSpPr>
        <p:grpSpPr>
          <a:xfrm>
            <a:off x="47990" y="4522046"/>
            <a:ext cx="6026268" cy="1417135"/>
            <a:chOff x="47990" y="4522046"/>
            <a:chExt cx="6026268" cy="1417135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527FB626-D0A9-A54F-7802-E3E2849980AA}"/>
                </a:ext>
              </a:extLst>
            </p:cNvPr>
            <p:cNvGrpSpPr/>
            <p:nvPr/>
          </p:nvGrpSpPr>
          <p:grpSpPr>
            <a:xfrm>
              <a:off x="47990" y="4522046"/>
              <a:ext cx="6026268" cy="1417135"/>
              <a:chOff x="69733" y="4202129"/>
              <a:chExt cx="6026268" cy="1417135"/>
            </a:xfrm>
          </p:grpSpPr>
          <p:pic>
            <p:nvPicPr>
              <p:cNvPr id="5" name="Image 4">
                <a:extLst>
                  <a:ext uri="{FF2B5EF4-FFF2-40B4-BE49-F238E27FC236}">
                    <a16:creationId xmlns:a16="http://schemas.microsoft.com/office/drawing/2014/main" id="{D32876BF-3362-8F0C-ADE5-289F6B82D5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733" y="4202129"/>
                <a:ext cx="6026268" cy="1417135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FBD6BBF-6510-812F-F481-B2F3BBEC8123}"/>
                  </a:ext>
                </a:extLst>
              </p:cNvPr>
              <p:cNvSpPr/>
              <p:nvPr/>
            </p:nvSpPr>
            <p:spPr>
              <a:xfrm>
                <a:off x="152400" y="5201920"/>
                <a:ext cx="5943600" cy="182880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5A583CA-E290-B23F-BF52-AC0ECEDE4605}"/>
                  </a:ext>
                </a:extLst>
              </p:cNvPr>
              <p:cNvSpPr/>
              <p:nvPr/>
            </p:nvSpPr>
            <p:spPr>
              <a:xfrm>
                <a:off x="151013" y="4686785"/>
                <a:ext cx="5943600" cy="182880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0BA1624B-F98A-6131-B55D-F4D1E0BEE4ED}"/>
                    </a:ext>
                  </a:extLst>
                </p14:cNvPr>
                <p14:cNvContentPartPr/>
                <p14:nvPr/>
              </p14:nvContentPartPr>
              <p14:xfrm>
                <a:off x="1909720" y="5100000"/>
                <a:ext cx="335520" cy="2016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0BA1624B-F98A-6131-B55D-F4D1E0BEE4E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73720" y="5028360"/>
                  <a:ext cx="4071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4741FFD-9DA9-791E-7AFD-3449CD5D46E0}"/>
                    </a:ext>
                  </a:extLst>
                </p14:cNvPr>
                <p14:cNvContentPartPr/>
                <p14:nvPr/>
              </p14:nvContentPartPr>
              <p14:xfrm>
                <a:off x="1899280" y="5607600"/>
                <a:ext cx="304200" cy="1044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4741FFD-9DA9-791E-7AFD-3449CD5D46E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63640" y="5535960"/>
                  <a:ext cx="375840" cy="15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7F924EDC-3C35-3219-9A75-9D3AE84F6A36}"/>
              </a:ext>
            </a:extLst>
          </p:cNvPr>
          <p:cNvGrpSpPr/>
          <p:nvPr/>
        </p:nvGrpSpPr>
        <p:grpSpPr>
          <a:xfrm>
            <a:off x="9045247" y="2253342"/>
            <a:ext cx="2963873" cy="2057822"/>
            <a:chOff x="9045247" y="2253342"/>
            <a:chExt cx="2963873" cy="205782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728210-15BD-54F7-CCF0-DD660607B100}"/>
                </a:ext>
              </a:extLst>
            </p:cNvPr>
            <p:cNvSpPr/>
            <p:nvPr/>
          </p:nvSpPr>
          <p:spPr>
            <a:xfrm>
              <a:off x="9045247" y="2253342"/>
              <a:ext cx="2956560" cy="2052320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FE5E037-1E1C-5BEC-CA38-9BE6CC875987}"/>
                </a:ext>
              </a:extLst>
            </p:cNvPr>
            <p:cNvSpPr/>
            <p:nvPr/>
          </p:nvSpPr>
          <p:spPr>
            <a:xfrm>
              <a:off x="11744960" y="4051961"/>
              <a:ext cx="264160" cy="259203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1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F2D0E88-E79D-B1B9-80BF-5A1376E43A5F}"/>
              </a:ext>
            </a:extLst>
          </p:cNvPr>
          <p:cNvSpPr/>
          <p:nvPr/>
        </p:nvSpPr>
        <p:spPr>
          <a:xfrm>
            <a:off x="8961814" y="1852022"/>
            <a:ext cx="264160" cy="25920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4327F6-3795-012A-512B-B8BC9A831DB3}"/>
              </a:ext>
            </a:extLst>
          </p:cNvPr>
          <p:cNvSpPr/>
          <p:nvPr/>
        </p:nvSpPr>
        <p:spPr>
          <a:xfrm>
            <a:off x="6269414" y="58905"/>
            <a:ext cx="2956560" cy="20523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4567A-7621-EA65-54CA-A7F23BBE8FB3}"/>
              </a:ext>
            </a:extLst>
          </p:cNvPr>
          <p:cNvSpPr/>
          <p:nvPr/>
        </p:nvSpPr>
        <p:spPr>
          <a:xfrm>
            <a:off x="8986614" y="1852022"/>
            <a:ext cx="264160" cy="25920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B4B2A0C-F617-7AB3-2ED3-EB7026CAB5D4}"/>
              </a:ext>
            </a:extLst>
          </p:cNvPr>
          <p:cNvGrpSpPr/>
          <p:nvPr/>
        </p:nvGrpSpPr>
        <p:grpSpPr>
          <a:xfrm>
            <a:off x="6269414" y="0"/>
            <a:ext cx="5922523" cy="6585735"/>
            <a:chOff x="6269414" y="0"/>
            <a:chExt cx="5922523" cy="6585735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2A484F52-B405-6594-CE58-596FDDF08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294906" y="0"/>
              <a:ext cx="5897031" cy="6585735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FB9ED53-F660-BD46-7F7B-2B894BCF78F6}"/>
                </a:ext>
              </a:extLst>
            </p:cNvPr>
            <p:cNvSpPr/>
            <p:nvPr/>
          </p:nvSpPr>
          <p:spPr>
            <a:xfrm>
              <a:off x="9045939" y="2275840"/>
              <a:ext cx="2956560" cy="2052320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36A7E56-7235-5B1E-61DD-60564A9FE554}"/>
                </a:ext>
              </a:extLst>
            </p:cNvPr>
            <p:cNvSpPr/>
            <p:nvPr/>
          </p:nvSpPr>
          <p:spPr>
            <a:xfrm>
              <a:off x="11745652" y="4074459"/>
              <a:ext cx="264160" cy="259203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D92521F-04E9-6D21-5223-85A89F4E0A24}"/>
                </a:ext>
              </a:extLst>
            </p:cNvPr>
            <p:cNvSpPr/>
            <p:nvPr/>
          </p:nvSpPr>
          <p:spPr>
            <a:xfrm>
              <a:off x="6269414" y="39855"/>
              <a:ext cx="2956560" cy="205232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047FC97-D63D-8BE7-DC2F-7A8AB190D843}"/>
                </a:ext>
              </a:extLst>
            </p:cNvPr>
            <p:cNvSpPr/>
            <p:nvPr/>
          </p:nvSpPr>
          <p:spPr>
            <a:xfrm>
              <a:off x="8986614" y="1832972"/>
              <a:ext cx="264160" cy="25920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631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9098A1E9-6514-F421-22D4-295136A14AB1}"/>
              </a:ext>
            </a:extLst>
          </p:cNvPr>
          <p:cNvSpPr txBox="1"/>
          <p:nvPr/>
        </p:nvSpPr>
        <p:spPr>
          <a:xfrm>
            <a:off x="128239" y="3054180"/>
            <a:ext cx="519542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u="sng" dirty="0">
                <a:highlight>
                  <a:srgbClr val="00FFFF"/>
                </a:highlight>
                <a:latin typeface="Segoe UI Semilight" panose="020B0402040204020203" pitchFamily="34" charset="0"/>
                <a:cs typeface="Segoe UI Semilight" panose="020B0402040204020203" pitchFamily="34" charset="0"/>
              </a:rPr>
              <a:t>Groupe 2 :</a:t>
            </a:r>
          </a:p>
          <a:p>
            <a:r>
              <a:rPr lang="fr-FR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* Pays politiquement stables</a:t>
            </a:r>
          </a:p>
          <a:p>
            <a:r>
              <a:rPr lang="fr-FR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* distants</a:t>
            </a:r>
          </a:p>
          <a:p>
            <a:r>
              <a:rPr lang="fr-FR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* Inflation élevée</a:t>
            </a:r>
          </a:p>
          <a:p>
            <a:r>
              <a:rPr lang="fr-FR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* PIB par habitant faible</a:t>
            </a:r>
          </a:p>
          <a:p>
            <a:r>
              <a:rPr lang="fr-FR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* Population jeune</a:t>
            </a:r>
          </a:p>
          <a:p>
            <a:r>
              <a:rPr lang="fr-FR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* Une demande en volaille</a:t>
            </a:r>
          </a:p>
          <a:p>
            <a:r>
              <a:rPr lang="fr-FR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* Producteurs</a:t>
            </a:r>
          </a:p>
          <a:p>
            <a:r>
              <a:rPr lang="fr-FR" dirty="0"/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C8E00A3-E95C-1A01-0CCE-11B3F603DF05}"/>
              </a:ext>
            </a:extLst>
          </p:cNvPr>
          <p:cNvSpPr txBox="1"/>
          <p:nvPr/>
        </p:nvSpPr>
        <p:spPr>
          <a:xfrm>
            <a:off x="85493" y="1850256"/>
            <a:ext cx="51954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altLang="fr-FR" sz="10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3366FF"/>
                </a:highlight>
                <a:latin typeface="Courier New" panose="02070309020205020404" pitchFamily="49" charset="0"/>
              </a:rPr>
              <a:t>Groupe 1 :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['Allemagne' 'Autriche' 'Bahamas' 'Belgique' 'Bosnie-Herzégovine' 'Bulgarie' 'Bélarus' 'Canada' 'Chypre' 'Croatie' 'Danemark' 'Espagne' 'Estonie' 'Finlande' 'France' 'Grèce' 'Hongrie' 'Irlande' 'Italie' 'Japon' 'Lettonie' 'Lituanie' 'Luxembourg' 'Macédoine du Nord' 'Pays-Bas' 'Pologne' 'Portugal' 'Royaume-Uni' 'République slovaque' 'Slovénie' 'Suisse' 'Suède' 'République tchèque' 'Ukraine' 'États-Unis']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99A5C6E-EFD6-5AE8-09C5-9D2B118E0F0F}"/>
              </a:ext>
            </a:extLst>
          </p:cNvPr>
          <p:cNvSpPr txBox="1"/>
          <p:nvPr/>
        </p:nvSpPr>
        <p:spPr>
          <a:xfrm>
            <a:off x="85493" y="4870062"/>
            <a:ext cx="52809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altLang="fr-FR" sz="10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</a:rPr>
              <a:t>Groupe 2: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['Afrique du Sud' 'Arabie saoudite' 'Argentine' 'Australie' 'Bolivie' 'Brésil' 'Cabo Verde' 'Chili' 'Chine, RAS de Hong Kong' 'Chine' 'Colombie' 'Costa Rica' 'El Salvador' 'Fédération de Russie' 'Gambie' 'Guatemala' 'Guinée-Bissau' 'Géorgie' 'Honduras' 'Iran, République islamique d’' 'Jamaïque' 'Jordanie' 'Kazakhstan' 'Koweït' 'Liban' 'Malaisie' 'Maroc' 'Mauritanie' 'Mexique' 'Mongolie' 'Namibie' 'Nouvelle-Zélande' 'Oman' 'Pakistan' 'Paraguay' 'Philippines' 'Pérou' 'Corée, République de' 'République dominicaine' 'Sao Tomé-et-Principe' 'Suriname' 'Thaïlande' 'Turquie' 'Uruguay' 'Vanuatu' 'Viet Nam' 'Zambie' 'Égypte, République arabe d’' 'Émirats arabes unis' 'Éthiopie']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0AC4F71-708D-E2C8-232A-B1465056290E}"/>
              </a:ext>
            </a:extLst>
          </p:cNvPr>
          <p:cNvSpPr txBox="1"/>
          <p:nvPr/>
        </p:nvSpPr>
        <p:spPr>
          <a:xfrm>
            <a:off x="85493" y="48946"/>
            <a:ext cx="483582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highlight>
                  <a:srgbClr val="3366FF"/>
                </a:highlight>
                <a:latin typeface="Segoe UI Semilight" panose="020B0402040204020203" pitchFamily="34" charset="0"/>
                <a:cs typeface="Segoe UI Semilight" panose="020B0402040204020203" pitchFamily="34" charset="0"/>
              </a:rPr>
              <a:t>Groupe 1:</a:t>
            </a:r>
          </a:p>
          <a:p>
            <a:r>
              <a:rPr lang="fr-FR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* Pays politiquement stables</a:t>
            </a:r>
          </a:p>
          <a:p>
            <a:r>
              <a:rPr lang="fr-FR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* Peu distants</a:t>
            </a:r>
          </a:p>
          <a:p>
            <a:r>
              <a:rPr lang="fr-FR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* Inflation maitrisée</a:t>
            </a:r>
          </a:p>
          <a:p>
            <a:r>
              <a:rPr lang="fr-FR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* PIB par habitant élevé</a:t>
            </a:r>
          </a:p>
          <a:p>
            <a:r>
              <a:rPr lang="fr-FR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* Faible évolution de la population (population vieillissante)</a:t>
            </a:r>
          </a:p>
          <a:p>
            <a:r>
              <a:rPr lang="fr-FR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* Une demande en volaille</a:t>
            </a:r>
          </a:p>
          <a:p>
            <a:r>
              <a:rPr lang="fr-FR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* Producteurs et exportateurs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67ED5905-D5FC-B754-64E3-B8FF9665581F}"/>
                  </a:ext>
                </a:extLst>
              </p14:cNvPr>
              <p14:cNvContentPartPr/>
              <p14:nvPr/>
            </p14:nvContentPartPr>
            <p14:xfrm>
              <a:off x="618555" y="1818885"/>
              <a:ext cx="360" cy="36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67ED5905-D5FC-B754-64E3-B8FF966558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915" y="180988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e 12">
            <a:extLst>
              <a:ext uri="{FF2B5EF4-FFF2-40B4-BE49-F238E27FC236}">
                <a16:creationId xmlns:a16="http://schemas.microsoft.com/office/drawing/2014/main" id="{6194D3B5-FEF4-EC14-07A0-B0B1802134B8}"/>
              </a:ext>
            </a:extLst>
          </p:cNvPr>
          <p:cNvGrpSpPr/>
          <p:nvPr/>
        </p:nvGrpSpPr>
        <p:grpSpPr>
          <a:xfrm>
            <a:off x="5280917" y="-1"/>
            <a:ext cx="6825590" cy="6858001"/>
            <a:chOff x="1771650" y="-1"/>
            <a:chExt cx="10334857" cy="10114767"/>
          </a:xfrm>
        </p:grpSpPr>
        <p:pic>
          <p:nvPicPr>
            <p:cNvPr id="7170" name="Picture 2">
              <a:extLst>
                <a:ext uri="{FF2B5EF4-FFF2-40B4-BE49-F238E27FC236}">
                  <a16:creationId xmlns:a16="http://schemas.microsoft.com/office/drawing/2014/main" id="{449F3091-ED0B-B39B-221A-F052CFA0D6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1650" y="-1"/>
              <a:ext cx="10334857" cy="10114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B98C4609-9D4A-6DE5-53CD-107B80D9F2B5}"/>
                </a:ext>
              </a:extLst>
            </p:cNvPr>
            <p:cNvSpPr/>
            <p:nvPr/>
          </p:nvSpPr>
          <p:spPr>
            <a:xfrm>
              <a:off x="8361630" y="4011441"/>
              <a:ext cx="3057525" cy="4110727"/>
            </a:xfrm>
            <a:custGeom>
              <a:avLst/>
              <a:gdLst>
                <a:gd name="connsiteX0" fmla="*/ 24815 w 3057525"/>
                <a:gd name="connsiteY0" fmla="*/ 91929 h 4110727"/>
                <a:gd name="connsiteX1" fmla="*/ 3015665 w 3057525"/>
                <a:gd name="connsiteY1" fmla="*/ 1511154 h 4110727"/>
                <a:gd name="connsiteX2" fmla="*/ 1663115 w 3057525"/>
                <a:gd name="connsiteY2" fmla="*/ 4092429 h 4110727"/>
                <a:gd name="connsiteX3" fmla="*/ 24815 w 3057525"/>
                <a:gd name="connsiteY3" fmla="*/ 91929 h 4110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7525" h="4110727">
                  <a:moveTo>
                    <a:pt x="24815" y="91929"/>
                  </a:moveTo>
                  <a:cubicBezTo>
                    <a:pt x="250240" y="-338284"/>
                    <a:pt x="2742615" y="844404"/>
                    <a:pt x="3015665" y="1511154"/>
                  </a:cubicBezTo>
                  <a:cubicBezTo>
                    <a:pt x="3288715" y="2177904"/>
                    <a:pt x="2155240" y="4330554"/>
                    <a:pt x="1663115" y="4092429"/>
                  </a:cubicBezTo>
                  <a:cubicBezTo>
                    <a:pt x="1170990" y="3854304"/>
                    <a:pt x="-200610" y="522142"/>
                    <a:pt x="24815" y="91929"/>
                  </a:cubicBezTo>
                  <a:close/>
                </a:path>
              </a:pathLst>
            </a:custGeom>
            <a:solidFill>
              <a:srgbClr val="7030A0">
                <a:alpha val="1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174541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48F0541-CE72-D77C-9D8D-E9D2570A78A4}"/>
              </a:ext>
            </a:extLst>
          </p:cNvPr>
          <p:cNvSpPr/>
          <p:nvPr/>
        </p:nvSpPr>
        <p:spPr>
          <a:xfrm>
            <a:off x="4531359" y="88840"/>
            <a:ext cx="3612393" cy="5112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Classification </a:t>
            </a:r>
            <a:r>
              <a:rPr lang="fr-FR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KMeans</a:t>
            </a:r>
            <a:endParaRPr lang="fr-FR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263BD081-D112-326D-44AB-7BCC3DF6E360}"/>
              </a:ext>
            </a:extLst>
          </p:cNvPr>
          <p:cNvGrpSpPr/>
          <p:nvPr/>
        </p:nvGrpSpPr>
        <p:grpSpPr>
          <a:xfrm>
            <a:off x="2580002" y="921520"/>
            <a:ext cx="6910076" cy="2564630"/>
            <a:chOff x="2580002" y="921520"/>
            <a:chExt cx="6910076" cy="2564630"/>
          </a:xfrm>
        </p:grpSpPr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0B5E6BF5-E1DE-A50B-707A-EE952B872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80002" y="921520"/>
              <a:ext cx="6910076" cy="1959090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3BF7B2-5962-F985-93C2-1103D22E80F6}"/>
                </a:ext>
              </a:extLst>
            </p:cNvPr>
            <p:cNvSpPr/>
            <p:nvPr/>
          </p:nvSpPr>
          <p:spPr>
            <a:xfrm>
              <a:off x="4800600" y="2907643"/>
              <a:ext cx="2466975" cy="578507"/>
            </a:xfrm>
            <a:prstGeom prst="rect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fr-FR" sz="12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Nombre optimal de clusters : 5</a:t>
              </a:r>
            </a:p>
            <a:p>
              <a:pPr algn="ctr">
                <a:lnSpc>
                  <a:spcPct val="150000"/>
                </a:lnSpc>
              </a:pPr>
              <a:r>
                <a:rPr lang="fr-FR" sz="12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Score silhouette moyen ≈ 0.25</a:t>
              </a:r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A1C5AD54-EEAE-0973-D068-5EF8EA85E17E}"/>
              </a:ext>
            </a:extLst>
          </p:cNvPr>
          <p:cNvGrpSpPr/>
          <p:nvPr/>
        </p:nvGrpSpPr>
        <p:grpSpPr>
          <a:xfrm>
            <a:off x="-4524" y="3663493"/>
            <a:ext cx="5857284" cy="2524085"/>
            <a:chOff x="-4524" y="3663493"/>
            <a:chExt cx="5857284" cy="2524085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D1A6AA5C-330B-5B00-8C4E-03A949E0C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524" y="3663493"/>
              <a:ext cx="5857284" cy="2524085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548BD1A-025A-21CB-EBD1-A83E963F2453}"/>
                </a:ext>
              </a:extLst>
            </p:cNvPr>
            <p:cNvSpPr/>
            <p:nvPr/>
          </p:nvSpPr>
          <p:spPr>
            <a:xfrm>
              <a:off x="5029934" y="4925535"/>
              <a:ext cx="508000" cy="243840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6FAC9B0-3632-45D5-E916-3FE1345E5BF9}"/>
                </a:ext>
              </a:extLst>
            </p:cNvPr>
            <p:cNvSpPr/>
            <p:nvPr/>
          </p:nvSpPr>
          <p:spPr>
            <a:xfrm>
              <a:off x="5023248" y="3928754"/>
              <a:ext cx="508000" cy="24384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9A180811-6EAB-5A90-A276-562EA1D9D363}"/>
              </a:ext>
            </a:extLst>
          </p:cNvPr>
          <p:cNvGrpSpPr/>
          <p:nvPr/>
        </p:nvGrpSpPr>
        <p:grpSpPr>
          <a:xfrm>
            <a:off x="5852761" y="3795185"/>
            <a:ext cx="6324634" cy="2319865"/>
            <a:chOff x="5852761" y="3795185"/>
            <a:chExt cx="6324634" cy="2319865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D33B36EF-286B-F1B4-FDA0-9BA66C33E436}"/>
                </a:ext>
              </a:extLst>
            </p:cNvPr>
            <p:cNvGrpSpPr/>
            <p:nvPr/>
          </p:nvGrpSpPr>
          <p:grpSpPr>
            <a:xfrm>
              <a:off x="5889186" y="3795185"/>
              <a:ext cx="6288209" cy="2319865"/>
              <a:chOff x="714103" y="2685745"/>
              <a:chExt cx="10332489" cy="3508672"/>
            </a:xfrm>
          </p:grpSpPr>
          <p:pic>
            <p:nvPicPr>
              <p:cNvPr id="12" name="Image 11">
                <a:extLst>
                  <a:ext uri="{FF2B5EF4-FFF2-40B4-BE49-F238E27FC236}">
                    <a16:creationId xmlns:a16="http://schemas.microsoft.com/office/drawing/2014/main" id="{C59D12A2-F18B-FB04-4464-C57CD944CF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57899" y="2685745"/>
                <a:ext cx="4988693" cy="3508672"/>
              </a:xfrm>
              <a:prstGeom prst="rect">
                <a:avLst/>
              </a:prstGeom>
            </p:spPr>
          </p:pic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EB930FB0-7950-3D12-97ED-F6528C8070E7}"/>
                  </a:ext>
                </a:extLst>
              </p:cNvPr>
              <p:cNvGrpSpPr/>
              <p:nvPr/>
            </p:nvGrpSpPr>
            <p:grpSpPr>
              <a:xfrm>
                <a:off x="714103" y="2695271"/>
                <a:ext cx="5169628" cy="3422644"/>
                <a:chOff x="758860" y="2695272"/>
                <a:chExt cx="5065678" cy="3372459"/>
              </a:xfrm>
            </p:grpSpPr>
            <p:grpSp>
              <p:nvGrpSpPr>
                <p:cNvPr id="14" name="Groupe 13">
                  <a:extLst>
                    <a:ext uri="{FF2B5EF4-FFF2-40B4-BE49-F238E27FC236}">
                      <a16:creationId xmlns:a16="http://schemas.microsoft.com/office/drawing/2014/main" id="{D092FDD6-6E6C-D65B-9733-4D7366E77432}"/>
                    </a:ext>
                  </a:extLst>
                </p:cNvPr>
                <p:cNvGrpSpPr/>
                <p:nvPr/>
              </p:nvGrpSpPr>
              <p:grpSpPr>
                <a:xfrm>
                  <a:off x="758860" y="2695272"/>
                  <a:ext cx="5065678" cy="3372459"/>
                  <a:chOff x="758860" y="2695272"/>
                  <a:chExt cx="5065678" cy="3372459"/>
                </a:xfrm>
              </p:grpSpPr>
              <p:pic>
                <p:nvPicPr>
                  <p:cNvPr id="16" name="Image 15">
                    <a:extLst>
                      <a:ext uri="{FF2B5EF4-FFF2-40B4-BE49-F238E27FC236}">
                        <a16:creationId xmlns:a16="http://schemas.microsoft.com/office/drawing/2014/main" id="{34B3A4A8-3A6C-C455-4CF2-EFC0EBAB80B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758860" y="2695272"/>
                    <a:ext cx="4841840" cy="3372459"/>
                  </a:xfrm>
                  <a:prstGeom prst="rect">
                    <a:avLst/>
                  </a:prstGeom>
                </p:spPr>
              </p:pic>
              <p:pic>
                <p:nvPicPr>
                  <p:cNvPr id="17" name="Image 16">
                    <a:extLst>
                      <a:ext uri="{FF2B5EF4-FFF2-40B4-BE49-F238E27FC236}">
                        <a16:creationId xmlns:a16="http://schemas.microsoft.com/office/drawing/2014/main" id="{8215891D-9856-3BBD-C468-B2ADAD6EB1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567488" y="4224489"/>
                    <a:ext cx="1257050" cy="20463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F4C8DC3-268F-F089-7C87-B64C306E3C42}"/>
                    </a:ext>
                  </a:extLst>
                </p:cNvPr>
                <p:cNvSpPr/>
                <p:nvPr/>
              </p:nvSpPr>
              <p:spPr>
                <a:xfrm>
                  <a:off x="5267325" y="3500286"/>
                  <a:ext cx="409575" cy="20463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38D41030-BF97-7055-D2EE-9319523C88D4}"/>
                </a:ext>
              </a:extLst>
            </p:cNvPr>
            <p:cNvGrpSpPr/>
            <p:nvPr/>
          </p:nvGrpSpPr>
          <p:grpSpPr>
            <a:xfrm>
              <a:off x="9022900" y="3795185"/>
              <a:ext cx="2957252" cy="2197341"/>
              <a:chOff x="6268722" y="-217593"/>
              <a:chExt cx="2957252" cy="2074818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3B1E86F-6EFF-3107-88E1-30F14FE9ECA3}"/>
                  </a:ext>
                </a:extLst>
              </p:cNvPr>
              <p:cNvSpPr/>
              <p:nvPr/>
            </p:nvSpPr>
            <p:spPr>
              <a:xfrm>
                <a:off x="6268722" y="-217593"/>
                <a:ext cx="2956560" cy="2052320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009DFCE-C3F0-B6F6-B77B-DBAB80BB178C}"/>
                  </a:ext>
                </a:extLst>
              </p:cNvPr>
              <p:cNvSpPr/>
              <p:nvPr/>
            </p:nvSpPr>
            <p:spPr>
              <a:xfrm>
                <a:off x="8961814" y="1598022"/>
                <a:ext cx="264160" cy="25920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2</a:t>
                </a:r>
              </a:p>
            </p:txBody>
          </p: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68CE915A-A754-25E4-5365-26DBFC46C6C9}"/>
                </a:ext>
              </a:extLst>
            </p:cNvPr>
            <p:cNvGrpSpPr/>
            <p:nvPr/>
          </p:nvGrpSpPr>
          <p:grpSpPr>
            <a:xfrm>
              <a:off x="5852761" y="3795185"/>
              <a:ext cx="3122814" cy="2181935"/>
              <a:chOff x="9045247" y="2253342"/>
              <a:chExt cx="2963873" cy="2057822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C903318-B05A-5CA4-27B6-5B9E82BA69A1}"/>
                  </a:ext>
                </a:extLst>
              </p:cNvPr>
              <p:cNvSpPr/>
              <p:nvPr/>
            </p:nvSpPr>
            <p:spPr>
              <a:xfrm>
                <a:off x="9045247" y="2253342"/>
                <a:ext cx="2956560" cy="2052320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33A50C9-7D5E-724E-85F8-8C8F9AA388A9}"/>
                  </a:ext>
                </a:extLst>
              </p:cNvPr>
              <p:cNvSpPr/>
              <p:nvPr/>
            </p:nvSpPr>
            <p:spPr>
              <a:xfrm>
                <a:off x="11744960" y="4051961"/>
                <a:ext cx="264160" cy="259203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4237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93D7165E-1C4A-A534-F049-7101381B5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049271" y="451598"/>
            <a:ext cx="5849152" cy="627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0A18526-F3E8-51BC-141F-028617CD46CC}"/>
              </a:ext>
            </a:extLst>
          </p:cNvPr>
          <p:cNvSpPr/>
          <p:nvPr/>
        </p:nvSpPr>
        <p:spPr>
          <a:xfrm>
            <a:off x="4180889" y="59229"/>
            <a:ext cx="3557263" cy="4452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Classification CAH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B3BE8A78-9215-7430-21AE-A73EA9213E0C}"/>
              </a:ext>
            </a:extLst>
          </p:cNvPr>
          <p:cNvGrpSpPr/>
          <p:nvPr/>
        </p:nvGrpSpPr>
        <p:grpSpPr>
          <a:xfrm>
            <a:off x="0" y="815760"/>
            <a:ext cx="5763802" cy="2470833"/>
            <a:chOff x="0" y="815760"/>
            <a:chExt cx="5763802" cy="2470833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9C9548BD-7A69-0D08-D050-66F7F5235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815760"/>
              <a:ext cx="5763802" cy="2470833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992EEC9-A5F6-7952-11E7-A9FD32668621}"/>
                </a:ext>
              </a:extLst>
            </p:cNvPr>
            <p:cNvSpPr/>
            <p:nvPr/>
          </p:nvSpPr>
          <p:spPr>
            <a:xfrm>
              <a:off x="4942890" y="2984147"/>
              <a:ext cx="508000" cy="243840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99985E-199E-6E8B-21FD-F99A58980D35}"/>
                </a:ext>
              </a:extLst>
            </p:cNvPr>
            <p:cNvSpPr/>
            <p:nvPr/>
          </p:nvSpPr>
          <p:spPr>
            <a:xfrm>
              <a:off x="4948020" y="2556981"/>
              <a:ext cx="508000" cy="24384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32B2B3F1-3238-B00D-8CCC-65AD3653D3A4}"/>
              </a:ext>
            </a:extLst>
          </p:cNvPr>
          <p:cNvGrpSpPr/>
          <p:nvPr/>
        </p:nvGrpSpPr>
        <p:grpSpPr>
          <a:xfrm>
            <a:off x="2950865" y="4043123"/>
            <a:ext cx="2657455" cy="2143186"/>
            <a:chOff x="6268722" y="-217593"/>
            <a:chExt cx="2957252" cy="207481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2EF93E-4437-8916-0795-CCB8886EB423}"/>
                </a:ext>
              </a:extLst>
            </p:cNvPr>
            <p:cNvSpPr/>
            <p:nvPr/>
          </p:nvSpPr>
          <p:spPr>
            <a:xfrm>
              <a:off x="6268722" y="-217593"/>
              <a:ext cx="2956560" cy="205232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D87F1DD-042A-591D-1ED2-70EE71C4638F}"/>
                </a:ext>
              </a:extLst>
            </p:cNvPr>
            <p:cNvSpPr/>
            <p:nvPr/>
          </p:nvSpPr>
          <p:spPr>
            <a:xfrm>
              <a:off x="8961814" y="1598022"/>
              <a:ext cx="264160" cy="25920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2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9A7934B7-C80D-7BCA-D303-74710C2485F5}"/>
              </a:ext>
            </a:extLst>
          </p:cNvPr>
          <p:cNvGrpSpPr/>
          <p:nvPr/>
        </p:nvGrpSpPr>
        <p:grpSpPr>
          <a:xfrm>
            <a:off x="88156" y="4043124"/>
            <a:ext cx="2807444" cy="2143186"/>
            <a:chOff x="9045247" y="2253342"/>
            <a:chExt cx="2963873" cy="205782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87DA564-7537-5E06-ECCB-2D3F2B336B6C}"/>
                </a:ext>
              </a:extLst>
            </p:cNvPr>
            <p:cNvSpPr/>
            <p:nvPr/>
          </p:nvSpPr>
          <p:spPr>
            <a:xfrm>
              <a:off x="9045247" y="2253342"/>
              <a:ext cx="2956560" cy="2052320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F06BD2E-8EA8-7659-682E-2A5B86A5ACED}"/>
                </a:ext>
              </a:extLst>
            </p:cNvPr>
            <p:cNvSpPr/>
            <p:nvPr/>
          </p:nvSpPr>
          <p:spPr>
            <a:xfrm>
              <a:off x="11744960" y="4051961"/>
              <a:ext cx="264160" cy="259203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1</a:t>
              </a: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EE677211-7395-432B-5F46-F88685ED0D1A}"/>
              </a:ext>
            </a:extLst>
          </p:cNvPr>
          <p:cNvGrpSpPr/>
          <p:nvPr/>
        </p:nvGrpSpPr>
        <p:grpSpPr>
          <a:xfrm>
            <a:off x="150348" y="4038150"/>
            <a:ext cx="5613454" cy="2153904"/>
            <a:chOff x="150348" y="4038150"/>
            <a:chExt cx="5613454" cy="2153904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F63E5DD0-025C-6B18-5647-353DD30B6FED}"/>
                </a:ext>
              </a:extLst>
            </p:cNvPr>
            <p:cNvGrpSpPr/>
            <p:nvPr/>
          </p:nvGrpSpPr>
          <p:grpSpPr>
            <a:xfrm>
              <a:off x="150348" y="4134941"/>
              <a:ext cx="5613454" cy="2057113"/>
              <a:chOff x="0" y="1524344"/>
              <a:chExt cx="11706406" cy="4094128"/>
            </a:xfrm>
          </p:grpSpPr>
          <p:pic>
            <p:nvPicPr>
              <p:cNvPr id="3" name="Image 2">
                <a:extLst>
                  <a:ext uri="{FF2B5EF4-FFF2-40B4-BE49-F238E27FC236}">
                    <a16:creationId xmlns:a16="http://schemas.microsoft.com/office/drawing/2014/main" id="{689E681A-2FB3-493A-902D-6ED831009D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524344"/>
                <a:ext cx="11706406" cy="409412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BEF61B0-BF08-9D04-8EC4-E77427A9E089}"/>
                  </a:ext>
                </a:extLst>
              </p:cNvPr>
              <p:cNvSpPr/>
              <p:nvPr/>
            </p:nvSpPr>
            <p:spPr>
              <a:xfrm>
                <a:off x="10401300" y="2051176"/>
                <a:ext cx="1305106" cy="123541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0" name="Image 9">
                <a:extLst>
                  <a:ext uri="{FF2B5EF4-FFF2-40B4-BE49-F238E27FC236}">
                    <a16:creationId xmlns:a16="http://schemas.microsoft.com/office/drawing/2014/main" id="{4DD54CE4-B2BB-A86C-D708-72AF57F315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70741" y="2545059"/>
                <a:ext cx="1190625" cy="247650"/>
              </a:xfrm>
              <a:prstGeom prst="rect">
                <a:avLst/>
              </a:prstGeom>
            </p:spPr>
          </p:pic>
        </p:grp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FE9143B1-5181-7C19-FAA0-E1C05A1C4306}"/>
                </a:ext>
              </a:extLst>
            </p:cNvPr>
            <p:cNvGrpSpPr/>
            <p:nvPr/>
          </p:nvGrpSpPr>
          <p:grpSpPr>
            <a:xfrm>
              <a:off x="2941937" y="4038150"/>
              <a:ext cx="2657455" cy="2143186"/>
              <a:chOff x="6268722" y="-217593"/>
              <a:chExt cx="2957252" cy="207481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FD3A1DA-5104-F759-9CBA-B72CF15BAC3C}"/>
                  </a:ext>
                </a:extLst>
              </p:cNvPr>
              <p:cNvSpPr/>
              <p:nvPr/>
            </p:nvSpPr>
            <p:spPr>
              <a:xfrm>
                <a:off x="6268722" y="-217593"/>
                <a:ext cx="2956560" cy="2052320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7814829-805D-DE20-887B-41F000141BC3}"/>
                  </a:ext>
                </a:extLst>
              </p:cNvPr>
              <p:cNvSpPr/>
              <p:nvPr/>
            </p:nvSpPr>
            <p:spPr>
              <a:xfrm>
                <a:off x="8961814" y="1598022"/>
                <a:ext cx="264160" cy="25920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2</a:t>
                </a:r>
              </a:p>
            </p:txBody>
          </p:sp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FDFBB9EB-8440-0992-62B8-7944896C2465}"/>
              </a:ext>
            </a:extLst>
          </p:cNvPr>
          <p:cNvGrpSpPr/>
          <p:nvPr/>
        </p:nvGrpSpPr>
        <p:grpSpPr>
          <a:xfrm>
            <a:off x="79228" y="4038151"/>
            <a:ext cx="2807444" cy="2143186"/>
            <a:chOff x="9045247" y="2253342"/>
            <a:chExt cx="2963873" cy="205782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F52E90F-3CDD-27E3-06F1-F73607879D4A}"/>
                </a:ext>
              </a:extLst>
            </p:cNvPr>
            <p:cNvSpPr/>
            <p:nvPr/>
          </p:nvSpPr>
          <p:spPr>
            <a:xfrm>
              <a:off x="9045247" y="2253342"/>
              <a:ext cx="2956560" cy="2052320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32DC4C5-8457-483D-9A21-B3B9E90511D0}"/>
                </a:ext>
              </a:extLst>
            </p:cNvPr>
            <p:cNvSpPr/>
            <p:nvPr/>
          </p:nvSpPr>
          <p:spPr>
            <a:xfrm>
              <a:off x="11744960" y="4051961"/>
              <a:ext cx="264160" cy="259203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3507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6A583CAF-3B8D-EA83-35C6-6078EFEB9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81" y="296667"/>
            <a:ext cx="1019175" cy="1600200"/>
          </a:xfrm>
          <a:prstGeom prst="rect">
            <a:avLst/>
          </a:prstGeom>
        </p:spPr>
      </p:pic>
      <p:grpSp>
        <p:nvGrpSpPr>
          <p:cNvPr id="20" name="Groupe 19">
            <a:extLst>
              <a:ext uri="{FF2B5EF4-FFF2-40B4-BE49-F238E27FC236}">
                <a16:creationId xmlns:a16="http://schemas.microsoft.com/office/drawing/2014/main" id="{1E27A825-EDD6-ED7B-ADD0-74D86650FED9}"/>
              </a:ext>
            </a:extLst>
          </p:cNvPr>
          <p:cNvGrpSpPr/>
          <p:nvPr/>
        </p:nvGrpSpPr>
        <p:grpSpPr>
          <a:xfrm>
            <a:off x="1432450" y="74289"/>
            <a:ext cx="10759552" cy="6783711"/>
            <a:chOff x="-619760" y="174605"/>
            <a:chExt cx="12905534" cy="8022026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5FAE005D-30D4-CFD7-7E43-D83531DDDD05}"/>
                </a:ext>
              </a:extLst>
            </p:cNvPr>
            <p:cNvGrpSpPr/>
            <p:nvPr/>
          </p:nvGrpSpPr>
          <p:grpSpPr>
            <a:xfrm>
              <a:off x="-619760" y="174605"/>
              <a:ext cx="12642033" cy="8022026"/>
              <a:chOff x="1294156" y="166955"/>
              <a:chExt cx="10728116" cy="6524090"/>
            </a:xfrm>
          </p:grpSpPr>
          <p:pic>
            <p:nvPicPr>
              <p:cNvPr id="5" name="Image 4">
                <a:extLst>
                  <a:ext uri="{FF2B5EF4-FFF2-40B4-BE49-F238E27FC236}">
                    <a16:creationId xmlns:a16="http://schemas.microsoft.com/office/drawing/2014/main" id="{B563C79D-6F91-C20D-6FC2-773715B7FE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4156" y="166955"/>
                <a:ext cx="10728116" cy="6524090"/>
              </a:xfrm>
              <a:prstGeom prst="rect">
                <a:avLst/>
              </a:prstGeom>
            </p:spPr>
          </p:pic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A099083F-55CE-E2C9-2F4D-A09266D8AB3A}"/>
                  </a:ext>
                </a:extLst>
              </p:cNvPr>
              <p:cNvCxnSpPr/>
              <p:nvPr/>
            </p:nvCxnSpPr>
            <p:spPr>
              <a:xfrm>
                <a:off x="1541123" y="1027416"/>
                <a:ext cx="999675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78E4F88-5F2F-972A-6251-901B3A9CD449}"/>
                </a:ext>
              </a:extLst>
            </p:cNvPr>
            <p:cNvSpPr/>
            <p:nvPr/>
          </p:nvSpPr>
          <p:spPr>
            <a:xfrm>
              <a:off x="-381001" y="1228245"/>
              <a:ext cx="2362200" cy="40957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77B2B26-E64B-A901-895F-1FA3530BC879}"/>
                </a:ext>
              </a:extLst>
            </p:cNvPr>
            <p:cNvSpPr/>
            <p:nvPr/>
          </p:nvSpPr>
          <p:spPr>
            <a:xfrm>
              <a:off x="1981200" y="1228245"/>
              <a:ext cx="3762375" cy="40957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204ABD-B2E2-AA08-A995-DCFA175523C7}"/>
                </a:ext>
              </a:extLst>
            </p:cNvPr>
            <p:cNvSpPr/>
            <p:nvPr/>
          </p:nvSpPr>
          <p:spPr>
            <a:xfrm>
              <a:off x="5743575" y="1228244"/>
              <a:ext cx="1295401" cy="40957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083E4A-C1DF-84A6-0CB8-0E5CB4072E3C}"/>
                </a:ext>
              </a:extLst>
            </p:cNvPr>
            <p:cNvSpPr/>
            <p:nvPr/>
          </p:nvSpPr>
          <p:spPr>
            <a:xfrm>
              <a:off x="7038977" y="1228244"/>
              <a:ext cx="742949" cy="40957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39E7CBA-9F1A-AC3B-57E1-FD59AC271F1F}"/>
                </a:ext>
              </a:extLst>
            </p:cNvPr>
            <p:cNvSpPr/>
            <p:nvPr/>
          </p:nvSpPr>
          <p:spPr>
            <a:xfrm>
              <a:off x="7781926" y="1228244"/>
              <a:ext cx="3409949" cy="40957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Organigramme : Connecteur 11">
              <a:extLst>
                <a:ext uri="{FF2B5EF4-FFF2-40B4-BE49-F238E27FC236}">
                  <a16:creationId xmlns:a16="http://schemas.microsoft.com/office/drawing/2014/main" id="{C31416D4-8DCE-C4D6-17E6-6C9A53DF7892}"/>
                </a:ext>
              </a:extLst>
            </p:cNvPr>
            <p:cNvSpPr/>
            <p:nvPr/>
          </p:nvSpPr>
          <p:spPr>
            <a:xfrm>
              <a:off x="695325" y="1298987"/>
              <a:ext cx="209550" cy="22860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1</a:t>
              </a:r>
            </a:p>
          </p:txBody>
        </p:sp>
        <p:sp>
          <p:nvSpPr>
            <p:cNvPr id="13" name="Organigramme : Connecteur 12">
              <a:extLst>
                <a:ext uri="{FF2B5EF4-FFF2-40B4-BE49-F238E27FC236}">
                  <a16:creationId xmlns:a16="http://schemas.microsoft.com/office/drawing/2014/main" id="{013CDCFC-AD87-0A39-6EFA-26125FF0B09C}"/>
                </a:ext>
              </a:extLst>
            </p:cNvPr>
            <p:cNvSpPr/>
            <p:nvPr/>
          </p:nvSpPr>
          <p:spPr>
            <a:xfrm>
              <a:off x="3726342" y="1298987"/>
              <a:ext cx="209550" cy="22860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2</a:t>
              </a:r>
            </a:p>
          </p:txBody>
        </p:sp>
        <p:sp>
          <p:nvSpPr>
            <p:cNvPr id="14" name="Organigramme : Connecteur 13">
              <a:extLst>
                <a:ext uri="{FF2B5EF4-FFF2-40B4-BE49-F238E27FC236}">
                  <a16:creationId xmlns:a16="http://schemas.microsoft.com/office/drawing/2014/main" id="{A0A3E2E7-4A31-02C4-DE66-8F3B2C4B31DC}"/>
                </a:ext>
              </a:extLst>
            </p:cNvPr>
            <p:cNvSpPr/>
            <p:nvPr/>
          </p:nvSpPr>
          <p:spPr>
            <a:xfrm>
              <a:off x="6325843" y="1309689"/>
              <a:ext cx="209550" cy="22860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3</a:t>
              </a:r>
            </a:p>
          </p:txBody>
        </p:sp>
        <p:sp>
          <p:nvSpPr>
            <p:cNvPr id="15" name="Organigramme : Connecteur 14">
              <a:extLst>
                <a:ext uri="{FF2B5EF4-FFF2-40B4-BE49-F238E27FC236}">
                  <a16:creationId xmlns:a16="http://schemas.microsoft.com/office/drawing/2014/main" id="{448CCA95-5603-CEC2-3615-F43411593CEE}"/>
                </a:ext>
              </a:extLst>
            </p:cNvPr>
            <p:cNvSpPr/>
            <p:nvPr/>
          </p:nvSpPr>
          <p:spPr>
            <a:xfrm>
              <a:off x="7305675" y="1308031"/>
              <a:ext cx="209550" cy="22860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4</a:t>
              </a:r>
            </a:p>
          </p:txBody>
        </p:sp>
        <p:sp>
          <p:nvSpPr>
            <p:cNvPr id="16" name="Organigramme : Connecteur 15">
              <a:extLst>
                <a:ext uri="{FF2B5EF4-FFF2-40B4-BE49-F238E27FC236}">
                  <a16:creationId xmlns:a16="http://schemas.microsoft.com/office/drawing/2014/main" id="{53DBDCE3-AE60-377F-BBE7-E1F11289B096}"/>
                </a:ext>
              </a:extLst>
            </p:cNvPr>
            <p:cNvSpPr/>
            <p:nvPr/>
          </p:nvSpPr>
          <p:spPr>
            <a:xfrm>
              <a:off x="9172573" y="1318733"/>
              <a:ext cx="209550" cy="22860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5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FD8D9DE-68CF-DAA2-A225-C43DD9923A7E}"/>
                </a:ext>
              </a:extLst>
            </p:cNvPr>
            <p:cNvSpPr/>
            <p:nvPr/>
          </p:nvSpPr>
          <p:spPr>
            <a:xfrm>
              <a:off x="11229978" y="1804520"/>
              <a:ext cx="1055796" cy="193863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ACP + </a:t>
              </a:r>
              <a:r>
                <a:rPr lang="fr-FR" sz="900" dirty="0" err="1"/>
                <a:t>KMeans</a:t>
              </a:r>
              <a:endParaRPr lang="fr-FR" sz="9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4121B7B-BBB5-B8E2-7904-E5D9E6D097D0}"/>
                </a:ext>
              </a:extLst>
            </p:cNvPr>
            <p:cNvSpPr/>
            <p:nvPr/>
          </p:nvSpPr>
          <p:spPr>
            <a:xfrm>
              <a:off x="11229978" y="1337599"/>
              <a:ext cx="1031056" cy="1571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CAH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E2FB6E-B89C-761B-1747-570A516341B4}"/>
                </a:ext>
              </a:extLst>
            </p:cNvPr>
            <p:cNvSpPr/>
            <p:nvPr/>
          </p:nvSpPr>
          <p:spPr>
            <a:xfrm>
              <a:off x="11229976" y="1639228"/>
              <a:ext cx="1055796" cy="1571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/>
                <a:t>KMeans</a:t>
              </a:r>
              <a:endParaRPr lang="fr-FR" sz="9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69E2B6D-8924-AA22-74A3-046B999CEED5}"/>
              </a:ext>
            </a:extLst>
          </p:cNvPr>
          <p:cNvSpPr/>
          <p:nvPr/>
        </p:nvSpPr>
        <p:spPr>
          <a:xfrm>
            <a:off x="8395550" y="74289"/>
            <a:ext cx="3715061" cy="5402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Comparaison des trois méthodes</a:t>
            </a:r>
          </a:p>
        </p:txBody>
      </p:sp>
    </p:spTree>
    <p:extLst>
      <p:ext uri="{BB962C8B-B14F-4D97-AF65-F5344CB8AC3E}">
        <p14:creationId xmlns:p14="http://schemas.microsoft.com/office/powerpoint/2010/main" val="2186716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e 27">
            <a:extLst>
              <a:ext uri="{FF2B5EF4-FFF2-40B4-BE49-F238E27FC236}">
                <a16:creationId xmlns:a16="http://schemas.microsoft.com/office/drawing/2014/main" id="{3DB204B5-1E65-005E-1F24-0A12C6948E12}"/>
              </a:ext>
            </a:extLst>
          </p:cNvPr>
          <p:cNvGrpSpPr/>
          <p:nvPr/>
        </p:nvGrpSpPr>
        <p:grpSpPr>
          <a:xfrm>
            <a:off x="245586" y="145422"/>
            <a:ext cx="5401844" cy="2628639"/>
            <a:chOff x="438150" y="154283"/>
            <a:chExt cx="5401844" cy="262863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96A0CD2A-EDAB-9476-A65D-9BFD12D290C8}"/>
                </a:ext>
              </a:extLst>
            </p:cNvPr>
            <p:cNvGrpSpPr/>
            <p:nvPr/>
          </p:nvGrpSpPr>
          <p:grpSpPr>
            <a:xfrm>
              <a:off x="438150" y="154283"/>
              <a:ext cx="5401844" cy="2628639"/>
              <a:chOff x="371635" y="497333"/>
              <a:chExt cx="6619875" cy="3562350"/>
            </a:xfrm>
          </p:grpSpPr>
          <p:grpSp>
            <p:nvGrpSpPr>
              <p:cNvPr id="12" name="Groupe 11">
                <a:extLst>
                  <a:ext uri="{FF2B5EF4-FFF2-40B4-BE49-F238E27FC236}">
                    <a16:creationId xmlns:a16="http://schemas.microsoft.com/office/drawing/2014/main" id="{26E2C86E-1206-2DC3-529C-52705D8CD0BB}"/>
                  </a:ext>
                </a:extLst>
              </p:cNvPr>
              <p:cNvGrpSpPr/>
              <p:nvPr/>
            </p:nvGrpSpPr>
            <p:grpSpPr>
              <a:xfrm>
                <a:off x="371635" y="497333"/>
                <a:ext cx="6619875" cy="3562350"/>
                <a:chOff x="371635" y="497333"/>
                <a:chExt cx="6619875" cy="3562350"/>
              </a:xfrm>
            </p:grpSpPr>
            <p:pic>
              <p:nvPicPr>
                <p:cNvPr id="10" name="Image 9">
                  <a:extLst>
                    <a:ext uri="{FF2B5EF4-FFF2-40B4-BE49-F238E27FC236}">
                      <a16:creationId xmlns:a16="http://schemas.microsoft.com/office/drawing/2014/main" id="{B2E5DACB-B78E-E05B-A1DF-BB98D6DFEC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71635" y="497333"/>
                  <a:ext cx="6619875" cy="2000250"/>
                </a:xfrm>
                <a:prstGeom prst="rect">
                  <a:avLst/>
                </a:prstGeom>
              </p:spPr>
            </p:pic>
            <p:pic>
              <p:nvPicPr>
                <p:cNvPr id="11" name="Image 10">
                  <a:extLst>
                    <a:ext uri="{FF2B5EF4-FFF2-40B4-BE49-F238E27FC236}">
                      <a16:creationId xmlns:a16="http://schemas.microsoft.com/office/drawing/2014/main" id="{103F5ED3-0684-CBEE-2918-B71AD90615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1635" y="2497583"/>
                  <a:ext cx="6543675" cy="1562100"/>
                </a:xfrm>
                <a:prstGeom prst="rect">
                  <a:avLst/>
                </a:prstGeom>
              </p:spPr>
            </p:pic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323FACB-4852-D28D-6CEF-E462DA40A303}"/>
                  </a:ext>
                </a:extLst>
              </p:cNvPr>
              <p:cNvSpPr/>
              <p:nvPr/>
            </p:nvSpPr>
            <p:spPr>
              <a:xfrm>
                <a:off x="1679944" y="1371600"/>
                <a:ext cx="191386" cy="259434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55AFB55-0F67-D70C-55BC-4037D49E4148}"/>
                  </a:ext>
                </a:extLst>
              </p:cNvPr>
              <p:cNvSpPr/>
              <p:nvPr/>
            </p:nvSpPr>
            <p:spPr>
              <a:xfrm>
                <a:off x="2512827" y="1908906"/>
                <a:ext cx="191386" cy="215077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3BD441E-9945-5992-1A04-81E13A997F80}"/>
                </a:ext>
              </a:extLst>
            </p:cNvPr>
            <p:cNvSpPr/>
            <p:nvPr/>
          </p:nvSpPr>
          <p:spPr>
            <a:xfrm>
              <a:off x="521033" y="344324"/>
              <a:ext cx="5256782" cy="51145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Organigramme : Connecteur 23">
              <a:extLst>
                <a:ext uri="{FF2B5EF4-FFF2-40B4-BE49-F238E27FC236}">
                  <a16:creationId xmlns:a16="http://schemas.microsoft.com/office/drawing/2014/main" id="{AE38A6B6-46D8-4405-985E-EC30374BE433}"/>
                </a:ext>
              </a:extLst>
            </p:cNvPr>
            <p:cNvSpPr/>
            <p:nvPr/>
          </p:nvSpPr>
          <p:spPr>
            <a:xfrm>
              <a:off x="2767582" y="404764"/>
              <a:ext cx="381842" cy="27926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1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4C592E29-8ABD-549F-ECED-57D88D83F38D}"/>
              </a:ext>
            </a:extLst>
          </p:cNvPr>
          <p:cNvGrpSpPr/>
          <p:nvPr/>
        </p:nvGrpSpPr>
        <p:grpSpPr>
          <a:xfrm>
            <a:off x="4661218" y="3436483"/>
            <a:ext cx="7304087" cy="2471321"/>
            <a:chOff x="4516438" y="3429000"/>
            <a:chExt cx="7304087" cy="2471321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91A7D525-DB6E-0CA0-C872-54F2DE0A38BE}"/>
                </a:ext>
              </a:extLst>
            </p:cNvPr>
            <p:cNvGrpSpPr/>
            <p:nvPr/>
          </p:nvGrpSpPr>
          <p:grpSpPr>
            <a:xfrm>
              <a:off x="4516438" y="3429000"/>
              <a:ext cx="7304087" cy="2471321"/>
              <a:chOff x="1495265" y="1778392"/>
              <a:chExt cx="10325100" cy="3935539"/>
            </a:xfrm>
          </p:grpSpPr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E4E70F8E-53DB-6925-E812-9BBADB49DD85}"/>
                  </a:ext>
                </a:extLst>
              </p:cNvPr>
              <p:cNvGrpSpPr/>
              <p:nvPr/>
            </p:nvGrpSpPr>
            <p:grpSpPr>
              <a:xfrm>
                <a:off x="1495265" y="1778392"/>
                <a:ext cx="10325100" cy="3935539"/>
                <a:chOff x="1416336" y="2497583"/>
                <a:chExt cx="10325100" cy="3935539"/>
              </a:xfrm>
            </p:grpSpPr>
            <p:pic>
              <p:nvPicPr>
                <p:cNvPr id="14" name="Image 13">
                  <a:extLst>
                    <a:ext uri="{FF2B5EF4-FFF2-40B4-BE49-F238E27FC236}">
                      <a16:creationId xmlns:a16="http://schemas.microsoft.com/office/drawing/2014/main" id="{65447306-0D6E-68ED-37BA-1AECA10D3B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16336" y="2497583"/>
                  <a:ext cx="10325100" cy="1857375"/>
                </a:xfrm>
                <a:prstGeom prst="rect">
                  <a:avLst/>
                </a:prstGeom>
              </p:spPr>
            </p:pic>
            <p:pic>
              <p:nvPicPr>
                <p:cNvPr id="16" name="Image 15">
                  <a:extLst>
                    <a:ext uri="{FF2B5EF4-FFF2-40B4-BE49-F238E27FC236}">
                      <a16:creationId xmlns:a16="http://schemas.microsoft.com/office/drawing/2014/main" id="{06313700-1EAB-8D84-72E0-63587CC749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16336" y="4309047"/>
                  <a:ext cx="10258425" cy="2124075"/>
                </a:xfrm>
                <a:prstGeom prst="rect">
                  <a:avLst/>
                </a:prstGeom>
              </p:spPr>
            </p:pic>
          </p:grp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FEC6621-46E9-8A8C-16F3-6B20483611CC}"/>
                  </a:ext>
                </a:extLst>
              </p:cNvPr>
              <p:cNvSpPr/>
              <p:nvPr/>
            </p:nvSpPr>
            <p:spPr>
              <a:xfrm>
                <a:off x="2506895" y="3082247"/>
                <a:ext cx="205484" cy="141558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07EBB2A-2E11-0C49-CB5A-FE2CBADF5A0F}"/>
                </a:ext>
              </a:extLst>
            </p:cNvPr>
            <p:cNvSpPr/>
            <p:nvPr/>
          </p:nvSpPr>
          <p:spPr>
            <a:xfrm>
              <a:off x="4516438" y="3429000"/>
              <a:ext cx="7256920" cy="517314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Organigramme : Connecteur 25">
              <a:extLst>
                <a:ext uri="{FF2B5EF4-FFF2-40B4-BE49-F238E27FC236}">
                  <a16:creationId xmlns:a16="http://schemas.microsoft.com/office/drawing/2014/main" id="{F7B507E3-1F42-5C80-715D-1372C1762267}"/>
                </a:ext>
              </a:extLst>
            </p:cNvPr>
            <p:cNvSpPr/>
            <p:nvPr/>
          </p:nvSpPr>
          <p:spPr>
            <a:xfrm>
              <a:off x="7940229" y="3506857"/>
              <a:ext cx="409338" cy="33961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2</a:t>
              </a:r>
            </a:p>
          </p:txBody>
        </p:sp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A29984FB-757A-65AA-C659-21B79BD10AE6}"/>
              </a:ext>
            </a:extLst>
          </p:cNvPr>
          <p:cNvSpPr txBox="1"/>
          <p:nvPr/>
        </p:nvSpPr>
        <p:spPr>
          <a:xfrm>
            <a:off x="6352008" y="799400"/>
            <a:ext cx="4629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  <a:r>
              <a:rPr lang="fr-FR" u="sng" baseline="30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ier</a:t>
            </a:r>
            <a:r>
              <a:rPr lang="fr-FR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cluster : </a:t>
            </a:r>
          </a:p>
          <a:p>
            <a:r>
              <a:rPr lang="fr-F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Les trois méthodes donnent le même résultat à quelques exceptions près.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69F0293-4251-B7D1-310F-69DAD282AE5D}"/>
              </a:ext>
            </a:extLst>
          </p:cNvPr>
          <p:cNvSpPr txBox="1"/>
          <p:nvPr/>
        </p:nvSpPr>
        <p:spPr>
          <a:xfrm>
            <a:off x="226695" y="3604044"/>
            <a:ext cx="4316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  <a:r>
              <a:rPr lang="fr-FR" u="sng" baseline="30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nd</a:t>
            </a:r>
            <a:r>
              <a:rPr lang="fr-FR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cluster : </a:t>
            </a:r>
          </a:p>
          <a:p>
            <a:r>
              <a:rPr lang="fr-F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Les trois méthodes donnent le même résultat à quelques exceptions près.</a:t>
            </a:r>
          </a:p>
        </p:txBody>
      </p:sp>
    </p:spTree>
    <p:extLst>
      <p:ext uri="{BB962C8B-B14F-4D97-AF65-F5344CB8AC3E}">
        <p14:creationId xmlns:p14="http://schemas.microsoft.com/office/powerpoint/2010/main" val="3399090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D7723053-AF5D-6A99-DE60-9410E1DED5A6}"/>
              </a:ext>
            </a:extLst>
          </p:cNvPr>
          <p:cNvGrpSpPr/>
          <p:nvPr/>
        </p:nvGrpSpPr>
        <p:grpSpPr>
          <a:xfrm>
            <a:off x="514604" y="123710"/>
            <a:ext cx="2481593" cy="2097081"/>
            <a:chOff x="476504" y="18935"/>
            <a:chExt cx="2481593" cy="2097081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C71F60F5-EEF5-1314-235C-8AEA3C6E97F3}"/>
                </a:ext>
              </a:extLst>
            </p:cNvPr>
            <p:cNvGrpSpPr/>
            <p:nvPr/>
          </p:nvGrpSpPr>
          <p:grpSpPr>
            <a:xfrm>
              <a:off x="476504" y="528970"/>
              <a:ext cx="2481593" cy="1587046"/>
              <a:chOff x="4362450" y="2909887"/>
              <a:chExt cx="3467100" cy="2114354"/>
            </a:xfrm>
          </p:grpSpPr>
          <p:pic>
            <p:nvPicPr>
              <p:cNvPr id="3" name="Image 2">
                <a:extLst>
                  <a:ext uri="{FF2B5EF4-FFF2-40B4-BE49-F238E27FC236}">
                    <a16:creationId xmlns:a16="http://schemas.microsoft.com/office/drawing/2014/main" id="{2CA9575D-C327-A93F-1891-CB68D78426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62450" y="2909887"/>
                <a:ext cx="3467100" cy="1038225"/>
              </a:xfrm>
              <a:prstGeom prst="rect">
                <a:avLst/>
              </a:prstGeom>
            </p:spPr>
          </p:pic>
          <p:pic>
            <p:nvPicPr>
              <p:cNvPr id="4" name="Image 3">
                <a:extLst>
                  <a:ext uri="{FF2B5EF4-FFF2-40B4-BE49-F238E27FC236}">
                    <a16:creationId xmlns:a16="http://schemas.microsoft.com/office/drawing/2014/main" id="{D4ABA70B-7186-CDEE-F763-60BC58E735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81500" y="3900291"/>
                <a:ext cx="3429000" cy="1123950"/>
              </a:xfrm>
              <a:prstGeom prst="rect">
                <a:avLst/>
              </a:prstGeom>
            </p:spPr>
          </p:pic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9896670-A3D8-90B7-A773-53FDC809944D}"/>
                </a:ext>
              </a:extLst>
            </p:cNvPr>
            <p:cNvSpPr/>
            <p:nvPr/>
          </p:nvSpPr>
          <p:spPr>
            <a:xfrm>
              <a:off x="490139" y="18935"/>
              <a:ext cx="2454323" cy="51145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rganigramme : Connecteur 8">
              <a:extLst>
                <a:ext uri="{FF2B5EF4-FFF2-40B4-BE49-F238E27FC236}">
                  <a16:creationId xmlns:a16="http://schemas.microsoft.com/office/drawing/2014/main" id="{F6842D09-CAFA-C9D6-499F-614E0A51DCBB}"/>
                </a:ext>
              </a:extLst>
            </p:cNvPr>
            <p:cNvSpPr/>
            <p:nvPr/>
          </p:nvSpPr>
          <p:spPr>
            <a:xfrm>
              <a:off x="1526379" y="143846"/>
              <a:ext cx="381842" cy="27926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3</a:t>
              </a:r>
            </a:p>
          </p:txBody>
        </p:sp>
      </p:grpSp>
      <p:sp>
        <p:nvSpPr>
          <p:cNvPr id="18" name="ZoneTexte 17">
            <a:extLst>
              <a:ext uri="{FF2B5EF4-FFF2-40B4-BE49-F238E27FC236}">
                <a16:creationId xmlns:a16="http://schemas.microsoft.com/office/drawing/2014/main" id="{1BFD5232-7012-5277-04BB-9DACF570EA61}"/>
              </a:ext>
            </a:extLst>
          </p:cNvPr>
          <p:cNvSpPr txBox="1"/>
          <p:nvPr/>
        </p:nvSpPr>
        <p:spPr>
          <a:xfrm>
            <a:off x="4219575" y="727909"/>
            <a:ext cx="564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  <a:r>
              <a:rPr lang="fr-FR" u="sng" baseline="30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ème</a:t>
            </a:r>
            <a:r>
              <a:rPr lang="fr-FR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cluster:</a:t>
            </a:r>
          </a:p>
          <a:p>
            <a:r>
              <a:rPr lang="fr-F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Les trois méthodes donne le même résultat. 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80A8785E-184E-50BF-F767-58CED2F66AAF}"/>
              </a:ext>
            </a:extLst>
          </p:cNvPr>
          <p:cNvGrpSpPr/>
          <p:nvPr/>
        </p:nvGrpSpPr>
        <p:grpSpPr>
          <a:xfrm>
            <a:off x="228297" y="2511188"/>
            <a:ext cx="12028429" cy="3259421"/>
            <a:chOff x="78304" y="2931829"/>
            <a:chExt cx="12028429" cy="3259421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4D001976-A834-C7E8-0C86-C3821DEC5662}"/>
                </a:ext>
              </a:extLst>
            </p:cNvPr>
            <p:cNvGrpSpPr/>
            <p:nvPr/>
          </p:nvGrpSpPr>
          <p:grpSpPr>
            <a:xfrm>
              <a:off x="4314825" y="2931829"/>
              <a:ext cx="7791908" cy="3259421"/>
              <a:chOff x="3673659" y="2931829"/>
              <a:chExt cx="8433074" cy="3708578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29A0C0AF-400F-A2E2-4959-62A9FC4C1B5F}"/>
                  </a:ext>
                </a:extLst>
              </p:cNvPr>
              <p:cNvGrpSpPr/>
              <p:nvPr/>
            </p:nvGrpSpPr>
            <p:grpSpPr>
              <a:xfrm>
                <a:off x="3673659" y="3429000"/>
                <a:ext cx="8433074" cy="3211407"/>
                <a:chOff x="433387" y="2876550"/>
                <a:chExt cx="11325225" cy="4419600"/>
              </a:xfrm>
            </p:grpSpPr>
            <p:pic>
              <p:nvPicPr>
                <p:cNvPr id="6" name="Image 5">
                  <a:extLst>
                    <a:ext uri="{FF2B5EF4-FFF2-40B4-BE49-F238E27FC236}">
                      <a16:creationId xmlns:a16="http://schemas.microsoft.com/office/drawing/2014/main" id="{EAEE402F-E037-2F49-734D-2D550E0499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3387" y="2876550"/>
                  <a:ext cx="11325225" cy="1104900"/>
                </a:xfrm>
                <a:prstGeom prst="rect">
                  <a:avLst/>
                </a:prstGeom>
              </p:spPr>
            </p:pic>
            <p:pic>
              <p:nvPicPr>
                <p:cNvPr id="7" name="Image 6">
                  <a:extLst>
                    <a:ext uri="{FF2B5EF4-FFF2-40B4-BE49-F238E27FC236}">
                      <a16:creationId xmlns:a16="http://schemas.microsoft.com/office/drawing/2014/main" id="{6B780977-47A5-E477-444B-B34435FE9B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1486" y="3981450"/>
                  <a:ext cx="11249025" cy="3314700"/>
                </a:xfrm>
                <a:prstGeom prst="rect">
                  <a:avLst/>
                </a:prstGeom>
              </p:spPr>
            </p:pic>
          </p:grp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34627F1-A776-0946-645D-9EE3DAA4F467}"/>
                  </a:ext>
                </a:extLst>
              </p:cNvPr>
              <p:cNvSpPr/>
              <p:nvPr/>
            </p:nvSpPr>
            <p:spPr>
              <a:xfrm>
                <a:off x="3673659" y="2936591"/>
                <a:ext cx="1498416" cy="511459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Organigramme : Connecteur 10">
                <a:extLst>
                  <a:ext uri="{FF2B5EF4-FFF2-40B4-BE49-F238E27FC236}">
                    <a16:creationId xmlns:a16="http://schemas.microsoft.com/office/drawing/2014/main" id="{3594B097-889E-D0C9-F4AD-E2CAF9A4BC6D}"/>
                  </a:ext>
                </a:extLst>
              </p:cNvPr>
              <p:cNvSpPr/>
              <p:nvPr/>
            </p:nvSpPr>
            <p:spPr>
              <a:xfrm>
                <a:off x="4300959" y="3055906"/>
                <a:ext cx="381842" cy="279263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4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D431D55-1AC7-9636-9B79-EC9201156BB4}"/>
                  </a:ext>
                </a:extLst>
              </p:cNvPr>
              <p:cNvSpPr/>
              <p:nvPr/>
            </p:nvSpPr>
            <p:spPr>
              <a:xfrm>
                <a:off x="5172075" y="2931829"/>
                <a:ext cx="6838950" cy="511459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Organigramme : Connecteur 12">
                <a:extLst>
                  <a:ext uri="{FF2B5EF4-FFF2-40B4-BE49-F238E27FC236}">
                    <a16:creationId xmlns:a16="http://schemas.microsoft.com/office/drawing/2014/main" id="{BA7909EF-37DF-B1F0-7122-0A4FC841789A}"/>
                  </a:ext>
                </a:extLst>
              </p:cNvPr>
              <p:cNvSpPr/>
              <p:nvPr/>
            </p:nvSpPr>
            <p:spPr>
              <a:xfrm>
                <a:off x="8313973" y="3033638"/>
                <a:ext cx="429977" cy="32063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5</a:t>
                </a:r>
              </a:p>
            </p:txBody>
          </p:sp>
        </p:grp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DD8DD25A-ED1F-52BD-723B-FCFA6BA99937}"/>
                </a:ext>
              </a:extLst>
            </p:cNvPr>
            <p:cNvSpPr txBox="1"/>
            <p:nvPr/>
          </p:nvSpPr>
          <p:spPr>
            <a:xfrm>
              <a:off x="78304" y="3160771"/>
              <a:ext cx="4010483" cy="2403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  <a:r>
                <a:rPr lang="fr-FR" u="sng" baseline="300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ème</a:t>
              </a:r>
              <a:r>
                <a:rPr lang="fr-FR" u="sng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et 5</a:t>
              </a:r>
              <a:r>
                <a:rPr lang="fr-FR" u="sng" baseline="300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ème</a:t>
              </a:r>
              <a:r>
                <a:rPr lang="fr-FR" u="sng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clusters :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fr-FR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Le clustering </a:t>
              </a:r>
              <a:r>
                <a:rPr lang="fr-FR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KMeans</a:t>
              </a:r>
              <a:r>
                <a:rPr lang="fr-FR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est identique au clustering CAH.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fr-FR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Le clustering </a:t>
              </a:r>
              <a:r>
                <a:rPr lang="fr-FR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Kmeans</a:t>
              </a:r>
              <a:r>
                <a:rPr lang="fr-FR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sur données réduites donne des résultats très différents des autres méthodes.</a:t>
              </a: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D8EA68EF-55AB-E4AC-4EA6-CB0F38A55724}"/>
              </a:ext>
            </a:extLst>
          </p:cNvPr>
          <p:cNvSpPr txBox="1"/>
          <p:nvPr/>
        </p:nvSpPr>
        <p:spPr>
          <a:xfrm>
            <a:off x="225936" y="5579406"/>
            <a:ext cx="11871558" cy="161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Le score silhouette du combiné PCA/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KMeans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est de : 0.24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Le score silhouette de la méthode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KMeans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est de : 0.25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Le score silhouette de la méthode CAH est de : 0.23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  <a:p>
            <a:pPr>
              <a:lnSpc>
                <a:spcPct val="200000"/>
              </a:lnSpc>
            </a:pPr>
            <a:endParaRPr lang="fr-FR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188894C-D07D-2094-EB1D-F5D1611764BD}"/>
              </a:ext>
            </a:extLst>
          </p:cNvPr>
          <p:cNvSpPr txBox="1"/>
          <p:nvPr/>
        </p:nvSpPr>
        <p:spPr>
          <a:xfrm>
            <a:off x="225936" y="5242626"/>
            <a:ext cx="443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highlight>
                  <a:srgbClr val="C0C0C0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Qualité de clustering :</a:t>
            </a:r>
          </a:p>
        </p:txBody>
      </p:sp>
    </p:spTree>
    <p:extLst>
      <p:ext uri="{BB962C8B-B14F-4D97-AF65-F5344CB8AC3E}">
        <p14:creationId xmlns:p14="http://schemas.microsoft.com/office/powerpoint/2010/main" val="3423707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177959-9227-3C44-5B4F-9EEA1DC77830}"/>
              </a:ext>
            </a:extLst>
          </p:cNvPr>
          <p:cNvSpPr/>
          <p:nvPr/>
        </p:nvSpPr>
        <p:spPr>
          <a:xfrm>
            <a:off x="4238469" y="96996"/>
            <a:ext cx="3715061" cy="5402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Seconde Classification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24F2B4-D105-FFC5-7297-0DA7BE3AD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75AC213-528B-AE54-DA75-BF655C2D532F}"/>
              </a:ext>
            </a:extLst>
          </p:cNvPr>
          <p:cNvSpPr txBox="1"/>
          <p:nvPr/>
        </p:nvSpPr>
        <p:spPr>
          <a:xfrm>
            <a:off x="571500" y="3837346"/>
            <a:ext cx="10744200" cy="275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0" i="0" dirty="0">
                <a:solidFill>
                  <a:srgbClr val="000000"/>
                </a:solidFill>
                <a:effectLst/>
                <a:latin typeface="Helvetica Neue"/>
              </a:rPr>
              <a:t>Les pays suivants représentent un premier groupe d'intérêt pour le développement à exportation:</a:t>
            </a:r>
          </a:p>
          <a:p>
            <a:endParaRPr lang="fr-FR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rgbClr val="000000"/>
                </a:solidFill>
                <a:latin typeface="Helvetica Neue"/>
              </a:rPr>
              <a:t>L’Allemagne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Helvetica Neue"/>
              </a:rPr>
              <a:t>La Belgique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rgbClr val="000000"/>
                </a:solidFill>
                <a:latin typeface="Helvetica Neue"/>
              </a:rPr>
              <a:t>Les Pays-Bas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Helvetica Neue"/>
              </a:rPr>
              <a:t>La Pologne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rgbClr val="000000"/>
                </a:solidFill>
                <a:latin typeface="Helvetica Neue"/>
              </a:rPr>
              <a:t>Le Royaume-Uni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Helvetica Neue"/>
              </a:rPr>
              <a:t>Le Japon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D4DFFD5-1810-8A74-C026-06752623B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399" y="862936"/>
            <a:ext cx="6553200" cy="276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3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>
            <a:extLst>
              <a:ext uri="{FF2B5EF4-FFF2-40B4-BE49-F238E27FC236}">
                <a16:creationId xmlns:a16="http://schemas.microsoft.com/office/drawing/2014/main" id="{2016E8A1-125E-EBC9-5C59-B58E630D0E7C}"/>
              </a:ext>
            </a:extLst>
          </p:cNvPr>
          <p:cNvSpPr/>
          <p:nvPr/>
        </p:nvSpPr>
        <p:spPr>
          <a:xfrm>
            <a:off x="2959546" y="3463561"/>
            <a:ext cx="1872000" cy="1872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A790C31-117A-AA39-E3AE-FD9C76D026E7}"/>
              </a:ext>
            </a:extLst>
          </p:cNvPr>
          <p:cNvSpPr/>
          <p:nvPr/>
        </p:nvSpPr>
        <p:spPr>
          <a:xfrm>
            <a:off x="5150199" y="2300633"/>
            <a:ext cx="1908000" cy="187200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Analyse en composantes principales</a:t>
            </a:r>
          </a:p>
          <a:p>
            <a:pPr algn="ctr"/>
            <a:endParaRPr lang="fr-FR" sz="15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9918E8-C21F-C4BB-E625-3E26175F8C8E}"/>
              </a:ext>
            </a:extLst>
          </p:cNvPr>
          <p:cNvSpPr/>
          <p:nvPr/>
        </p:nvSpPr>
        <p:spPr>
          <a:xfrm>
            <a:off x="3076152" y="155893"/>
            <a:ext cx="6056093" cy="6400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Sélection, nettoyage et préparation des données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8CB2E8C-CF0A-2AE7-9FE7-AB5D404DFBB8}"/>
              </a:ext>
            </a:extLst>
          </p:cNvPr>
          <p:cNvSpPr/>
          <p:nvPr/>
        </p:nvSpPr>
        <p:spPr>
          <a:xfrm>
            <a:off x="7289938" y="3491462"/>
            <a:ext cx="1872000" cy="187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Classification ascendante hiérarchique</a:t>
            </a:r>
          </a:p>
          <a:p>
            <a:pPr algn="ctr"/>
            <a:endParaRPr lang="fr-FR" sz="1500" dirty="0"/>
          </a:p>
        </p:txBody>
      </p:sp>
      <p:sp>
        <p:nvSpPr>
          <p:cNvPr id="13" name="Flèche : gauche 12">
            <a:extLst>
              <a:ext uri="{FF2B5EF4-FFF2-40B4-BE49-F238E27FC236}">
                <a16:creationId xmlns:a16="http://schemas.microsoft.com/office/drawing/2014/main" id="{C9A46AF5-B9F1-D033-B7E3-9831A3296FDB}"/>
              </a:ext>
            </a:extLst>
          </p:cNvPr>
          <p:cNvSpPr/>
          <p:nvPr/>
        </p:nvSpPr>
        <p:spPr>
          <a:xfrm rot="16200000">
            <a:off x="5809210" y="551411"/>
            <a:ext cx="421179" cy="911793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gauche 17">
            <a:extLst>
              <a:ext uri="{FF2B5EF4-FFF2-40B4-BE49-F238E27FC236}">
                <a16:creationId xmlns:a16="http://schemas.microsoft.com/office/drawing/2014/main" id="{9E7A4DE3-EE0B-0551-9D0B-7FD0BE444B82}"/>
              </a:ext>
            </a:extLst>
          </p:cNvPr>
          <p:cNvSpPr/>
          <p:nvPr/>
        </p:nvSpPr>
        <p:spPr>
          <a:xfrm rot="16200000">
            <a:off x="7415131" y="2424805"/>
            <a:ext cx="1621615" cy="455897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gauche 6">
            <a:extLst>
              <a:ext uri="{FF2B5EF4-FFF2-40B4-BE49-F238E27FC236}">
                <a16:creationId xmlns:a16="http://schemas.microsoft.com/office/drawing/2014/main" id="{9886E49A-2C61-D4E2-EC3F-FCA6CDCC247E}"/>
              </a:ext>
            </a:extLst>
          </p:cNvPr>
          <p:cNvSpPr/>
          <p:nvPr/>
        </p:nvSpPr>
        <p:spPr>
          <a:xfrm rot="16200000">
            <a:off x="7415132" y="2424805"/>
            <a:ext cx="1621615" cy="455897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 : gauche 30">
            <a:extLst>
              <a:ext uri="{FF2B5EF4-FFF2-40B4-BE49-F238E27FC236}">
                <a16:creationId xmlns:a16="http://schemas.microsoft.com/office/drawing/2014/main" id="{0B91AC52-926E-967F-BE3A-2F82DC8B51C0}"/>
              </a:ext>
            </a:extLst>
          </p:cNvPr>
          <p:cNvSpPr/>
          <p:nvPr/>
        </p:nvSpPr>
        <p:spPr>
          <a:xfrm rot="16200000">
            <a:off x="7415133" y="2424805"/>
            <a:ext cx="1621615" cy="455897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lèche : gauche 41">
            <a:extLst>
              <a:ext uri="{FF2B5EF4-FFF2-40B4-BE49-F238E27FC236}">
                <a16:creationId xmlns:a16="http://schemas.microsoft.com/office/drawing/2014/main" id="{58449DF0-A4E3-8731-02E0-137CDF7E0570}"/>
              </a:ext>
            </a:extLst>
          </p:cNvPr>
          <p:cNvSpPr/>
          <p:nvPr/>
        </p:nvSpPr>
        <p:spPr>
          <a:xfrm rot="16200000">
            <a:off x="7415133" y="2453380"/>
            <a:ext cx="1621615" cy="455897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Flèche : gauche 69">
            <a:extLst>
              <a:ext uri="{FF2B5EF4-FFF2-40B4-BE49-F238E27FC236}">
                <a16:creationId xmlns:a16="http://schemas.microsoft.com/office/drawing/2014/main" id="{2080FA3E-DEA8-8D2F-5633-F2745B3C7933}"/>
              </a:ext>
            </a:extLst>
          </p:cNvPr>
          <p:cNvSpPr/>
          <p:nvPr/>
        </p:nvSpPr>
        <p:spPr>
          <a:xfrm rot="16200000">
            <a:off x="7415131" y="2453380"/>
            <a:ext cx="1621615" cy="455897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93C9CE4-C065-E855-D325-573C71EB325E}"/>
              </a:ext>
            </a:extLst>
          </p:cNvPr>
          <p:cNvSpPr/>
          <p:nvPr/>
        </p:nvSpPr>
        <p:spPr>
          <a:xfrm>
            <a:off x="3374420" y="1209895"/>
            <a:ext cx="5305647" cy="6400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Analyse exploratoire des données</a:t>
            </a:r>
          </a:p>
        </p:txBody>
      </p:sp>
      <p:sp>
        <p:nvSpPr>
          <p:cNvPr id="72" name="Flèche : gauche 71">
            <a:extLst>
              <a:ext uri="{FF2B5EF4-FFF2-40B4-BE49-F238E27FC236}">
                <a16:creationId xmlns:a16="http://schemas.microsoft.com/office/drawing/2014/main" id="{D650C0E0-2540-B324-4975-C1F5007E9307}"/>
              </a:ext>
            </a:extLst>
          </p:cNvPr>
          <p:cNvSpPr/>
          <p:nvPr/>
        </p:nvSpPr>
        <p:spPr>
          <a:xfrm rot="16200000">
            <a:off x="5799721" y="1819680"/>
            <a:ext cx="455047" cy="465767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Flèche : gauche 74">
            <a:extLst>
              <a:ext uri="{FF2B5EF4-FFF2-40B4-BE49-F238E27FC236}">
                <a16:creationId xmlns:a16="http://schemas.microsoft.com/office/drawing/2014/main" id="{0B2BDE99-5D7D-5DC9-9023-9C368CEC5D65}"/>
              </a:ext>
            </a:extLst>
          </p:cNvPr>
          <p:cNvSpPr/>
          <p:nvPr/>
        </p:nvSpPr>
        <p:spPr>
          <a:xfrm rot="16200000">
            <a:off x="3071882" y="2432993"/>
            <a:ext cx="1625930" cy="455897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6" name="Flèche : gauche 75">
            <a:extLst>
              <a:ext uri="{FF2B5EF4-FFF2-40B4-BE49-F238E27FC236}">
                <a16:creationId xmlns:a16="http://schemas.microsoft.com/office/drawing/2014/main" id="{5E365382-1774-4A1B-941F-7B7775EF2649}"/>
              </a:ext>
            </a:extLst>
          </p:cNvPr>
          <p:cNvSpPr/>
          <p:nvPr/>
        </p:nvSpPr>
        <p:spPr>
          <a:xfrm rot="16200000">
            <a:off x="5115709" y="4864693"/>
            <a:ext cx="1912597" cy="455897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Flèche : double flèche horizontale 76">
            <a:extLst>
              <a:ext uri="{FF2B5EF4-FFF2-40B4-BE49-F238E27FC236}">
                <a16:creationId xmlns:a16="http://schemas.microsoft.com/office/drawing/2014/main" id="{0A76ADEA-685A-3EF2-3CCA-7DAD35297827}"/>
              </a:ext>
            </a:extLst>
          </p:cNvPr>
          <p:cNvSpPr/>
          <p:nvPr/>
        </p:nvSpPr>
        <p:spPr>
          <a:xfrm rot="19705967">
            <a:off x="4691779" y="3643808"/>
            <a:ext cx="622530" cy="355921"/>
          </a:xfrm>
          <a:prstGeom prst="left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Flèche : gauche 78">
            <a:extLst>
              <a:ext uri="{FF2B5EF4-FFF2-40B4-BE49-F238E27FC236}">
                <a16:creationId xmlns:a16="http://schemas.microsoft.com/office/drawing/2014/main" id="{D601FBED-2652-5E8D-E150-DC23E7C29513}"/>
              </a:ext>
            </a:extLst>
          </p:cNvPr>
          <p:cNvSpPr/>
          <p:nvPr/>
        </p:nvSpPr>
        <p:spPr>
          <a:xfrm rot="16200000">
            <a:off x="3561387" y="5464302"/>
            <a:ext cx="713378" cy="455897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7838DF6-E961-819A-BBB0-7E0017D50ED0}"/>
              </a:ext>
            </a:extLst>
          </p:cNvPr>
          <p:cNvSpPr/>
          <p:nvPr/>
        </p:nvSpPr>
        <p:spPr>
          <a:xfrm>
            <a:off x="1768020" y="6055967"/>
            <a:ext cx="8622266" cy="6400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Visualisation, interprétation et comparaison des résultats</a:t>
            </a:r>
          </a:p>
        </p:txBody>
      </p:sp>
      <p:sp>
        <p:nvSpPr>
          <p:cNvPr id="81" name="Flèche : gauche 80">
            <a:extLst>
              <a:ext uri="{FF2B5EF4-FFF2-40B4-BE49-F238E27FC236}">
                <a16:creationId xmlns:a16="http://schemas.microsoft.com/office/drawing/2014/main" id="{A83272BF-7C5B-4D0C-8659-7FACB42CCD84}"/>
              </a:ext>
            </a:extLst>
          </p:cNvPr>
          <p:cNvSpPr/>
          <p:nvPr/>
        </p:nvSpPr>
        <p:spPr>
          <a:xfrm rot="16200000">
            <a:off x="7878949" y="5480252"/>
            <a:ext cx="713378" cy="455897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81C4EC96-B5D0-CEA4-A325-C7576EA1F27D}"/>
              </a:ext>
            </a:extLst>
          </p:cNvPr>
          <p:cNvSpPr txBox="1"/>
          <p:nvPr/>
        </p:nvSpPr>
        <p:spPr>
          <a:xfrm>
            <a:off x="3222751" y="4064906"/>
            <a:ext cx="139065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15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Classification</a:t>
            </a:r>
          </a:p>
          <a:p>
            <a:pPr algn="ctr">
              <a:lnSpc>
                <a:spcPct val="150000"/>
              </a:lnSpc>
            </a:pPr>
            <a:r>
              <a:rPr lang="fr-FR" sz="15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KMeans</a:t>
            </a:r>
            <a:endParaRPr lang="fr-FR" sz="15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9701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DE8F39-8843-65A2-3848-13BCA380C6C4}"/>
              </a:ext>
            </a:extLst>
          </p:cNvPr>
          <p:cNvSpPr/>
          <p:nvPr/>
        </p:nvSpPr>
        <p:spPr>
          <a:xfrm>
            <a:off x="2505074" y="2914650"/>
            <a:ext cx="7343775" cy="1695449"/>
          </a:xfrm>
          <a:prstGeom prst="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505D8C-FD1C-D01E-4C5C-C8C1AF4A6997}"/>
              </a:ext>
            </a:extLst>
          </p:cNvPr>
          <p:cNvSpPr txBox="1"/>
          <p:nvPr/>
        </p:nvSpPr>
        <p:spPr>
          <a:xfrm>
            <a:off x="2932844" y="3346875"/>
            <a:ext cx="60977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0" b="1" i="0" dirty="0">
                <a:solidFill>
                  <a:srgbClr val="271A38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 </a:t>
            </a:r>
            <a:r>
              <a:rPr lang="fr-FR" sz="4800" b="1" i="0" dirty="0"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Conclusion</a:t>
            </a:r>
            <a:endParaRPr lang="fr-FR" sz="4800" b="1" i="0" dirty="0">
              <a:solidFill>
                <a:srgbClr val="271A38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021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CD5B3331-ED81-553F-8AD3-20380ACF4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6" y="1002034"/>
            <a:ext cx="12074724" cy="522731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9958D06-95C1-2D64-3659-37CBACCC8B3B}"/>
              </a:ext>
            </a:extLst>
          </p:cNvPr>
          <p:cNvSpPr/>
          <p:nvPr/>
        </p:nvSpPr>
        <p:spPr>
          <a:xfrm>
            <a:off x="2313412" y="2033162"/>
            <a:ext cx="9625861" cy="273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Exportation de volaille en milliers de tonne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8506D2-42AE-F36B-904F-B93B94BB0815}"/>
              </a:ext>
            </a:extLst>
          </p:cNvPr>
          <p:cNvSpPr/>
          <p:nvPr/>
        </p:nvSpPr>
        <p:spPr>
          <a:xfrm>
            <a:off x="2415205" y="3155459"/>
            <a:ext cx="9625861" cy="273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Variation de stock en milliers de tonne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EAEC8F-54D4-6FAE-3A7B-4017C0AC754D}"/>
              </a:ext>
            </a:extLst>
          </p:cNvPr>
          <p:cNvSpPr/>
          <p:nvPr/>
        </p:nvSpPr>
        <p:spPr>
          <a:xfrm>
            <a:off x="2313412" y="3502407"/>
            <a:ext cx="9625861" cy="273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Population année 2017 en millier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672D9B-F8BA-93B3-5C4C-5FCF1BBD3A9C}"/>
              </a:ext>
            </a:extLst>
          </p:cNvPr>
          <p:cNvSpPr/>
          <p:nvPr/>
        </p:nvSpPr>
        <p:spPr>
          <a:xfrm>
            <a:off x="2313412" y="5783670"/>
            <a:ext cx="9625861" cy="273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Evolution du PIB entre 2008 et 2017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7C7085-B323-5EC9-7F69-45D8CB8DC126}"/>
              </a:ext>
            </a:extLst>
          </p:cNvPr>
          <p:cNvSpPr/>
          <p:nvPr/>
        </p:nvSpPr>
        <p:spPr>
          <a:xfrm>
            <a:off x="2415205" y="4262908"/>
            <a:ext cx="9625861" cy="273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PIB par habitant année 2017 en dollars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82F11A-E90F-AB2C-C06C-36E9D53DC93F}"/>
              </a:ext>
            </a:extLst>
          </p:cNvPr>
          <p:cNvSpPr/>
          <p:nvPr/>
        </p:nvSpPr>
        <p:spPr>
          <a:xfrm>
            <a:off x="2415205" y="3916509"/>
            <a:ext cx="9625861" cy="273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Evolution de la population entre 2008 et 2017 en millier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DB7924-AC98-C268-C04B-9DA4E1AA76A2}"/>
              </a:ext>
            </a:extLst>
          </p:cNvPr>
          <p:cNvSpPr/>
          <p:nvPr/>
        </p:nvSpPr>
        <p:spPr>
          <a:xfrm>
            <a:off x="2415205" y="4675451"/>
            <a:ext cx="9625861" cy="273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Indice de stabilité politique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168FF-4C6A-C366-DE3E-EAFA9EED4E55}"/>
              </a:ext>
            </a:extLst>
          </p:cNvPr>
          <p:cNvSpPr/>
          <p:nvPr/>
        </p:nvSpPr>
        <p:spPr>
          <a:xfrm>
            <a:off x="2415205" y="5031916"/>
            <a:ext cx="9625861" cy="273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Inflation</a:t>
            </a:r>
            <a:r>
              <a:rPr lang="fr-FR" dirty="0">
                <a:solidFill>
                  <a:schemeClr val="tx1"/>
                </a:solidFill>
              </a:rPr>
              <a:t> début 2017 des produits alimentaires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C2BA25-D838-E939-8540-12F2AE3A32DA}"/>
              </a:ext>
            </a:extLst>
          </p:cNvPr>
          <p:cNvSpPr/>
          <p:nvPr/>
        </p:nvSpPr>
        <p:spPr>
          <a:xfrm>
            <a:off x="2415205" y="5388382"/>
            <a:ext cx="9625861" cy="273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Distance des autres capitales en kilomètre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DCE365-B3E6-9336-05E1-4FD55AB68AB5}"/>
              </a:ext>
            </a:extLst>
          </p:cNvPr>
          <p:cNvSpPr/>
          <p:nvPr/>
        </p:nvSpPr>
        <p:spPr>
          <a:xfrm>
            <a:off x="2415205" y="1654169"/>
            <a:ext cx="9625861" cy="273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Disponibilité en protéine en g/personne/jour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93B0C9-9BB6-9BF8-6F61-4C1ECF72F183}"/>
              </a:ext>
            </a:extLst>
          </p:cNvPr>
          <p:cNvSpPr/>
          <p:nvPr/>
        </p:nvSpPr>
        <p:spPr>
          <a:xfrm>
            <a:off x="2415205" y="2350168"/>
            <a:ext cx="9625861" cy="273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Importation de volaille en milliers de tonne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E6918B-FEC5-1777-BE51-CA68B43AB55D}"/>
              </a:ext>
            </a:extLst>
          </p:cNvPr>
          <p:cNvSpPr/>
          <p:nvPr/>
        </p:nvSpPr>
        <p:spPr>
          <a:xfrm>
            <a:off x="2313412" y="2740790"/>
            <a:ext cx="9625861" cy="273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Production de volaille en milliers de tonne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6829B0-21A5-4684-792B-556193F14D26}"/>
              </a:ext>
            </a:extLst>
          </p:cNvPr>
          <p:cNvSpPr/>
          <p:nvPr/>
        </p:nvSpPr>
        <p:spPr>
          <a:xfrm>
            <a:off x="5922335" y="1177123"/>
            <a:ext cx="2200939" cy="314511"/>
          </a:xfrm>
          <a:prstGeom prst="rect">
            <a:avLst/>
          </a:prstGeom>
          <a:solidFill>
            <a:srgbClr val="416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Signification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C1ADEB-1139-E0C9-BE2B-7502750A26F1}"/>
              </a:ext>
            </a:extLst>
          </p:cNvPr>
          <p:cNvSpPr/>
          <p:nvPr/>
        </p:nvSpPr>
        <p:spPr>
          <a:xfrm>
            <a:off x="223602" y="1218063"/>
            <a:ext cx="1509505" cy="273572"/>
          </a:xfrm>
          <a:prstGeom prst="rect">
            <a:avLst/>
          </a:prstGeom>
          <a:solidFill>
            <a:srgbClr val="416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Variables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5CA567-9621-0757-0EED-FBA1D99DB1D4}"/>
              </a:ext>
            </a:extLst>
          </p:cNvPr>
          <p:cNvSpPr/>
          <p:nvPr/>
        </p:nvSpPr>
        <p:spPr>
          <a:xfrm>
            <a:off x="4277360" y="168089"/>
            <a:ext cx="4088232" cy="5081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Sélection des données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707712-6F8C-C395-66F8-5471102569FE}"/>
              </a:ext>
            </a:extLst>
          </p:cNvPr>
          <p:cNvSpPr/>
          <p:nvPr/>
        </p:nvSpPr>
        <p:spPr>
          <a:xfrm>
            <a:off x="223602" y="1654168"/>
            <a:ext cx="11817464" cy="1774831"/>
          </a:xfrm>
          <a:prstGeom prst="rect">
            <a:avLst/>
          </a:prstGeom>
          <a:solidFill>
            <a:srgbClr val="FF66FF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BEDD15-C137-612B-C031-61363BC7ADA4}"/>
              </a:ext>
            </a:extLst>
          </p:cNvPr>
          <p:cNvSpPr/>
          <p:nvPr/>
        </p:nvSpPr>
        <p:spPr>
          <a:xfrm>
            <a:off x="216620" y="3512278"/>
            <a:ext cx="11817464" cy="705051"/>
          </a:xfrm>
          <a:prstGeom prst="rect">
            <a:avLst/>
          </a:prstGeom>
          <a:solidFill>
            <a:schemeClr val="accent4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A25D96-7A4E-F249-8009-D6346ABFABBA}"/>
              </a:ext>
            </a:extLst>
          </p:cNvPr>
          <p:cNvSpPr/>
          <p:nvPr/>
        </p:nvSpPr>
        <p:spPr>
          <a:xfrm>
            <a:off x="215426" y="4263472"/>
            <a:ext cx="11817464" cy="345835"/>
          </a:xfrm>
          <a:prstGeom prst="rect">
            <a:avLst/>
          </a:prstGeom>
          <a:solidFill>
            <a:srgbClr val="00B0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6231DD-0976-4FDE-FCB7-A2DE7AC9EA6C}"/>
              </a:ext>
            </a:extLst>
          </p:cNvPr>
          <p:cNvSpPr/>
          <p:nvPr/>
        </p:nvSpPr>
        <p:spPr>
          <a:xfrm>
            <a:off x="216620" y="5796622"/>
            <a:ext cx="11817464" cy="260620"/>
          </a:xfrm>
          <a:prstGeom prst="rect">
            <a:avLst/>
          </a:prstGeom>
          <a:solidFill>
            <a:srgbClr val="00B0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2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ZoneTexte 19">
            <a:extLst>
              <a:ext uri="{FF2B5EF4-FFF2-40B4-BE49-F238E27FC236}">
                <a16:creationId xmlns:a16="http://schemas.microsoft.com/office/drawing/2014/main" id="{8B374747-566E-C22B-CAE5-F9EA0250687A}"/>
              </a:ext>
            </a:extLst>
          </p:cNvPr>
          <p:cNvSpPr txBox="1"/>
          <p:nvPr/>
        </p:nvSpPr>
        <p:spPr>
          <a:xfrm>
            <a:off x="4505519" y="4753930"/>
            <a:ext cx="3411029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 </a:t>
            </a:r>
            <a:r>
              <a:rPr lang="fr-FR" sz="1200" b="1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data </a:t>
            </a:r>
            <a:r>
              <a:rPr lang="fr-FR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(169 éléments)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0B8135B-673D-4587-6C84-DCCFF02C39D0}"/>
              </a:ext>
            </a:extLst>
          </p:cNvPr>
          <p:cNvSpPr txBox="1"/>
          <p:nvPr/>
        </p:nvSpPr>
        <p:spPr>
          <a:xfrm>
            <a:off x="4773651" y="143982"/>
            <a:ext cx="2874771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 </a:t>
            </a:r>
            <a:r>
              <a:rPr lang="fr-FR" sz="1200" b="1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Données sur la volaille </a:t>
            </a:r>
            <a:r>
              <a:rPr lang="fr-FR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(170 éléments)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2806CB9-48E2-F03A-9605-2346185242B0}"/>
              </a:ext>
            </a:extLst>
          </p:cNvPr>
          <p:cNvSpPr txBox="1"/>
          <p:nvPr/>
        </p:nvSpPr>
        <p:spPr>
          <a:xfrm>
            <a:off x="4505520" y="2458719"/>
            <a:ext cx="3411029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 </a:t>
            </a:r>
            <a:r>
              <a:rPr lang="fr-FR" sz="1200" b="1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Données sur la démographie </a:t>
            </a:r>
            <a:r>
              <a:rPr lang="fr-FR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(229 éléments)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4EDEC69C-1FB0-12D3-BF26-73483E61A1AE}"/>
              </a:ext>
            </a:extLst>
          </p:cNvPr>
          <p:cNvGrpSpPr/>
          <p:nvPr/>
        </p:nvGrpSpPr>
        <p:grpSpPr>
          <a:xfrm>
            <a:off x="200138" y="5215595"/>
            <a:ext cx="11791724" cy="1283620"/>
            <a:chOff x="223608" y="4870598"/>
            <a:chExt cx="11791724" cy="1283620"/>
          </a:xfrm>
        </p:grpSpPr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8ADFC438-BC84-AC22-EE18-AB4084195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608" y="4870599"/>
              <a:ext cx="11791724" cy="1283619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DF369E9-32C5-A731-CCAC-F35B3DADAB9B}"/>
                </a:ext>
              </a:extLst>
            </p:cNvPr>
            <p:cNvSpPr/>
            <p:nvPr/>
          </p:nvSpPr>
          <p:spPr>
            <a:xfrm>
              <a:off x="489735" y="4870599"/>
              <a:ext cx="1140432" cy="1283619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FFE5324-6142-6113-2025-C5ED4171CD17}"/>
                </a:ext>
              </a:extLst>
            </p:cNvPr>
            <p:cNvSpPr/>
            <p:nvPr/>
          </p:nvSpPr>
          <p:spPr>
            <a:xfrm>
              <a:off x="1630168" y="4870599"/>
              <a:ext cx="7565204" cy="1283618"/>
            </a:xfrm>
            <a:prstGeom prst="rect">
              <a:avLst/>
            </a:prstGeom>
            <a:solidFill>
              <a:srgbClr val="00B050">
                <a:alpha val="2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50FFA13-B051-6D45-9713-D40ACBC2F72C}"/>
                </a:ext>
              </a:extLst>
            </p:cNvPr>
            <p:cNvSpPr/>
            <p:nvPr/>
          </p:nvSpPr>
          <p:spPr>
            <a:xfrm>
              <a:off x="9195373" y="4870598"/>
              <a:ext cx="2819959" cy="1283618"/>
            </a:xfrm>
            <a:prstGeom prst="rect">
              <a:avLst/>
            </a:prstGeom>
            <a:solidFill>
              <a:srgbClr val="FF66FF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90F7FAEB-C565-6074-FFF8-3330576BEB51}"/>
              </a:ext>
            </a:extLst>
          </p:cNvPr>
          <p:cNvSpPr/>
          <p:nvPr/>
        </p:nvSpPr>
        <p:spPr>
          <a:xfrm>
            <a:off x="1059951" y="885104"/>
            <a:ext cx="707204" cy="23477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31096AD-6B1F-F178-D6BD-C67EFEB9340B}"/>
              </a:ext>
            </a:extLst>
          </p:cNvPr>
          <p:cNvSpPr/>
          <p:nvPr/>
        </p:nvSpPr>
        <p:spPr>
          <a:xfrm>
            <a:off x="3613793" y="2678560"/>
            <a:ext cx="707204" cy="23477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B2944CC-8AD4-0518-D667-9B8C17906779}"/>
              </a:ext>
            </a:extLst>
          </p:cNvPr>
          <p:cNvGrpSpPr/>
          <p:nvPr/>
        </p:nvGrpSpPr>
        <p:grpSpPr>
          <a:xfrm>
            <a:off x="904243" y="521542"/>
            <a:ext cx="10613593" cy="956920"/>
            <a:chOff x="946237" y="884372"/>
            <a:chExt cx="10613593" cy="956920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0FF59D7B-3946-833F-8FDC-8F3E000A7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6237" y="884738"/>
              <a:ext cx="10613593" cy="956554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14333E1-A6B1-504F-5235-8DF68827A780}"/>
                </a:ext>
              </a:extLst>
            </p:cNvPr>
            <p:cNvSpPr/>
            <p:nvPr/>
          </p:nvSpPr>
          <p:spPr>
            <a:xfrm>
              <a:off x="1767155" y="884738"/>
              <a:ext cx="1140432" cy="956554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0FED16-6C88-9A12-DFAB-522705F38410}"/>
                </a:ext>
              </a:extLst>
            </p:cNvPr>
            <p:cNvSpPr/>
            <p:nvPr/>
          </p:nvSpPr>
          <p:spPr>
            <a:xfrm>
              <a:off x="2864243" y="884372"/>
              <a:ext cx="8652243" cy="956554"/>
            </a:xfrm>
            <a:prstGeom prst="rect">
              <a:avLst/>
            </a:prstGeom>
            <a:solidFill>
              <a:srgbClr val="00B050">
                <a:alpha val="2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1" name="Signe Plus 10">
            <a:extLst>
              <a:ext uri="{FF2B5EF4-FFF2-40B4-BE49-F238E27FC236}">
                <a16:creationId xmlns:a16="http://schemas.microsoft.com/office/drawing/2014/main" id="{93230180-8B08-C36F-9BE0-B76013EE123D}"/>
              </a:ext>
            </a:extLst>
          </p:cNvPr>
          <p:cNvSpPr/>
          <p:nvPr/>
        </p:nvSpPr>
        <p:spPr>
          <a:xfrm>
            <a:off x="5863491" y="1642405"/>
            <a:ext cx="695095" cy="646974"/>
          </a:xfrm>
          <a:prstGeom prst="mathPlu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t égal à 11">
            <a:extLst>
              <a:ext uri="{FF2B5EF4-FFF2-40B4-BE49-F238E27FC236}">
                <a16:creationId xmlns:a16="http://schemas.microsoft.com/office/drawing/2014/main" id="{7B43A7D0-98DB-4874-0FFF-8300C33056D5}"/>
              </a:ext>
            </a:extLst>
          </p:cNvPr>
          <p:cNvSpPr/>
          <p:nvPr/>
        </p:nvSpPr>
        <p:spPr>
          <a:xfrm>
            <a:off x="5863491" y="4029661"/>
            <a:ext cx="695095" cy="561975"/>
          </a:xfrm>
          <a:prstGeom prst="mathEqual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E28E7BE6-6702-B36B-83C0-04F3781E0E1E}"/>
              </a:ext>
            </a:extLst>
          </p:cNvPr>
          <p:cNvGrpSpPr/>
          <p:nvPr/>
        </p:nvGrpSpPr>
        <p:grpSpPr>
          <a:xfrm>
            <a:off x="3803476" y="2828339"/>
            <a:ext cx="4815119" cy="997159"/>
            <a:chOff x="3803476" y="2828339"/>
            <a:chExt cx="4815119" cy="997159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039F2D2E-57CF-E846-F597-EBD68D9EEB2E}"/>
                </a:ext>
              </a:extLst>
            </p:cNvPr>
            <p:cNvGrpSpPr/>
            <p:nvPr/>
          </p:nvGrpSpPr>
          <p:grpSpPr>
            <a:xfrm>
              <a:off x="3803476" y="2868761"/>
              <a:ext cx="4815119" cy="956737"/>
              <a:chOff x="3803481" y="2754694"/>
              <a:chExt cx="4815119" cy="956737"/>
            </a:xfrm>
          </p:grpSpPr>
          <p:pic>
            <p:nvPicPr>
              <p:cNvPr id="10" name="Image 9">
                <a:extLst>
                  <a:ext uri="{FF2B5EF4-FFF2-40B4-BE49-F238E27FC236}">
                    <a16:creationId xmlns:a16="http://schemas.microsoft.com/office/drawing/2014/main" id="{27133BCE-4662-CF26-7158-6243248B00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3481" y="2754694"/>
                <a:ext cx="4815119" cy="956371"/>
              </a:xfrm>
              <a:prstGeom prst="rect">
                <a:avLst/>
              </a:prstGeom>
            </p:spPr>
          </p:pic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58EF4DB-AC36-DC53-F213-32AEBBD47263}"/>
                  </a:ext>
                </a:extLst>
              </p:cNvPr>
              <p:cNvSpPr/>
              <p:nvPr/>
            </p:nvSpPr>
            <p:spPr>
              <a:xfrm>
                <a:off x="4426449" y="2754877"/>
                <a:ext cx="1140432" cy="956554"/>
              </a:xfrm>
              <a:prstGeom prst="rect">
                <a:avLst/>
              </a:prstGeom>
              <a:solidFill>
                <a:srgbClr val="FFFF00">
                  <a:alpha val="30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100A0D4-AF9D-09ED-E2FF-0A671E0BF27F}"/>
                  </a:ext>
                </a:extLst>
              </p:cNvPr>
              <p:cNvSpPr/>
              <p:nvPr/>
            </p:nvSpPr>
            <p:spPr>
              <a:xfrm>
                <a:off x="5566881" y="2754694"/>
                <a:ext cx="3051719" cy="956371"/>
              </a:xfrm>
              <a:prstGeom prst="rect">
                <a:avLst/>
              </a:prstGeom>
              <a:solidFill>
                <a:srgbClr val="FF66FF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5188D6D-ACEA-0CD2-1897-9188F5DF7A99}"/>
                </a:ext>
              </a:extLst>
            </p:cNvPr>
            <p:cNvSpPr/>
            <p:nvPr/>
          </p:nvSpPr>
          <p:spPr>
            <a:xfrm>
              <a:off x="3803476" y="2828339"/>
              <a:ext cx="517521" cy="2347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B3AD005-9089-8D00-05D5-72476DA02A3A}"/>
              </a:ext>
            </a:extLst>
          </p:cNvPr>
          <p:cNvSpPr/>
          <p:nvPr/>
        </p:nvSpPr>
        <p:spPr>
          <a:xfrm>
            <a:off x="1030455" y="537072"/>
            <a:ext cx="651362" cy="23477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7239574-60BB-B728-1AC2-EA8E376FCB22}"/>
              </a:ext>
            </a:extLst>
          </p:cNvPr>
          <p:cNvGrpSpPr/>
          <p:nvPr/>
        </p:nvGrpSpPr>
        <p:grpSpPr>
          <a:xfrm>
            <a:off x="904243" y="522091"/>
            <a:ext cx="10613593" cy="956920"/>
            <a:chOff x="904243" y="522091"/>
            <a:chExt cx="10613593" cy="956920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E331EAD6-16B2-62F3-F224-EA692F632469}"/>
                </a:ext>
              </a:extLst>
            </p:cNvPr>
            <p:cNvGrpSpPr/>
            <p:nvPr/>
          </p:nvGrpSpPr>
          <p:grpSpPr>
            <a:xfrm>
              <a:off x="904243" y="522091"/>
              <a:ext cx="10613593" cy="956920"/>
              <a:chOff x="946237" y="884372"/>
              <a:chExt cx="10613593" cy="956920"/>
            </a:xfrm>
          </p:grpSpPr>
          <p:pic>
            <p:nvPicPr>
              <p:cNvPr id="17" name="Image 16">
                <a:extLst>
                  <a:ext uri="{FF2B5EF4-FFF2-40B4-BE49-F238E27FC236}">
                    <a16:creationId xmlns:a16="http://schemas.microsoft.com/office/drawing/2014/main" id="{21DF9605-EDBD-4749-A046-980E678D5A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6237" y="884738"/>
                <a:ext cx="10613593" cy="956554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BCF3864-7D82-FC0B-18B7-4634E570079D}"/>
                  </a:ext>
                </a:extLst>
              </p:cNvPr>
              <p:cNvSpPr/>
              <p:nvPr/>
            </p:nvSpPr>
            <p:spPr>
              <a:xfrm>
                <a:off x="1767155" y="884738"/>
                <a:ext cx="1140432" cy="956554"/>
              </a:xfrm>
              <a:prstGeom prst="rect">
                <a:avLst/>
              </a:prstGeom>
              <a:solidFill>
                <a:srgbClr val="FFFF00">
                  <a:alpha val="30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9B329AC-3319-5964-51FB-CA5A8880FDB5}"/>
                  </a:ext>
                </a:extLst>
              </p:cNvPr>
              <p:cNvSpPr/>
              <p:nvPr/>
            </p:nvSpPr>
            <p:spPr>
              <a:xfrm>
                <a:off x="2864243" y="884372"/>
                <a:ext cx="8652243" cy="956554"/>
              </a:xfrm>
              <a:prstGeom prst="rect">
                <a:avLst/>
              </a:prstGeom>
              <a:solidFill>
                <a:srgbClr val="00B050">
                  <a:alpha val="2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D63265E-5492-2329-7889-2D6557027765}"/>
                </a:ext>
              </a:extLst>
            </p:cNvPr>
            <p:cNvSpPr/>
            <p:nvPr/>
          </p:nvSpPr>
          <p:spPr>
            <a:xfrm>
              <a:off x="1030455" y="537621"/>
              <a:ext cx="651362" cy="2347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582557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e 41">
            <a:extLst>
              <a:ext uri="{FF2B5EF4-FFF2-40B4-BE49-F238E27FC236}">
                <a16:creationId xmlns:a16="http://schemas.microsoft.com/office/drawing/2014/main" id="{300CFCEE-241B-7FDE-C6D3-8EB9599A1D49}"/>
              </a:ext>
            </a:extLst>
          </p:cNvPr>
          <p:cNvGrpSpPr/>
          <p:nvPr/>
        </p:nvGrpSpPr>
        <p:grpSpPr>
          <a:xfrm>
            <a:off x="7198403" y="2757225"/>
            <a:ext cx="3022567" cy="1358832"/>
            <a:chOff x="9169433" y="4065560"/>
            <a:chExt cx="3022567" cy="1358832"/>
          </a:xfrm>
        </p:grpSpPr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3701B54A-18C1-965C-ED68-EE570DE6AFC5}"/>
                </a:ext>
              </a:extLst>
            </p:cNvPr>
            <p:cNvSpPr txBox="1"/>
            <p:nvPr/>
          </p:nvSpPr>
          <p:spPr>
            <a:xfrm>
              <a:off x="9169433" y="5116615"/>
              <a:ext cx="3022567" cy="3077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b="1" i="0" dirty="0">
                  <a:solidFill>
                    <a:srgbClr val="000000"/>
                  </a:solidFill>
                  <a:effectLst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 </a:t>
              </a:r>
              <a:r>
                <a:rPr lang="fr-FR" sz="1200" b="1" i="0" dirty="0">
                  <a:solidFill>
                    <a:srgbClr val="000000"/>
                  </a:solidFill>
                  <a:effectLst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Evolution PIB 2008-2017 </a:t>
              </a:r>
              <a:r>
                <a:rPr lang="fr-FR" sz="12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(253 éléments)</a:t>
              </a:r>
            </a:p>
          </p:txBody>
        </p:sp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7C791525-966D-8525-7DFC-E75C53CD6873}"/>
                </a:ext>
              </a:extLst>
            </p:cNvPr>
            <p:cNvGrpSpPr/>
            <p:nvPr/>
          </p:nvGrpSpPr>
          <p:grpSpPr>
            <a:xfrm>
              <a:off x="9169434" y="4065560"/>
              <a:ext cx="2931729" cy="1080998"/>
              <a:chOff x="9169433" y="4066268"/>
              <a:chExt cx="2931729" cy="1080998"/>
            </a:xfrm>
          </p:grpSpPr>
          <p:pic>
            <p:nvPicPr>
              <p:cNvPr id="45" name="Image 44">
                <a:extLst>
                  <a:ext uri="{FF2B5EF4-FFF2-40B4-BE49-F238E27FC236}">
                    <a16:creationId xmlns:a16="http://schemas.microsoft.com/office/drawing/2014/main" id="{E2B2650F-1AAC-4EA7-A619-4F1E9FCA28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169433" y="4066268"/>
                <a:ext cx="2931729" cy="1080998"/>
              </a:xfrm>
              <a:prstGeom prst="rect">
                <a:avLst/>
              </a:prstGeom>
            </p:spPr>
          </p:pic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22225ED-0C0B-A41D-2B8C-C7C17076CD06}"/>
                  </a:ext>
                </a:extLst>
              </p:cNvPr>
              <p:cNvSpPr/>
              <p:nvPr/>
            </p:nvSpPr>
            <p:spPr>
              <a:xfrm>
                <a:off x="9610910" y="4122470"/>
                <a:ext cx="525524" cy="1014522"/>
              </a:xfrm>
              <a:prstGeom prst="rect">
                <a:avLst/>
              </a:prstGeom>
              <a:solidFill>
                <a:srgbClr val="FFFF00">
                  <a:alpha val="26000"/>
                </a:srgbClr>
              </a:solid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2956CED-C5AC-2D8B-599E-C2FDAE15AE78}"/>
                  </a:ext>
                </a:extLst>
              </p:cNvPr>
              <p:cNvSpPr/>
              <p:nvPr/>
            </p:nvSpPr>
            <p:spPr>
              <a:xfrm>
                <a:off x="10164640" y="4118425"/>
                <a:ext cx="1863543" cy="1028841"/>
              </a:xfrm>
              <a:prstGeom prst="rect">
                <a:avLst/>
              </a:prstGeom>
              <a:solidFill>
                <a:srgbClr val="0000FF">
                  <a:alpha val="3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EB8FCBE8-683A-E6D3-E112-14CFDAECD677}"/>
              </a:ext>
            </a:extLst>
          </p:cNvPr>
          <p:cNvGrpSpPr/>
          <p:nvPr/>
        </p:nvGrpSpPr>
        <p:grpSpPr>
          <a:xfrm>
            <a:off x="8555239" y="422065"/>
            <a:ext cx="3042610" cy="1418919"/>
            <a:chOff x="202957" y="2454481"/>
            <a:chExt cx="3042610" cy="1418919"/>
          </a:xfrm>
        </p:grpSpPr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8CD4628E-C910-5A3D-A7FB-26299EDBD294}"/>
                </a:ext>
              </a:extLst>
            </p:cNvPr>
            <p:cNvSpPr txBox="1"/>
            <p:nvPr/>
          </p:nvSpPr>
          <p:spPr>
            <a:xfrm>
              <a:off x="202957" y="3596401"/>
              <a:ext cx="3042610" cy="27699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200" b="1" i="0" dirty="0">
                  <a:solidFill>
                    <a:srgbClr val="000000"/>
                  </a:solidFill>
                  <a:effectLst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Inflation janvier 2017 </a:t>
              </a:r>
              <a:r>
                <a:rPr lang="fr-FR" sz="12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(204 éléments)</a:t>
              </a:r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0A804D08-3A25-8ADD-F920-57AF417CD164}"/>
                </a:ext>
              </a:extLst>
            </p:cNvPr>
            <p:cNvGrpSpPr/>
            <p:nvPr/>
          </p:nvGrpSpPr>
          <p:grpSpPr>
            <a:xfrm>
              <a:off x="237378" y="2454481"/>
              <a:ext cx="2439911" cy="1174203"/>
              <a:chOff x="237378" y="2433932"/>
              <a:chExt cx="2439911" cy="1174203"/>
            </a:xfrm>
          </p:grpSpPr>
          <p:pic>
            <p:nvPicPr>
              <p:cNvPr id="51" name="Image 50">
                <a:extLst>
                  <a:ext uri="{FF2B5EF4-FFF2-40B4-BE49-F238E27FC236}">
                    <a16:creationId xmlns:a16="http://schemas.microsoft.com/office/drawing/2014/main" id="{27D722E8-C84A-BE06-D7EA-78389BA7F6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7378" y="2433932"/>
                <a:ext cx="2429637" cy="1036419"/>
              </a:xfrm>
              <a:prstGeom prst="rect">
                <a:avLst/>
              </a:prstGeom>
            </p:spPr>
          </p:pic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1D515DE-9B31-D8C4-CABE-542AF910BBEB}"/>
                  </a:ext>
                </a:extLst>
              </p:cNvPr>
              <p:cNvSpPr/>
              <p:nvPr/>
            </p:nvSpPr>
            <p:spPr>
              <a:xfrm>
                <a:off x="676299" y="2447023"/>
                <a:ext cx="525524" cy="1133475"/>
              </a:xfrm>
              <a:prstGeom prst="rect">
                <a:avLst/>
              </a:prstGeom>
              <a:solidFill>
                <a:srgbClr val="FFFF00">
                  <a:alpha val="26000"/>
                </a:srgbClr>
              </a:solid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AD6652-84DB-40AF-6FED-957415992B42}"/>
                  </a:ext>
                </a:extLst>
              </p:cNvPr>
              <p:cNvSpPr/>
              <p:nvPr/>
            </p:nvSpPr>
            <p:spPr>
              <a:xfrm>
                <a:off x="1215994" y="2460368"/>
                <a:ext cx="1461295" cy="1147767"/>
              </a:xfrm>
              <a:prstGeom prst="rect">
                <a:avLst/>
              </a:prstGeom>
              <a:solidFill>
                <a:srgbClr val="00B050">
                  <a:alpha val="3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420C7FC1-0E05-788E-9BAB-0A8C6A1A868F}"/>
              </a:ext>
            </a:extLst>
          </p:cNvPr>
          <p:cNvGrpSpPr/>
          <p:nvPr/>
        </p:nvGrpSpPr>
        <p:grpSpPr>
          <a:xfrm>
            <a:off x="2381035" y="2837685"/>
            <a:ext cx="2705753" cy="1425565"/>
            <a:chOff x="9600936" y="2428554"/>
            <a:chExt cx="2705753" cy="1425565"/>
          </a:xfrm>
        </p:grpSpPr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5CB46F09-85E5-2072-8C5E-FF3EA0FA84F1}"/>
                </a:ext>
              </a:extLst>
            </p:cNvPr>
            <p:cNvSpPr txBox="1"/>
            <p:nvPr/>
          </p:nvSpPr>
          <p:spPr>
            <a:xfrm>
              <a:off x="9640764" y="3547969"/>
              <a:ext cx="2665925" cy="3061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b="1" i="0" dirty="0">
                  <a:solidFill>
                    <a:srgbClr val="000000"/>
                  </a:solidFill>
                  <a:effectLst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 </a:t>
              </a:r>
              <a:r>
                <a:rPr lang="fr-FR" sz="1200" b="1" i="0" dirty="0">
                  <a:solidFill>
                    <a:srgbClr val="000000"/>
                  </a:solidFill>
                  <a:effectLst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Distance capitales </a:t>
              </a:r>
              <a:r>
                <a:rPr lang="fr-FR" sz="12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(224 éléments)</a:t>
              </a: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C2DD0ABC-F7F1-2F66-C2C9-B5F6C1132DF0}"/>
                </a:ext>
              </a:extLst>
            </p:cNvPr>
            <p:cNvGrpSpPr/>
            <p:nvPr/>
          </p:nvGrpSpPr>
          <p:grpSpPr>
            <a:xfrm>
              <a:off x="9600936" y="2428554"/>
              <a:ext cx="2430371" cy="1133475"/>
              <a:chOff x="9600936" y="2428554"/>
              <a:chExt cx="2430371" cy="1133475"/>
            </a:xfrm>
          </p:grpSpPr>
          <p:pic>
            <p:nvPicPr>
              <p:cNvPr id="57" name="Image 56">
                <a:extLst>
                  <a:ext uri="{FF2B5EF4-FFF2-40B4-BE49-F238E27FC236}">
                    <a16:creationId xmlns:a16="http://schemas.microsoft.com/office/drawing/2014/main" id="{1E6ACD16-B9D0-43A5-1171-6A4F73ADF2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00936" y="2428554"/>
                <a:ext cx="2430370" cy="1133475"/>
              </a:xfrm>
              <a:prstGeom prst="rect">
                <a:avLst/>
              </a:prstGeom>
            </p:spPr>
          </p:pic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2ABA815-D70E-462D-7B53-7B1A127E4FC5}"/>
                  </a:ext>
                </a:extLst>
              </p:cNvPr>
              <p:cNvSpPr/>
              <p:nvPr/>
            </p:nvSpPr>
            <p:spPr>
              <a:xfrm>
                <a:off x="10155606" y="2469868"/>
                <a:ext cx="525524" cy="1052156"/>
              </a:xfrm>
              <a:prstGeom prst="rect">
                <a:avLst/>
              </a:prstGeom>
              <a:solidFill>
                <a:srgbClr val="FFFF00">
                  <a:alpha val="26000"/>
                </a:srgbClr>
              </a:solid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403806A-A6AD-2278-4569-E95DB09CC32B}"/>
                  </a:ext>
                </a:extLst>
              </p:cNvPr>
              <p:cNvSpPr/>
              <p:nvPr/>
            </p:nvSpPr>
            <p:spPr>
              <a:xfrm>
                <a:off x="10684305" y="2471783"/>
                <a:ext cx="1347002" cy="1076186"/>
              </a:xfrm>
              <a:prstGeom prst="rect">
                <a:avLst/>
              </a:prstGeom>
              <a:solidFill>
                <a:srgbClr val="FF0000">
                  <a:alpha val="36863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5BA4B181-6ECF-2D28-B1D5-AA0A7629C3AE}"/>
              </a:ext>
            </a:extLst>
          </p:cNvPr>
          <p:cNvGrpSpPr/>
          <p:nvPr/>
        </p:nvGrpSpPr>
        <p:grpSpPr>
          <a:xfrm>
            <a:off x="4945012" y="430648"/>
            <a:ext cx="2874770" cy="1449560"/>
            <a:chOff x="4157606" y="405094"/>
            <a:chExt cx="2874770" cy="1449560"/>
          </a:xfrm>
        </p:grpSpPr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BF5E787C-61A9-F0FD-7533-BA086D10875B}"/>
                </a:ext>
              </a:extLst>
            </p:cNvPr>
            <p:cNvSpPr txBox="1"/>
            <p:nvPr/>
          </p:nvSpPr>
          <p:spPr>
            <a:xfrm>
              <a:off x="4157606" y="1577655"/>
              <a:ext cx="2874770" cy="27699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Indice de stabilité 2017 (224 élément)</a:t>
              </a:r>
            </a:p>
          </p:txBody>
        </p: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52E81556-045E-D22E-8486-476BE5CFF419}"/>
                </a:ext>
              </a:extLst>
            </p:cNvPr>
            <p:cNvGrpSpPr/>
            <p:nvPr/>
          </p:nvGrpSpPr>
          <p:grpSpPr>
            <a:xfrm>
              <a:off x="4199884" y="405094"/>
              <a:ext cx="2428374" cy="1171575"/>
              <a:chOff x="4221180" y="405094"/>
              <a:chExt cx="2428374" cy="1171575"/>
            </a:xfrm>
          </p:grpSpPr>
          <p:pic>
            <p:nvPicPr>
              <p:cNvPr id="63" name="Image 62">
                <a:extLst>
                  <a:ext uri="{FF2B5EF4-FFF2-40B4-BE49-F238E27FC236}">
                    <a16:creationId xmlns:a16="http://schemas.microsoft.com/office/drawing/2014/main" id="{EB14925C-4CAE-EACD-70A7-B36F80517D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21180" y="489185"/>
                <a:ext cx="2409825" cy="1009650"/>
              </a:xfrm>
              <a:prstGeom prst="rect">
                <a:avLst/>
              </a:prstGeom>
            </p:spPr>
          </p:pic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DD43628-83D5-9474-555A-24CA53512B73}"/>
                  </a:ext>
                </a:extLst>
              </p:cNvPr>
              <p:cNvSpPr/>
              <p:nvPr/>
            </p:nvSpPr>
            <p:spPr>
              <a:xfrm>
                <a:off x="4682671" y="405094"/>
                <a:ext cx="589026" cy="1171575"/>
              </a:xfrm>
              <a:prstGeom prst="rect">
                <a:avLst/>
              </a:prstGeom>
              <a:solidFill>
                <a:srgbClr val="FFFF00">
                  <a:alpha val="26000"/>
                </a:srgbClr>
              </a:solid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06A1CE8-496D-1F6F-6447-8DDB380FA06D}"/>
                  </a:ext>
                </a:extLst>
              </p:cNvPr>
              <p:cNvSpPr/>
              <p:nvPr/>
            </p:nvSpPr>
            <p:spPr>
              <a:xfrm>
                <a:off x="5280350" y="407035"/>
                <a:ext cx="1369204" cy="1152525"/>
              </a:xfrm>
              <a:prstGeom prst="rect">
                <a:avLst/>
              </a:prstGeom>
              <a:solidFill>
                <a:srgbClr val="00B0F0">
                  <a:alpha val="3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67" name="ZoneTexte 66">
            <a:extLst>
              <a:ext uri="{FF2B5EF4-FFF2-40B4-BE49-F238E27FC236}">
                <a16:creationId xmlns:a16="http://schemas.microsoft.com/office/drawing/2014/main" id="{2AB28D6B-9590-7762-EFFE-1730EC1B2F26}"/>
              </a:ext>
            </a:extLst>
          </p:cNvPr>
          <p:cNvSpPr txBox="1"/>
          <p:nvPr/>
        </p:nvSpPr>
        <p:spPr>
          <a:xfrm>
            <a:off x="900025" y="1616894"/>
            <a:ext cx="2874771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 </a:t>
            </a:r>
            <a:r>
              <a:rPr lang="fr-FR" sz="1200" b="1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PIB par habitant </a:t>
            </a:r>
            <a:r>
              <a:rPr lang="fr-FR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2017 (255 éléments)</a:t>
            </a:r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33B32810-FBFC-5DD0-9D63-931E9899CFF6}"/>
              </a:ext>
            </a:extLst>
          </p:cNvPr>
          <p:cNvGrpSpPr/>
          <p:nvPr/>
        </p:nvGrpSpPr>
        <p:grpSpPr>
          <a:xfrm>
            <a:off x="278364" y="403040"/>
            <a:ext cx="3705225" cy="1226789"/>
            <a:chOff x="258674" y="367436"/>
            <a:chExt cx="3705225" cy="1226789"/>
          </a:xfrm>
        </p:grpSpPr>
        <p:pic>
          <p:nvPicPr>
            <p:cNvPr id="69" name="Image 68">
              <a:extLst>
                <a:ext uri="{FF2B5EF4-FFF2-40B4-BE49-F238E27FC236}">
                  <a16:creationId xmlns:a16="http://schemas.microsoft.com/office/drawing/2014/main" id="{E0D7FC52-0025-4D08-8775-6470204B7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8674" y="367436"/>
              <a:ext cx="3705225" cy="1171575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08678AC-2FEE-A4FD-725A-0557B1E000B9}"/>
                </a:ext>
              </a:extLst>
            </p:cNvPr>
            <p:cNvSpPr/>
            <p:nvPr/>
          </p:nvSpPr>
          <p:spPr>
            <a:xfrm>
              <a:off x="2111286" y="459197"/>
              <a:ext cx="589026" cy="1117472"/>
            </a:xfrm>
            <a:prstGeom prst="rect">
              <a:avLst/>
            </a:prstGeom>
            <a:solidFill>
              <a:srgbClr val="FFFF00">
                <a:alpha val="26000"/>
              </a:srgbClr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53ECC9C-1BAC-2414-AE9A-58095B785C3C}"/>
                </a:ext>
              </a:extLst>
            </p:cNvPr>
            <p:cNvSpPr/>
            <p:nvPr/>
          </p:nvSpPr>
          <p:spPr>
            <a:xfrm>
              <a:off x="2720857" y="476753"/>
              <a:ext cx="1223508" cy="1117472"/>
            </a:xfrm>
            <a:prstGeom prst="rect">
              <a:avLst/>
            </a:prstGeom>
            <a:solidFill>
              <a:srgbClr val="FF66FF">
                <a:alpha val="3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4ABA3632-1D62-961E-682C-834840510C90}"/>
              </a:ext>
            </a:extLst>
          </p:cNvPr>
          <p:cNvGrpSpPr/>
          <p:nvPr/>
        </p:nvGrpSpPr>
        <p:grpSpPr>
          <a:xfrm>
            <a:off x="1718950" y="5029532"/>
            <a:ext cx="8854280" cy="1419265"/>
            <a:chOff x="2055834" y="5460289"/>
            <a:chExt cx="8854280" cy="1419265"/>
          </a:xfrm>
        </p:grpSpPr>
        <p:grpSp>
          <p:nvGrpSpPr>
            <p:cNvPr id="73" name="Groupe 72">
              <a:extLst>
                <a:ext uri="{FF2B5EF4-FFF2-40B4-BE49-F238E27FC236}">
                  <a16:creationId xmlns:a16="http://schemas.microsoft.com/office/drawing/2014/main" id="{1EF259B5-AA33-5125-E205-A3D2493250D3}"/>
                </a:ext>
              </a:extLst>
            </p:cNvPr>
            <p:cNvGrpSpPr/>
            <p:nvPr/>
          </p:nvGrpSpPr>
          <p:grpSpPr>
            <a:xfrm>
              <a:off x="2055834" y="5460289"/>
              <a:ext cx="8854280" cy="1154619"/>
              <a:chOff x="2055834" y="5429466"/>
              <a:chExt cx="8854280" cy="1154619"/>
            </a:xfrm>
          </p:grpSpPr>
          <p:pic>
            <p:nvPicPr>
              <p:cNvPr id="75" name="Image 74">
                <a:extLst>
                  <a:ext uri="{FF2B5EF4-FFF2-40B4-BE49-F238E27FC236}">
                    <a16:creationId xmlns:a16="http://schemas.microsoft.com/office/drawing/2014/main" id="{8FE7A36E-93E6-53AE-BD3A-98863019F1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55834" y="5429466"/>
                <a:ext cx="8807074" cy="1149544"/>
              </a:xfrm>
              <a:prstGeom prst="rect">
                <a:avLst/>
              </a:prstGeom>
            </p:spPr>
          </p:pic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9889E0DC-42C7-30EA-848A-2BD7A7D02080}"/>
                  </a:ext>
                </a:extLst>
              </p:cNvPr>
              <p:cNvSpPr/>
              <p:nvPr/>
            </p:nvSpPr>
            <p:spPr>
              <a:xfrm>
                <a:off x="7890018" y="5537977"/>
                <a:ext cx="1161515" cy="1041033"/>
              </a:xfrm>
              <a:prstGeom prst="rect">
                <a:avLst/>
              </a:prstGeom>
              <a:solidFill>
                <a:srgbClr val="FF0000">
                  <a:alpha val="36863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A0C98DE5-1751-7974-1E0A-8EA9421077B3}"/>
                  </a:ext>
                </a:extLst>
              </p:cNvPr>
              <p:cNvSpPr/>
              <p:nvPr/>
            </p:nvSpPr>
            <p:spPr>
              <a:xfrm>
                <a:off x="6394159" y="5535129"/>
                <a:ext cx="1495859" cy="1041033"/>
              </a:xfrm>
              <a:prstGeom prst="rect">
                <a:avLst/>
              </a:prstGeom>
              <a:solidFill>
                <a:srgbClr val="00B050">
                  <a:alpha val="3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DDEDDDA-040D-CA87-62EA-86911032B244}"/>
                  </a:ext>
                </a:extLst>
              </p:cNvPr>
              <p:cNvSpPr/>
              <p:nvPr/>
            </p:nvSpPr>
            <p:spPr>
              <a:xfrm>
                <a:off x="5047157" y="5536465"/>
                <a:ext cx="1347002" cy="1039697"/>
              </a:xfrm>
              <a:prstGeom prst="rect">
                <a:avLst/>
              </a:prstGeom>
              <a:solidFill>
                <a:srgbClr val="00B0F0">
                  <a:alpha val="3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0131CBA-21F8-524F-E859-2E4FFF9329B4}"/>
                  </a:ext>
                </a:extLst>
              </p:cNvPr>
              <p:cNvSpPr/>
              <p:nvPr/>
            </p:nvSpPr>
            <p:spPr>
              <a:xfrm>
                <a:off x="3854015" y="5513867"/>
                <a:ext cx="1200870" cy="1070218"/>
              </a:xfrm>
              <a:prstGeom prst="rect">
                <a:avLst/>
              </a:prstGeom>
              <a:solidFill>
                <a:srgbClr val="FF66FF">
                  <a:alpha val="3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AA07303-BE16-154B-55C1-7B0C6EE1CC4B}"/>
                  </a:ext>
                </a:extLst>
              </p:cNvPr>
              <p:cNvSpPr/>
              <p:nvPr/>
            </p:nvSpPr>
            <p:spPr>
              <a:xfrm>
                <a:off x="9046571" y="5542891"/>
                <a:ext cx="1863543" cy="1028841"/>
              </a:xfrm>
              <a:prstGeom prst="rect">
                <a:avLst/>
              </a:prstGeom>
              <a:solidFill>
                <a:srgbClr val="0000FF">
                  <a:alpha val="3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B5A2B2A-1C97-1C71-CAE9-FF37F025192B}"/>
                  </a:ext>
                </a:extLst>
              </p:cNvPr>
              <p:cNvSpPr/>
              <p:nvPr/>
            </p:nvSpPr>
            <p:spPr>
              <a:xfrm>
                <a:off x="3329260" y="5531887"/>
                <a:ext cx="532226" cy="1022105"/>
              </a:xfrm>
              <a:prstGeom prst="rect">
                <a:avLst/>
              </a:prstGeom>
              <a:solidFill>
                <a:srgbClr val="FFFF00">
                  <a:alpha val="26000"/>
                </a:srgbClr>
              </a:solid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DF7F2043-41F8-33AC-9A81-48A4D6DD6595}"/>
                </a:ext>
              </a:extLst>
            </p:cNvPr>
            <p:cNvSpPr txBox="1"/>
            <p:nvPr/>
          </p:nvSpPr>
          <p:spPr>
            <a:xfrm>
              <a:off x="5608203" y="6602555"/>
              <a:ext cx="1795680" cy="27699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200" b="1" i="0" dirty="0">
                  <a:solidFill>
                    <a:srgbClr val="000000"/>
                  </a:solidFill>
                  <a:effectLst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Fusion 1 </a:t>
              </a:r>
              <a:r>
                <a:rPr lang="fr-FR" sz="12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(181 éléments)</a:t>
              </a:r>
            </a:p>
          </p:txBody>
        </p:sp>
      </p:grpSp>
      <p:sp>
        <p:nvSpPr>
          <p:cNvPr id="2" name="Signe Plus 1">
            <a:extLst>
              <a:ext uri="{FF2B5EF4-FFF2-40B4-BE49-F238E27FC236}">
                <a16:creationId xmlns:a16="http://schemas.microsoft.com/office/drawing/2014/main" id="{A7FF9089-145A-0442-0C74-37E657B86193}"/>
              </a:ext>
            </a:extLst>
          </p:cNvPr>
          <p:cNvSpPr/>
          <p:nvPr/>
        </p:nvSpPr>
        <p:spPr>
          <a:xfrm>
            <a:off x="4116310" y="811511"/>
            <a:ext cx="695095" cy="646974"/>
          </a:xfrm>
          <a:prstGeom prst="mathPlu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igne Plus 2">
            <a:extLst>
              <a:ext uri="{FF2B5EF4-FFF2-40B4-BE49-F238E27FC236}">
                <a16:creationId xmlns:a16="http://schemas.microsoft.com/office/drawing/2014/main" id="{F0362592-4447-4995-025A-30347AEDB621}"/>
              </a:ext>
            </a:extLst>
          </p:cNvPr>
          <p:cNvSpPr/>
          <p:nvPr/>
        </p:nvSpPr>
        <p:spPr>
          <a:xfrm>
            <a:off x="1030859" y="3310126"/>
            <a:ext cx="695095" cy="646974"/>
          </a:xfrm>
          <a:prstGeom prst="mathPlu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Signe Plus 3">
            <a:extLst>
              <a:ext uri="{FF2B5EF4-FFF2-40B4-BE49-F238E27FC236}">
                <a16:creationId xmlns:a16="http://schemas.microsoft.com/office/drawing/2014/main" id="{DCD5CC3E-77C0-89EB-190B-9406362B734A}"/>
              </a:ext>
            </a:extLst>
          </p:cNvPr>
          <p:cNvSpPr/>
          <p:nvPr/>
        </p:nvSpPr>
        <p:spPr>
          <a:xfrm>
            <a:off x="5806612" y="3182152"/>
            <a:ext cx="695095" cy="646974"/>
          </a:xfrm>
          <a:prstGeom prst="mathPlu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igne Plus 4">
            <a:extLst>
              <a:ext uri="{FF2B5EF4-FFF2-40B4-BE49-F238E27FC236}">
                <a16:creationId xmlns:a16="http://schemas.microsoft.com/office/drawing/2014/main" id="{CC113842-549D-947A-A0D0-B47B6FF97B1B}"/>
              </a:ext>
            </a:extLst>
          </p:cNvPr>
          <p:cNvSpPr/>
          <p:nvPr/>
        </p:nvSpPr>
        <p:spPr>
          <a:xfrm>
            <a:off x="7800712" y="803705"/>
            <a:ext cx="695095" cy="646974"/>
          </a:xfrm>
          <a:prstGeom prst="mathPlu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t égal à 5">
            <a:extLst>
              <a:ext uri="{FF2B5EF4-FFF2-40B4-BE49-F238E27FC236}">
                <a16:creationId xmlns:a16="http://schemas.microsoft.com/office/drawing/2014/main" id="{ABD05374-38B5-2221-73CC-0709F4EA1263}"/>
              </a:ext>
            </a:extLst>
          </p:cNvPr>
          <p:cNvSpPr/>
          <p:nvPr/>
        </p:nvSpPr>
        <p:spPr>
          <a:xfrm>
            <a:off x="683311" y="5486400"/>
            <a:ext cx="695095" cy="561975"/>
          </a:xfrm>
          <a:prstGeom prst="mathEqual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748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620278A9-6A63-2493-5888-276316290E6D}"/>
              </a:ext>
            </a:extLst>
          </p:cNvPr>
          <p:cNvSpPr txBox="1"/>
          <p:nvPr/>
        </p:nvSpPr>
        <p:spPr>
          <a:xfrm>
            <a:off x="5109566" y="80530"/>
            <a:ext cx="1965210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 data  </a:t>
            </a:r>
            <a:r>
              <a:rPr lang="fr-FR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(169 éléments)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42F3DEC-7424-E849-8471-D009C8A6C847}"/>
              </a:ext>
            </a:extLst>
          </p:cNvPr>
          <p:cNvSpPr txBox="1"/>
          <p:nvPr/>
        </p:nvSpPr>
        <p:spPr>
          <a:xfrm>
            <a:off x="5117224" y="2407969"/>
            <a:ext cx="1957552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Fusion1  </a:t>
            </a:r>
            <a:r>
              <a:rPr lang="fr-FR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(181 éléments)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C00DD7-24FD-E602-97EC-AE3FA94C8157}"/>
              </a:ext>
            </a:extLst>
          </p:cNvPr>
          <p:cNvSpPr/>
          <p:nvPr/>
        </p:nvSpPr>
        <p:spPr>
          <a:xfrm>
            <a:off x="1941815" y="2835915"/>
            <a:ext cx="1035977" cy="1113771"/>
          </a:xfrm>
          <a:prstGeom prst="rect">
            <a:avLst/>
          </a:prstGeom>
          <a:solidFill>
            <a:srgbClr val="FFFF00">
              <a:alpha val="3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F4ED27D-65F3-C820-FCFC-195C83228E17}"/>
              </a:ext>
            </a:extLst>
          </p:cNvPr>
          <p:cNvGrpSpPr/>
          <p:nvPr/>
        </p:nvGrpSpPr>
        <p:grpSpPr>
          <a:xfrm>
            <a:off x="196309" y="378669"/>
            <a:ext cx="11791724" cy="1290156"/>
            <a:chOff x="200138" y="960839"/>
            <a:chExt cx="11791724" cy="1290156"/>
          </a:xfrm>
        </p:grpSpPr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660C1D9A-EF89-75E2-FBE7-282715BAF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138" y="960839"/>
              <a:ext cx="11791724" cy="1283619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815206D-A04A-8415-32FB-B2604D972725}"/>
                </a:ext>
              </a:extLst>
            </p:cNvPr>
            <p:cNvSpPr/>
            <p:nvPr/>
          </p:nvSpPr>
          <p:spPr>
            <a:xfrm>
              <a:off x="431514" y="960839"/>
              <a:ext cx="1140432" cy="1283618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A72A59B-7257-33C5-B788-B51B9BF8CCDF}"/>
                </a:ext>
              </a:extLst>
            </p:cNvPr>
            <p:cNvSpPr/>
            <p:nvPr/>
          </p:nvSpPr>
          <p:spPr>
            <a:xfrm>
              <a:off x="1571946" y="982905"/>
              <a:ext cx="10339994" cy="1268090"/>
            </a:xfrm>
            <a:prstGeom prst="rect">
              <a:avLst/>
            </a:prstGeom>
            <a:solidFill>
              <a:srgbClr val="00B050">
                <a:alpha val="2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069350B2-F322-A9A3-C0B6-7D90A7195285}"/>
              </a:ext>
            </a:extLst>
          </p:cNvPr>
          <p:cNvSpPr/>
          <p:nvPr/>
        </p:nvSpPr>
        <p:spPr>
          <a:xfrm>
            <a:off x="2977792" y="2842453"/>
            <a:ext cx="7521745" cy="1107233"/>
          </a:xfrm>
          <a:prstGeom prst="rect">
            <a:avLst/>
          </a:prstGeom>
          <a:solidFill>
            <a:srgbClr val="FF66FF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9E4B6361-EEBD-97FD-5A08-E7BF30FBA860}"/>
              </a:ext>
            </a:extLst>
          </p:cNvPr>
          <p:cNvGrpSpPr/>
          <p:nvPr/>
        </p:nvGrpSpPr>
        <p:grpSpPr>
          <a:xfrm>
            <a:off x="257288" y="4608855"/>
            <a:ext cx="11711803" cy="2198951"/>
            <a:chOff x="200138" y="4427880"/>
            <a:chExt cx="11711803" cy="2198951"/>
          </a:xfrm>
        </p:grpSpPr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9BB50412-899B-C7CB-70E8-BC7C646ED433}"/>
                </a:ext>
              </a:extLst>
            </p:cNvPr>
            <p:cNvGrpSpPr/>
            <p:nvPr/>
          </p:nvGrpSpPr>
          <p:grpSpPr>
            <a:xfrm>
              <a:off x="200138" y="4427880"/>
              <a:ext cx="11711802" cy="2198951"/>
              <a:chOff x="-5286262" y="4303643"/>
              <a:chExt cx="17526000" cy="2554357"/>
            </a:xfrm>
          </p:grpSpPr>
          <p:pic>
            <p:nvPicPr>
              <p:cNvPr id="31" name="Image 30">
                <a:extLst>
                  <a:ext uri="{FF2B5EF4-FFF2-40B4-BE49-F238E27FC236}">
                    <a16:creationId xmlns:a16="http://schemas.microsoft.com/office/drawing/2014/main" id="{4E2E6A92-C942-EC6A-C76D-CF76A32043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286262" y="4303643"/>
                <a:ext cx="10972800" cy="2554357"/>
              </a:xfrm>
              <a:prstGeom prst="rect">
                <a:avLst/>
              </a:prstGeom>
            </p:spPr>
          </p:pic>
          <p:pic>
            <p:nvPicPr>
              <p:cNvPr id="33" name="Image 32">
                <a:extLst>
                  <a:ext uri="{FF2B5EF4-FFF2-40B4-BE49-F238E27FC236}">
                    <a16:creationId xmlns:a16="http://schemas.microsoft.com/office/drawing/2014/main" id="{A7B5B414-59F4-F075-6AE6-2F40526CA5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86538" y="4626499"/>
                <a:ext cx="6553200" cy="2231501"/>
              </a:xfrm>
              <a:prstGeom prst="rect">
                <a:avLst/>
              </a:prstGeom>
            </p:spPr>
          </p:pic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30FED95-2711-C239-2C4C-F1390AACC2C9}"/>
                </a:ext>
              </a:extLst>
            </p:cNvPr>
            <p:cNvSpPr/>
            <p:nvPr/>
          </p:nvSpPr>
          <p:spPr>
            <a:xfrm>
              <a:off x="1077074" y="4629071"/>
              <a:ext cx="6094288" cy="1997760"/>
            </a:xfrm>
            <a:prstGeom prst="rect">
              <a:avLst/>
            </a:prstGeom>
            <a:solidFill>
              <a:srgbClr val="00B050">
                <a:alpha val="2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D6FD187-ADF4-CCE4-019A-BC4CCD96C43E}"/>
                </a:ext>
              </a:extLst>
            </p:cNvPr>
            <p:cNvSpPr/>
            <p:nvPr/>
          </p:nvSpPr>
          <p:spPr>
            <a:xfrm>
              <a:off x="431514" y="4629071"/>
              <a:ext cx="645560" cy="1997760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207CB4D-6230-12B7-88A5-EA8EC4AD0D6E}"/>
                </a:ext>
              </a:extLst>
            </p:cNvPr>
            <p:cNvSpPr/>
            <p:nvPr/>
          </p:nvSpPr>
          <p:spPr>
            <a:xfrm>
              <a:off x="7171363" y="4629071"/>
              <a:ext cx="4740578" cy="1997760"/>
            </a:xfrm>
            <a:prstGeom prst="rect">
              <a:avLst/>
            </a:prstGeom>
            <a:solidFill>
              <a:srgbClr val="FF66FF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501C44D4-AD1B-DD90-8CAE-1E4AED1AE545}"/>
              </a:ext>
            </a:extLst>
          </p:cNvPr>
          <p:cNvGrpSpPr/>
          <p:nvPr/>
        </p:nvGrpSpPr>
        <p:grpSpPr>
          <a:xfrm>
            <a:off x="1692463" y="2695367"/>
            <a:ext cx="8818952" cy="1149544"/>
            <a:chOff x="1692463" y="2800142"/>
            <a:chExt cx="8818952" cy="1149544"/>
          </a:xfrm>
        </p:grpSpPr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690AEBD9-255E-6946-B900-9CE0412DB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92463" y="2800142"/>
              <a:ext cx="8807074" cy="1149544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362230-78AC-669C-B6A0-5962087B9EEE}"/>
                </a:ext>
              </a:extLst>
            </p:cNvPr>
            <p:cNvSpPr/>
            <p:nvPr/>
          </p:nvSpPr>
          <p:spPr>
            <a:xfrm>
              <a:off x="1953693" y="2835915"/>
              <a:ext cx="1035977" cy="111377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348CBA-876A-8CD7-CED1-EC7EEAF9688A}"/>
                </a:ext>
              </a:extLst>
            </p:cNvPr>
            <p:cNvSpPr/>
            <p:nvPr/>
          </p:nvSpPr>
          <p:spPr>
            <a:xfrm>
              <a:off x="2989670" y="2842453"/>
              <a:ext cx="7521745" cy="1107233"/>
            </a:xfrm>
            <a:prstGeom prst="rect">
              <a:avLst/>
            </a:prstGeom>
            <a:solidFill>
              <a:srgbClr val="FF66FF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5" name="ZoneTexte 34">
            <a:extLst>
              <a:ext uri="{FF2B5EF4-FFF2-40B4-BE49-F238E27FC236}">
                <a16:creationId xmlns:a16="http://schemas.microsoft.com/office/drawing/2014/main" id="{00993085-E17D-BCF2-8C9A-3B03BF4B6000}"/>
              </a:ext>
            </a:extLst>
          </p:cNvPr>
          <p:cNvSpPr txBox="1"/>
          <p:nvPr/>
        </p:nvSpPr>
        <p:spPr>
          <a:xfrm>
            <a:off x="5113395" y="4489405"/>
            <a:ext cx="1965210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 data  </a:t>
            </a:r>
            <a:r>
              <a:rPr lang="fr-FR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(156 éléments)</a:t>
            </a:r>
          </a:p>
        </p:txBody>
      </p:sp>
      <p:sp>
        <p:nvSpPr>
          <p:cNvPr id="11" name="Signe Plus 10">
            <a:extLst>
              <a:ext uri="{FF2B5EF4-FFF2-40B4-BE49-F238E27FC236}">
                <a16:creationId xmlns:a16="http://schemas.microsoft.com/office/drawing/2014/main" id="{D2762181-F7B8-5E7C-9BD9-F4CA30C6C495}"/>
              </a:ext>
            </a:extLst>
          </p:cNvPr>
          <p:cNvSpPr/>
          <p:nvPr/>
        </p:nvSpPr>
        <p:spPr>
          <a:xfrm>
            <a:off x="5744623" y="1703497"/>
            <a:ext cx="695095" cy="646974"/>
          </a:xfrm>
          <a:prstGeom prst="mathPlu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t égal à 11">
            <a:extLst>
              <a:ext uri="{FF2B5EF4-FFF2-40B4-BE49-F238E27FC236}">
                <a16:creationId xmlns:a16="http://schemas.microsoft.com/office/drawing/2014/main" id="{A3D44B45-2D3E-8CDB-092B-0E36D9900763}"/>
              </a:ext>
            </a:extLst>
          </p:cNvPr>
          <p:cNvSpPr/>
          <p:nvPr/>
        </p:nvSpPr>
        <p:spPr>
          <a:xfrm>
            <a:off x="5696022" y="3943709"/>
            <a:ext cx="695095" cy="561975"/>
          </a:xfrm>
          <a:prstGeom prst="mathEqual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43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69D65895-E775-EF0E-BB6C-1AE99DBAB8E1}"/>
              </a:ext>
            </a:extLst>
          </p:cNvPr>
          <p:cNvGrpSpPr/>
          <p:nvPr/>
        </p:nvGrpSpPr>
        <p:grpSpPr>
          <a:xfrm>
            <a:off x="186954" y="954917"/>
            <a:ext cx="11747871" cy="4769608"/>
            <a:chOff x="186954" y="954917"/>
            <a:chExt cx="11747871" cy="4769608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1F794362-14B8-8C83-2299-D19C523F3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954" y="954917"/>
              <a:ext cx="11747871" cy="4769608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969C158A-6B14-8E09-9496-EB4C919B442C}"/>
                    </a:ext>
                  </a:extLst>
                </p14:cNvPr>
                <p14:cNvContentPartPr/>
                <p14:nvPr/>
              </p14:nvContentPartPr>
              <p14:xfrm>
                <a:off x="7004638" y="2384441"/>
                <a:ext cx="953225" cy="391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969C158A-6B14-8E09-9496-EB4C919B442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950661" y="2267141"/>
                  <a:ext cx="1060818" cy="2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98E51A0F-377B-FF9D-D369-56D88CEBA25D}"/>
                    </a:ext>
                  </a:extLst>
                </p14:cNvPr>
                <p14:cNvContentPartPr/>
                <p14:nvPr/>
              </p14:nvContentPartPr>
              <p14:xfrm>
                <a:off x="9944276" y="2429446"/>
                <a:ext cx="914373" cy="391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98E51A0F-377B-FF9D-D369-56D88CEBA25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890278" y="2312146"/>
                  <a:ext cx="1022010" cy="2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31134D4A-86B4-C625-768F-83947368C8FC}"/>
                    </a:ext>
                  </a:extLst>
                </p14:cNvPr>
                <p14:cNvContentPartPr/>
                <p14:nvPr/>
              </p14:nvContentPartPr>
              <p14:xfrm>
                <a:off x="4000397" y="3992847"/>
                <a:ext cx="1095080" cy="391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31134D4A-86B4-C625-768F-83947368C8F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946381" y="3875547"/>
                  <a:ext cx="1202751" cy="2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A2B0D203-5818-FB28-61A1-5B8F3DD6CAA0}"/>
                    </a:ext>
                  </a:extLst>
                </p14:cNvPr>
                <p14:cNvContentPartPr/>
                <p14:nvPr/>
              </p14:nvContentPartPr>
              <p14:xfrm>
                <a:off x="10124982" y="4015154"/>
                <a:ext cx="643314" cy="391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A2B0D203-5818-FB28-61A1-5B8F3DD6CAA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071013" y="3897854"/>
                  <a:ext cx="750893" cy="2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E285BD71-DA39-6A9A-3049-9C42AE122F7D}"/>
                    </a:ext>
                  </a:extLst>
                </p14:cNvPr>
                <p14:cNvContentPartPr/>
                <p14:nvPr/>
              </p14:nvContentPartPr>
              <p14:xfrm>
                <a:off x="4025696" y="2440403"/>
                <a:ext cx="992077" cy="391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E285BD71-DA39-6A9A-3049-9C42AE122F7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71681" y="2323103"/>
                  <a:ext cx="1099747" cy="2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" name="Encre 18">
                  <a:extLst>
                    <a:ext uri="{FF2B5EF4-FFF2-40B4-BE49-F238E27FC236}">
                      <a16:creationId xmlns:a16="http://schemas.microsoft.com/office/drawing/2014/main" id="{9E38C072-31B4-EFFA-4A96-FF445482E867}"/>
                    </a:ext>
                  </a:extLst>
                </p14:cNvPr>
                <p14:cNvContentPartPr/>
                <p14:nvPr/>
              </p14:nvContentPartPr>
              <p14:xfrm>
                <a:off x="1176411" y="3959192"/>
                <a:ext cx="927475" cy="391"/>
              </p14:xfrm>
            </p:contentPart>
          </mc:Choice>
          <mc:Fallback xmlns="">
            <p:pic>
              <p:nvPicPr>
                <p:cNvPr id="19" name="Encre 18">
                  <a:extLst>
                    <a:ext uri="{FF2B5EF4-FFF2-40B4-BE49-F238E27FC236}">
                      <a16:creationId xmlns:a16="http://schemas.microsoft.com/office/drawing/2014/main" id="{9E38C072-31B4-EFFA-4A96-FF445482E86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22404" y="3841892"/>
                  <a:ext cx="1035128" cy="234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76DF2DE-A619-FC02-B716-0CD9BC346B52}"/>
              </a:ext>
            </a:extLst>
          </p:cNvPr>
          <p:cNvSpPr/>
          <p:nvPr/>
        </p:nvSpPr>
        <p:spPr>
          <a:xfrm>
            <a:off x="3443176" y="110290"/>
            <a:ext cx="5305647" cy="6400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Analyse exploratoire des données</a:t>
            </a:r>
          </a:p>
        </p:txBody>
      </p:sp>
    </p:spTree>
    <p:extLst>
      <p:ext uri="{BB962C8B-B14F-4D97-AF65-F5344CB8AC3E}">
        <p14:creationId xmlns:p14="http://schemas.microsoft.com/office/powerpoint/2010/main" val="2769895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5ADCBA3B-27EC-E370-6443-54413089B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812" y="3035906"/>
            <a:ext cx="7053263" cy="354300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5A74D9-C1D3-E989-E2A2-EEF9D4833F3A}"/>
              </a:ext>
            </a:extLst>
          </p:cNvPr>
          <p:cNvSpPr/>
          <p:nvPr/>
        </p:nvSpPr>
        <p:spPr>
          <a:xfrm>
            <a:off x="3691847" y="178405"/>
            <a:ext cx="4808306" cy="5650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Analyse en composantes principales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25D295B-CEFA-F60A-79E4-27E3C406DE30}"/>
              </a:ext>
            </a:extLst>
          </p:cNvPr>
          <p:cNvGrpSpPr/>
          <p:nvPr/>
        </p:nvGrpSpPr>
        <p:grpSpPr>
          <a:xfrm>
            <a:off x="1876425" y="1607798"/>
            <a:ext cx="8439150" cy="1311703"/>
            <a:chOff x="2168887" y="1541123"/>
            <a:chExt cx="8439150" cy="1311703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8C9354E8-7110-B958-2A05-84923DD89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68887" y="1541123"/>
              <a:ext cx="8439150" cy="1311703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A41906-6176-AA8F-2C18-9E3934E28262}"/>
                </a:ext>
              </a:extLst>
            </p:cNvPr>
            <p:cNvSpPr/>
            <p:nvPr/>
          </p:nvSpPr>
          <p:spPr>
            <a:xfrm>
              <a:off x="4315146" y="1541123"/>
              <a:ext cx="3935002" cy="11609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166509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D19DC974-B0FF-CDCE-2F16-B5A32D0EE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433" y="677825"/>
            <a:ext cx="6116548" cy="4000761"/>
          </a:xfrm>
          <a:prstGeom prst="rect">
            <a:avLst/>
          </a:prstGeom>
        </p:spPr>
      </p:pic>
      <p:sp>
        <p:nvSpPr>
          <p:cNvPr id="55" name="ZoneTexte 54">
            <a:extLst>
              <a:ext uri="{FF2B5EF4-FFF2-40B4-BE49-F238E27FC236}">
                <a16:creationId xmlns:a16="http://schemas.microsoft.com/office/drawing/2014/main" id="{D70A6517-BFB2-65CB-2B55-848C6E69407B}"/>
              </a:ext>
            </a:extLst>
          </p:cNvPr>
          <p:cNvSpPr txBox="1"/>
          <p:nvPr/>
        </p:nvSpPr>
        <p:spPr>
          <a:xfrm>
            <a:off x="129928" y="5096360"/>
            <a:ext cx="11925778" cy="1702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La variable "Exportation (kt)" est positivement corrélée au premier axe et elle pèse 74% dans l'explication de ce dernier.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La variable "Importation (kt)" est négativement corrélée au troisième axe et elle pèse 65% dans l'explication de ce dernier.</a:t>
            </a:r>
          </a:p>
        </p:txBody>
      </p:sp>
      <p:grpSp>
        <p:nvGrpSpPr>
          <p:cNvPr id="95" name="Groupe 94">
            <a:extLst>
              <a:ext uri="{FF2B5EF4-FFF2-40B4-BE49-F238E27FC236}">
                <a16:creationId xmlns:a16="http://schemas.microsoft.com/office/drawing/2014/main" id="{5674B39A-A4DE-82D7-EBAC-6D2EE2854B5A}"/>
              </a:ext>
            </a:extLst>
          </p:cNvPr>
          <p:cNvGrpSpPr/>
          <p:nvPr/>
        </p:nvGrpSpPr>
        <p:grpSpPr>
          <a:xfrm>
            <a:off x="66481" y="718575"/>
            <a:ext cx="5963164" cy="3960011"/>
            <a:chOff x="66481" y="718575"/>
            <a:chExt cx="5963164" cy="3960011"/>
          </a:xfrm>
        </p:grpSpPr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9A5141F4-3D2B-8678-D54A-3D0546180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481" y="718575"/>
              <a:ext cx="5963164" cy="3812252"/>
            </a:xfrm>
            <a:prstGeom prst="rect">
              <a:avLst/>
            </a:prstGeom>
          </p:spPr>
        </p:pic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43FA1469-789D-3052-7EB4-94666A490F30}"/>
                </a:ext>
              </a:extLst>
            </p:cNvPr>
            <p:cNvGrpSpPr/>
            <p:nvPr/>
          </p:nvGrpSpPr>
          <p:grpSpPr>
            <a:xfrm>
              <a:off x="446873" y="1151309"/>
              <a:ext cx="2408633" cy="3527277"/>
              <a:chOff x="5373186" y="1520576"/>
              <a:chExt cx="2786879" cy="404770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9" name="Encre 8">
                    <a:extLst>
                      <a:ext uri="{FF2B5EF4-FFF2-40B4-BE49-F238E27FC236}">
                        <a16:creationId xmlns:a16="http://schemas.microsoft.com/office/drawing/2014/main" id="{36DA1DE2-DB2B-204C-6467-E696B4A4CBC4}"/>
                      </a:ext>
                    </a:extLst>
                  </p14:cNvPr>
                  <p14:cNvContentPartPr/>
                  <p14:nvPr/>
                </p14:nvContentPartPr>
                <p14:xfrm>
                  <a:off x="5373186" y="1694682"/>
                  <a:ext cx="913320" cy="360"/>
                </p14:xfrm>
              </p:contentPart>
            </mc:Choice>
            <mc:Fallback xmlns="">
              <p:pic>
                <p:nvPicPr>
                  <p:cNvPr id="9" name="Encre 8">
                    <a:extLst>
                      <a:ext uri="{FF2B5EF4-FFF2-40B4-BE49-F238E27FC236}">
                        <a16:creationId xmlns:a16="http://schemas.microsoft.com/office/drawing/2014/main" id="{36DA1DE2-DB2B-204C-6467-E696B4A4CBC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311132" y="1586682"/>
                    <a:ext cx="1037845" cy="2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0" name="Encre 9">
                    <a:extLst>
                      <a:ext uri="{FF2B5EF4-FFF2-40B4-BE49-F238E27FC236}">
                        <a16:creationId xmlns:a16="http://schemas.microsoft.com/office/drawing/2014/main" id="{E314331F-890C-867C-C9D4-3AC7C90EA990}"/>
                      </a:ext>
                    </a:extLst>
                  </p14:cNvPr>
                  <p14:cNvContentPartPr/>
                  <p14:nvPr/>
                </p14:nvContentPartPr>
                <p14:xfrm>
                  <a:off x="5383266" y="1951362"/>
                  <a:ext cx="931680" cy="360"/>
                </p14:xfrm>
              </p:contentPart>
            </mc:Choice>
            <mc:Fallback xmlns="">
              <p:pic>
                <p:nvPicPr>
                  <p:cNvPr id="10" name="Encre 9">
                    <a:extLst>
                      <a:ext uri="{FF2B5EF4-FFF2-40B4-BE49-F238E27FC236}">
                        <a16:creationId xmlns:a16="http://schemas.microsoft.com/office/drawing/2014/main" id="{E314331F-890C-867C-C9D4-3AC7C90EA990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320793" y="1843722"/>
                    <a:ext cx="1056209" cy="2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23" name="Encre 22">
                    <a:extLst>
                      <a:ext uri="{FF2B5EF4-FFF2-40B4-BE49-F238E27FC236}">
                        <a16:creationId xmlns:a16="http://schemas.microsoft.com/office/drawing/2014/main" id="{142483EA-74CA-1CCD-2414-ACD420596753}"/>
                      </a:ext>
                    </a:extLst>
                  </p14:cNvPr>
                  <p14:cNvContentPartPr/>
                  <p14:nvPr/>
                </p14:nvContentPartPr>
                <p14:xfrm>
                  <a:off x="6596106" y="5444442"/>
                  <a:ext cx="360" cy="360"/>
                </p14:xfrm>
              </p:contentPart>
            </mc:Choice>
            <mc:Fallback xmlns="">
              <p:pic>
                <p:nvPicPr>
                  <p:cNvPr id="23" name="Encre 22">
                    <a:extLst>
                      <a:ext uri="{FF2B5EF4-FFF2-40B4-BE49-F238E27FC236}">
                        <a16:creationId xmlns:a16="http://schemas.microsoft.com/office/drawing/2014/main" id="{142483EA-74CA-1CCD-2414-ACD42059675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506106" y="5264802"/>
                    <a:ext cx="18000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24" name="Encre 23">
                    <a:extLst>
                      <a:ext uri="{FF2B5EF4-FFF2-40B4-BE49-F238E27FC236}">
                        <a16:creationId xmlns:a16="http://schemas.microsoft.com/office/drawing/2014/main" id="{401E2C59-359E-054E-DB29-423C78482D8E}"/>
                      </a:ext>
                    </a:extLst>
                  </p14:cNvPr>
                  <p14:cNvContentPartPr/>
                  <p14:nvPr/>
                </p14:nvContentPartPr>
                <p14:xfrm>
                  <a:off x="6596106" y="5116122"/>
                  <a:ext cx="360" cy="360"/>
                </p14:xfrm>
              </p:contentPart>
            </mc:Choice>
            <mc:Fallback xmlns="">
              <p:pic>
                <p:nvPicPr>
                  <p:cNvPr id="24" name="Encre 23">
                    <a:extLst>
                      <a:ext uri="{FF2B5EF4-FFF2-40B4-BE49-F238E27FC236}">
                        <a16:creationId xmlns:a16="http://schemas.microsoft.com/office/drawing/2014/main" id="{401E2C59-359E-054E-DB29-423C78482D8E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506106" y="4936122"/>
                    <a:ext cx="18000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25" name="Encre 24">
                    <a:extLst>
                      <a:ext uri="{FF2B5EF4-FFF2-40B4-BE49-F238E27FC236}">
                        <a16:creationId xmlns:a16="http://schemas.microsoft.com/office/drawing/2014/main" id="{F23C26CB-DB2A-9C0C-66BB-4AFEFCA3B450}"/>
                      </a:ext>
                    </a:extLst>
                  </p14:cNvPr>
                  <p14:cNvContentPartPr/>
                  <p14:nvPr/>
                </p14:nvContentPartPr>
                <p14:xfrm>
                  <a:off x="6596106" y="4961682"/>
                  <a:ext cx="360" cy="360"/>
                </p14:xfrm>
              </p:contentPart>
            </mc:Choice>
            <mc:Fallback xmlns="">
              <p:pic>
                <p:nvPicPr>
                  <p:cNvPr id="25" name="Encre 24">
                    <a:extLst>
                      <a:ext uri="{FF2B5EF4-FFF2-40B4-BE49-F238E27FC236}">
                        <a16:creationId xmlns:a16="http://schemas.microsoft.com/office/drawing/2014/main" id="{F23C26CB-DB2A-9C0C-66BB-4AFEFCA3B450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506106" y="4782042"/>
                    <a:ext cx="18000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26" name="Encre 25">
                    <a:extLst>
                      <a:ext uri="{FF2B5EF4-FFF2-40B4-BE49-F238E27FC236}">
                        <a16:creationId xmlns:a16="http://schemas.microsoft.com/office/drawing/2014/main" id="{DF0937D5-658B-83FD-DB3B-E55CA53AA8D8}"/>
                      </a:ext>
                    </a:extLst>
                  </p14:cNvPr>
                  <p14:cNvContentPartPr/>
                  <p14:nvPr/>
                </p14:nvContentPartPr>
                <p14:xfrm>
                  <a:off x="6678186" y="4961682"/>
                  <a:ext cx="360" cy="360"/>
                </p14:xfrm>
              </p:contentPart>
            </mc:Choice>
            <mc:Fallback xmlns="">
              <p:pic>
                <p:nvPicPr>
                  <p:cNvPr id="26" name="Encre 25">
                    <a:extLst>
                      <a:ext uri="{FF2B5EF4-FFF2-40B4-BE49-F238E27FC236}">
                        <a16:creationId xmlns:a16="http://schemas.microsoft.com/office/drawing/2014/main" id="{DF0937D5-658B-83FD-DB3B-E55CA53AA8D8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588186" y="4782042"/>
                    <a:ext cx="18000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27" name="Encre 26">
                    <a:extLst>
                      <a:ext uri="{FF2B5EF4-FFF2-40B4-BE49-F238E27FC236}">
                        <a16:creationId xmlns:a16="http://schemas.microsoft.com/office/drawing/2014/main" id="{372CD3C6-06AE-BEA3-B82D-BF678C64768B}"/>
                      </a:ext>
                    </a:extLst>
                  </p14:cNvPr>
                  <p14:cNvContentPartPr/>
                  <p14:nvPr/>
                </p14:nvContentPartPr>
                <p14:xfrm>
                  <a:off x="6698346" y="5187762"/>
                  <a:ext cx="360" cy="360"/>
                </p14:xfrm>
              </p:contentPart>
            </mc:Choice>
            <mc:Fallback xmlns="">
              <p:pic>
                <p:nvPicPr>
                  <p:cNvPr id="27" name="Encre 26">
                    <a:extLst>
                      <a:ext uri="{FF2B5EF4-FFF2-40B4-BE49-F238E27FC236}">
                        <a16:creationId xmlns:a16="http://schemas.microsoft.com/office/drawing/2014/main" id="{372CD3C6-06AE-BEA3-B82D-BF678C64768B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608706" y="5007762"/>
                    <a:ext cx="18000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8" name="Encre 27">
                    <a:extLst>
                      <a:ext uri="{FF2B5EF4-FFF2-40B4-BE49-F238E27FC236}">
                        <a16:creationId xmlns:a16="http://schemas.microsoft.com/office/drawing/2014/main" id="{09EFB3CF-7800-FBE2-9F5D-C5243A9741E6}"/>
                      </a:ext>
                    </a:extLst>
                  </p14:cNvPr>
                  <p14:cNvContentPartPr/>
                  <p14:nvPr/>
                </p14:nvContentPartPr>
                <p14:xfrm>
                  <a:off x="6698346" y="5403762"/>
                  <a:ext cx="360" cy="360"/>
                </p14:xfrm>
              </p:contentPart>
            </mc:Choice>
            <mc:Fallback xmlns="">
              <p:pic>
                <p:nvPicPr>
                  <p:cNvPr id="28" name="Encre 27">
                    <a:extLst>
                      <a:ext uri="{FF2B5EF4-FFF2-40B4-BE49-F238E27FC236}">
                        <a16:creationId xmlns:a16="http://schemas.microsoft.com/office/drawing/2014/main" id="{09EFB3CF-7800-FBE2-9F5D-C5243A9741E6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608706" y="5224122"/>
                    <a:ext cx="18000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29" name="Encre 28">
                    <a:extLst>
                      <a:ext uri="{FF2B5EF4-FFF2-40B4-BE49-F238E27FC236}">
                        <a16:creationId xmlns:a16="http://schemas.microsoft.com/office/drawing/2014/main" id="{B1AB9A50-2948-8964-B025-6AFF9FE98AFF}"/>
                      </a:ext>
                    </a:extLst>
                  </p14:cNvPr>
                  <p14:cNvContentPartPr/>
                  <p14:nvPr/>
                </p14:nvContentPartPr>
                <p14:xfrm>
                  <a:off x="6698346" y="5537322"/>
                  <a:ext cx="360" cy="360"/>
                </p14:xfrm>
              </p:contentPart>
            </mc:Choice>
            <mc:Fallback xmlns="">
              <p:pic>
                <p:nvPicPr>
                  <p:cNvPr id="29" name="Encre 28">
                    <a:extLst>
                      <a:ext uri="{FF2B5EF4-FFF2-40B4-BE49-F238E27FC236}">
                        <a16:creationId xmlns:a16="http://schemas.microsoft.com/office/drawing/2014/main" id="{B1AB9A50-2948-8964-B025-6AFF9FE98AFF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608706" y="5357322"/>
                    <a:ext cx="18000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30" name="Encre 29">
                    <a:extLst>
                      <a:ext uri="{FF2B5EF4-FFF2-40B4-BE49-F238E27FC236}">
                        <a16:creationId xmlns:a16="http://schemas.microsoft.com/office/drawing/2014/main" id="{37DBB4D5-9268-3467-EB81-68FCCC8EF625}"/>
                      </a:ext>
                    </a:extLst>
                  </p14:cNvPr>
                  <p14:cNvContentPartPr/>
                  <p14:nvPr/>
                </p14:nvContentPartPr>
                <p14:xfrm>
                  <a:off x="6708786" y="5023602"/>
                  <a:ext cx="360" cy="360"/>
                </p14:xfrm>
              </p:contentPart>
            </mc:Choice>
            <mc:Fallback xmlns="">
              <p:pic>
                <p:nvPicPr>
                  <p:cNvPr id="30" name="Encre 29">
                    <a:extLst>
                      <a:ext uri="{FF2B5EF4-FFF2-40B4-BE49-F238E27FC236}">
                        <a16:creationId xmlns:a16="http://schemas.microsoft.com/office/drawing/2014/main" id="{37DBB4D5-9268-3467-EB81-68FCCC8EF625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619146" y="4843602"/>
                    <a:ext cx="18000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31" name="Encre 30">
                    <a:extLst>
                      <a:ext uri="{FF2B5EF4-FFF2-40B4-BE49-F238E27FC236}">
                        <a16:creationId xmlns:a16="http://schemas.microsoft.com/office/drawing/2014/main" id="{194CA556-F672-B73C-1212-B3F50D768BF8}"/>
                      </a:ext>
                    </a:extLst>
                  </p14:cNvPr>
                  <p14:cNvContentPartPr/>
                  <p14:nvPr/>
                </p14:nvContentPartPr>
                <p14:xfrm>
                  <a:off x="6708786" y="4930722"/>
                  <a:ext cx="360" cy="360"/>
                </p14:xfrm>
              </p:contentPart>
            </mc:Choice>
            <mc:Fallback xmlns="">
              <p:pic>
                <p:nvPicPr>
                  <p:cNvPr id="31" name="Encre 30">
                    <a:extLst>
                      <a:ext uri="{FF2B5EF4-FFF2-40B4-BE49-F238E27FC236}">
                        <a16:creationId xmlns:a16="http://schemas.microsoft.com/office/drawing/2014/main" id="{194CA556-F672-B73C-1212-B3F50D768BF8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619146" y="4751082"/>
                    <a:ext cx="18000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32" name="Encre 31">
                    <a:extLst>
                      <a:ext uri="{FF2B5EF4-FFF2-40B4-BE49-F238E27FC236}">
                        <a16:creationId xmlns:a16="http://schemas.microsoft.com/office/drawing/2014/main" id="{3CCE3F21-C324-165A-D598-204575CC21A6}"/>
                      </a:ext>
                    </a:extLst>
                  </p14:cNvPr>
                  <p14:cNvContentPartPr/>
                  <p14:nvPr/>
                </p14:nvContentPartPr>
                <p14:xfrm>
                  <a:off x="7838826" y="4869882"/>
                  <a:ext cx="360" cy="360"/>
                </p14:xfrm>
              </p:contentPart>
            </mc:Choice>
            <mc:Fallback xmlns="">
              <p:pic>
                <p:nvPicPr>
                  <p:cNvPr id="32" name="Encre 31">
                    <a:extLst>
                      <a:ext uri="{FF2B5EF4-FFF2-40B4-BE49-F238E27FC236}">
                        <a16:creationId xmlns:a16="http://schemas.microsoft.com/office/drawing/2014/main" id="{3CCE3F21-C324-165A-D598-204575CC21A6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749186" y="4689882"/>
                    <a:ext cx="18000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33" name="Encre 32">
                    <a:extLst>
                      <a:ext uri="{FF2B5EF4-FFF2-40B4-BE49-F238E27FC236}">
                        <a16:creationId xmlns:a16="http://schemas.microsoft.com/office/drawing/2014/main" id="{B64CB93A-507B-B4E8-0DB8-213CC243C3ED}"/>
                      </a:ext>
                    </a:extLst>
                  </p14:cNvPr>
                  <p14:cNvContentPartPr/>
                  <p14:nvPr/>
                </p14:nvContentPartPr>
                <p14:xfrm>
                  <a:off x="7838826" y="5147082"/>
                  <a:ext cx="360" cy="360"/>
                </p14:xfrm>
              </p:contentPart>
            </mc:Choice>
            <mc:Fallback xmlns="">
              <p:pic>
                <p:nvPicPr>
                  <p:cNvPr id="33" name="Encre 32">
                    <a:extLst>
                      <a:ext uri="{FF2B5EF4-FFF2-40B4-BE49-F238E27FC236}">
                        <a16:creationId xmlns:a16="http://schemas.microsoft.com/office/drawing/2014/main" id="{B64CB93A-507B-B4E8-0DB8-213CC243C3ED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749186" y="4967082"/>
                    <a:ext cx="18000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34" name="Encre 33">
                    <a:extLst>
                      <a:ext uri="{FF2B5EF4-FFF2-40B4-BE49-F238E27FC236}">
                        <a16:creationId xmlns:a16="http://schemas.microsoft.com/office/drawing/2014/main" id="{4197BFC8-D1C9-E80B-8718-3D162AC9088B}"/>
                      </a:ext>
                    </a:extLst>
                  </p14:cNvPr>
                  <p14:cNvContentPartPr/>
                  <p14:nvPr/>
                </p14:nvContentPartPr>
                <p14:xfrm>
                  <a:off x="7838826" y="5321682"/>
                  <a:ext cx="360" cy="360"/>
                </p14:xfrm>
              </p:contentPart>
            </mc:Choice>
            <mc:Fallback xmlns="">
              <p:pic>
                <p:nvPicPr>
                  <p:cNvPr id="34" name="Encre 33">
                    <a:extLst>
                      <a:ext uri="{FF2B5EF4-FFF2-40B4-BE49-F238E27FC236}">
                        <a16:creationId xmlns:a16="http://schemas.microsoft.com/office/drawing/2014/main" id="{4197BFC8-D1C9-E80B-8718-3D162AC9088B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749186" y="5141682"/>
                    <a:ext cx="18000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35" name="Encre 34">
                    <a:extLst>
                      <a:ext uri="{FF2B5EF4-FFF2-40B4-BE49-F238E27FC236}">
                        <a16:creationId xmlns:a16="http://schemas.microsoft.com/office/drawing/2014/main" id="{FC92AA6D-A812-FA78-0465-873C59CF5345}"/>
                      </a:ext>
                    </a:extLst>
                  </p14:cNvPr>
                  <p14:cNvContentPartPr/>
                  <p14:nvPr/>
                </p14:nvContentPartPr>
                <p14:xfrm>
                  <a:off x="7849626" y="5444442"/>
                  <a:ext cx="360" cy="360"/>
                </p14:xfrm>
              </p:contentPart>
            </mc:Choice>
            <mc:Fallback xmlns="">
              <p:pic>
                <p:nvPicPr>
                  <p:cNvPr id="35" name="Encre 34">
                    <a:extLst>
                      <a:ext uri="{FF2B5EF4-FFF2-40B4-BE49-F238E27FC236}">
                        <a16:creationId xmlns:a16="http://schemas.microsoft.com/office/drawing/2014/main" id="{FC92AA6D-A812-FA78-0465-873C59CF5345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759626" y="5264802"/>
                    <a:ext cx="18000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36" name="Encre 35">
                    <a:extLst>
                      <a:ext uri="{FF2B5EF4-FFF2-40B4-BE49-F238E27FC236}">
                        <a16:creationId xmlns:a16="http://schemas.microsoft.com/office/drawing/2014/main" id="{2161AF28-5C45-9DE7-0EEE-85703C1D4703}"/>
                      </a:ext>
                    </a:extLst>
                  </p14:cNvPr>
                  <p14:cNvContentPartPr/>
                  <p14:nvPr/>
                </p14:nvContentPartPr>
                <p14:xfrm>
                  <a:off x="7787706" y="5506362"/>
                  <a:ext cx="360" cy="360"/>
                </p14:xfrm>
              </p:contentPart>
            </mc:Choice>
            <mc:Fallback xmlns="">
              <p:pic>
                <p:nvPicPr>
                  <p:cNvPr id="36" name="Encre 35">
                    <a:extLst>
                      <a:ext uri="{FF2B5EF4-FFF2-40B4-BE49-F238E27FC236}">
                        <a16:creationId xmlns:a16="http://schemas.microsoft.com/office/drawing/2014/main" id="{2161AF28-5C45-9DE7-0EEE-85703C1D470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697706" y="5326362"/>
                    <a:ext cx="18000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37" name="Encre 36">
                    <a:extLst>
                      <a:ext uri="{FF2B5EF4-FFF2-40B4-BE49-F238E27FC236}">
                        <a16:creationId xmlns:a16="http://schemas.microsoft.com/office/drawing/2014/main" id="{3973CD56-9B75-9205-B3E4-138D538B47DC}"/>
                      </a:ext>
                    </a:extLst>
                  </p14:cNvPr>
                  <p14:cNvContentPartPr/>
                  <p14:nvPr/>
                </p14:nvContentPartPr>
                <p14:xfrm>
                  <a:off x="7787706" y="5290722"/>
                  <a:ext cx="360" cy="360"/>
                </p14:xfrm>
              </p:contentPart>
            </mc:Choice>
            <mc:Fallback xmlns="">
              <p:pic>
                <p:nvPicPr>
                  <p:cNvPr id="37" name="Encre 36">
                    <a:extLst>
                      <a:ext uri="{FF2B5EF4-FFF2-40B4-BE49-F238E27FC236}">
                        <a16:creationId xmlns:a16="http://schemas.microsoft.com/office/drawing/2014/main" id="{3973CD56-9B75-9205-B3E4-138D538B47DC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697706" y="5111082"/>
                    <a:ext cx="18000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38" name="Encre 37">
                    <a:extLst>
                      <a:ext uri="{FF2B5EF4-FFF2-40B4-BE49-F238E27FC236}">
                        <a16:creationId xmlns:a16="http://schemas.microsoft.com/office/drawing/2014/main" id="{7B3D512A-C0F1-D9F2-4305-D9A45FE6A2F1}"/>
                      </a:ext>
                    </a:extLst>
                  </p14:cNvPr>
                  <p14:cNvContentPartPr/>
                  <p14:nvPr/>
                </p14:nvContentPartPr>
                <p14:xfrm>
                  <a:off x="7787706" y="5003082"/>
                  <a:ext cx="360" cy="360"/>
                </p14:xfrm>
              </p:contentPart>
            </mc:Choice>
            <mc:Fallback xmlns="">
              <p:pic>
                <p:nvPicPr>
                  <p:cNvPr id="38" name="Encre 37">
                    <a:extLst>
                      <a:ext uri="{FF2B5EF4-FFF2-40B4-BE49-F238E27FC236}">
                        <a16:creationId xmlns:a16="http://schemas.microsoft.com/office/drawing/2014/main" id="{7B3D512A-C0F1-D9F2-4305-D9A45FE6A2F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697706" y="4823082"/>
                    <a:ext cx="18000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39" name="Encre 38">
                    <a:extLst>
                      <a:ext uri="{FF2B5EF4-FFF2-40B4-BE49-F238E27FC236}">
                        <a16:creationId xmlns:a16="http://schemas.microsoft.com/office/drawing/2014/main" id="{2F7D5A81-0CBC-7D1D-F886-00DDE8346598}"/>
                      </a:ext>
                    </a:extLst>
                  </p14:cNvPr>
                  <p14:cNvContentPartPr/>
                  <p14:nvPr/>
                </p14:nvContentPartPr>
                <p14:xfrm>
                  <a:off x="7879866" y="4982562"/>
                  <a:ext cx="360" cy="360"/>
                </p14:xfrm>
              </p:contentPart>
            </mc:Choice>
            <mc:Fallback xmlns="">
              <p:pic>
                <p:nvPicPr>
                  <p:cNvPr id="39" name="Encre 38">
                    <a:extLst>
                      <a:ext uri="{FF2B5EF4-FFF2-40B4-BE49-F238E27FC236}">
                        <a16:creationId xmlns:a16="http://schemas.microsoft.com/office/drawing/2014/main" id="{2F7D5A81-0CBC-7D1D-F886-00DDE8346598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789866" y="4802922"/>
                    <a:ext cx="18000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40" name="Encre 39">
                    <a:extLst>
                      <a:ext uri="{FF2B5EF4-FFF2-40B4-BE49-F238E27FC236}">
                        <a16:creationId xmlns:a16="http://schemas.microsoft.com/office/drawing/2014/main" id="{272186C0-02D5-4151-771A-F2973E2E83CF}"/>
                      </a:ext>
                    </a:extLst>
                  </p14:cNvPr>
                  <p14:cNvContentPartPr/>
                  <p14:nvPr/>
                </p14:nvContentPartPr>
                <p14:xfrm>
                  <a:off x="7879866" y="5136642"/>
                  <a:ext cx="360" cy="360"/>
                </p14:xfrm>
              </p:contentPart>
            </mc:Choice>
            <mc:Fallback xmlns="">
              <p:pic>
                <p:nvPicPr>
                  <p:cNvPr id="40" name="Encre 39">
                    <a:extLst>
                      <a:ext uri="{FF2B5EF4-FFF2-40B4-BE49-F238E27FC236}">
                        <a16:creationId xmlns:a16="http://schemas.microsoft.com/office/drawing/2014/main" id="{272186C0-02D5-4151-771A-F2973E2E83CF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789866" y="4956642"/>
                    <a:ext cx="18000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41" name="Encre 40">
                    <a:extLst>
                      <a:ext uri="{FF2B5EF4-FFF2-40B4-BE49-F238E27FC236}">
                        <a16:creationId xmlns:a16="http://schemas.microsoft.com/office/drawing/2014/main" id="{E68C4780-79B7-7BAB-71FF-55111CCDB5D7}"/>
                      </a:ext>
                    </a:extLst>
                  </p14:cNvPr>
                  <p14:cNvContentPartPr/>
                  <p14:nvPr/>
                </p14:nvContentPartPr>
                <p14:xfrm>
                  <a:off x="7879866" y="5331762"/>
                  <a:ext cx="360" cy="360"/>
                </p14:xfrm>
              </p:contentPart>
            </mc:Choice>
            <mc:Fallback xmlns="">
              <p:pic>
                <p:nvPicPr>
                  <p:cNvPr id="41" name="Encre 40">
                    <a:extLst>
                      <a:ext uri="{FF2B5EF4-FFF2-40B4-BE49-F238E27FC236}">
                        <a16:creationId xmlns:a16="http://schemas.microsoft.com/office/drawing/2014/main" id="{E68C4780-79B7-7BAB-71FF-55111CCDB5D7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789866" y="5151762"/>
                    <a:ext cx="18000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42" name="Encre 41">
                    <a:extLst>
                      <a:ext uri="{FF2B5EF4-FFF2-40B4-BE49-F238E27FC236}">
                        <a16:creationId xmlns:a16="http://schemas.microsoft.com/office/drawing/2014/main" id="{391B0325-DE17-B1D4-9E97-1CD6C28AE13D}"/>
                      </a:ext>
                    </a:extLst>
                  </p14:cNvPr>
                  <p14:cNvContentPartPr/>
                  <p14:nvPr/>
                </p14:nvContentPartPr>
                <p14:xfrm>
                  <a:off x="7879866" y="5506362"/>
                  <a:ext cx="360" cy="360"/>
                </p14:xfrm>
              </p:contentPart>
            </mc:Choice>
            <mc:Fallback xmlns="">
              <p:pic>
                <p:nvPicPr>
                  <p:cNvPr id="42" name="Encre 41">
                    <a:extLst>
                      <a:ext uri="{FF2B5EF4-FFF2-40B4-BE49-F238E27FC236}">
                        <a16:creationId xmlns:a16="http://schemas.microsoft.com/office/drawing/2014/main" id="{391B0325-DE17-B1D4-9E97-1CD6C28AE13D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789866" y="5326362"/>
                    <a:ext cx="18000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43" name="Encre 42">
                    <a:extLst>
                      <a:ext uri="{FF2B5EF4-FFF2-40B4-BE49-F238E27FC236}">
                        <a16:creationId xmlns:a16="http://schemas.microsoft.com/office/drawing/2014/main" id="{4299727B-FF05-CFEC-06F8-886FC3CA05FB}"/>
                      </a:ext>
                    </a:extLst>
                  </p14:cNvPr>
                  <p14:cNvContentPartPr/>
                  <p14:nvPr/>
                </p14:nvContentPartPr>
                <p14:xfrm>
                  <a:off x="6626706" y="5567922"/>
                  <a:ext cx="360" cy="360"/>
                </p14:xfrm>
              </p:contentPart>
            </mc:Choice>
            <mc:Fallback xmlns="">
              <p:pic>
                <p:nvPicPr>
                  <p:cNvPr id="43" name="Encre 42">
                    <a:extLst>
                      <a:ext uri="{FF2B5EF4-FFF2-40B4-BE49-F238E27FC236}">
                        <a16:creationId xmlns:a16="http://schemas.microsoft.com/office/drawing/2014/main" id="{4299727B-FF05-CFEC-06F8-886FC3CA05FB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537066" y="5388282"/>
                    <a:ext cx="18000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44" name="Encre 43">
                    <a:extLst>
                      <a:ext uri="{FF2B5EF4-FFF2-40B4-BE49-F238E27FC236}">
                        <a16:creationId xmlns:a16="http://schemas.microsoft.com/office/drawing/2014/main" id="{D160A74A-8898-6039-51BB-FFD12BBB58DA}"/>
                      </a:ext>
                    </a:extLst>
                  </p14:cNvPr>
                  <p14:cNvContentPartPr/>
                  <p14:nvPr/>
                </p14:nvContentPartPr>
                <p14:xfrm>
                  <a:off x="7797786" y="4941522"/>
                  <a:ext cx="360" cy="360"/>
                </p14:xfrm>
              </p:contentPart>
            </mc:Choice>
            <mc:Fallback xmlns="">
              <p:pic>
                <p:nvPicPr>
                  <p:cNvPr id="44" name="Encre 43">
                    <a:extLst>
                      <a:ext uri="{FF2B5EF4-FFF2-40B4-BE49-F238E27FC236}">
                        <a16:creationId xmlns:a16="http://schemas.microsoft.com/office/drawing/2014/main" id="{D160A74A-8898-6039-51BB-FFD12BBB58D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707786" y="4761522"/>
                    <a:ext cx="18000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45" name="Encre 44">
                    <a:extLst>
                      <a:ext uri="{FF2B5EF4-FFF2-40B4-BE49-F238E27FC236}">
                        <a16:creationId xmlns:a16="http://schemas.microsoft.com/office/drawing/2014/main" id="{669EEF3D-7671-8299-A50A-DD65AA83D04B}"/>
                      </a:ext>
                    </a:extLst>
                  </p14:cNvPr>
                  <p14:cNvContentPartPr/>
                  <p14:nvPr/>
                </p14:nvContentPartPr>
                <p14:xfrm>
                  <a:off x="7777266" y="4869882"/>
                  <a:ext cx="360" cy="360"/>
                </p14:xfrm>
              </p:contentPart>
            </mc:Choice>
            <mc:Fallback xmlns="">
              <p:pic>
                <p:nvPicPr>
                  <p:cNvPr id="45" name="Encre 44">
                    <a:extLst>
                      <a:ext uri="{FF2B5EF4-FFF2-40B4-BE49-F238E27FC236}">
                        <a16:creationId xmlns:a16="http://schemas.microsoft.com/office/drawing/2014/main" id="{669EEF3D-7671-8299-A50A-DD65AA83D04B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687266" y="4689882"/>
                    <a:ext cx="18000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46" name="Encre 45">
                    <a:extLst>
                      <a:ext uri="{FF2B5EF4-FFF2-40B4-BE49-F238E27FC236}">
                        <a16:creationId xmlns:a16="http://schemas.microsoft.com/office/drawing/2014/main" id="{951FD4A1-5FBC-5814-A61F-CFA5B48DB12F}"/>
                      </a:ext>
                    </a:extLst>
                  </p14:cNvPr>
                  <p14:cNvContentPartPr/>
                  <p14:nvPr/>
                </p14:nvContentPartPr>
                <p14:xfrm>
                  <a:off x="7890306" y="4910562"/>
                  <a:ext cx="360" cy="360"/>
                </p14:xfrm>
              </p:contentPart>
            </mc:Choice>
            <mc:Fallback xmlns="">
              <p:pic>
                <p:nvPicPr>
                  <p:cNvPr id="46" name="Encre 45">
                    <a:extLst>
                      <a:ext uri="{FF2B5EF4-FFF2-40B4-BE49-F238E27FC236}">
                        <a16:creationId xmlns:a16="http://schemas.microsoft.com/office/drawing/2014/main" id="{951FD4A1-5FBC-5814-A61F-CFA5B48DB12F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800306" y="4730562"/>
                    <a:ext cx="18000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47" name="Encre 46">
                    <a:extLst>
                      <a:ext uri="{FF2B5EF4-FFF2-40B4-BE49-F238E27FC236}">
                        <a16:creationId xmlns:a16="http://schemas.microsoft.com/office/drawing/2014/main" id="{35AEE914-01FB-6735-D84E-7C6FB9006213}"/>
                      </a:ext>
                    </a:extLst>
                  </p14:cNvPr>
                  <p14:cNvContentPartPr/>
                  <p14:nvPr/>
                </p14:nvContentPartPr>
                <p14:xfrm>
                  <a:off x="6626706" y="4930722"/>
                  <a:ext cx="360" cy="360"/>
                </p14:xfrm>
              </p:contentPart>
            </mc:Choice>
            <mc:Fallback xmlns="">
              <p:pic>
                <p:nvPicPr>
                  <p:cNvPr id="47" name="Encre 46">
                    <a:extLst>
                      <a:ext uri="{FF2B5EF4-FFF2-40B4-BE49-F238E27FC236}">
                        <a16:creationId xmlns:a16="http://schemas.microsoft.com/office/drawing/2014/main" id="{35AEE914-01FB-6735-D84E-7C6FB900621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537066" y="4751082"/>
                    <a:ext cx="18000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48" name="Encre 47">
                    <a:extLst>
                      <a:ext uri="{FF2B5EF4-FFF2-40B4-BE49-F238E27FC236}">
                        <a16:creationId xmlns:a16="http://schemas.microsoft.com/office/drawing/2014/main" id="{178A6FF8-2957-7D3C-30EB-EB61DB07B8AA}"/>
                      </a:ext>
                    </a:extLst>
                  </p14:cNvPr>
                  <p14:cNvContentPartPr/>
                  <p14:nvPr/>
                </p14:nvContentPartPr>
                <p14:xfrm>
                  <a:off x="6585306" y="4859082"/>
                  <a:ext cx="360" cy="360"/>
                </p14:xfrm>
              </p:contentPart>
            </mc:Choice>
            <mc:Fallback xmlns="">
              <p:pic>
                <p:nvPicPr>
                  <p:cNvPr id="48" name="Encre 47">
                    <a:extLst>
                      <a:ext uri="{FF2B5EF4-FFF2-40B4-BE49-F238E27FC236}">
                        <a16:creationId xmlns:a16="http://schemas.microsoft.com/office/drawing/2014/main" id="{178A6FF8-2957-7D3C-30EB-EB61DB07B8A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495666" y="4679442"/>
                    <a:ext cx="18000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49" name="Encre 48">
                    <a:extLst>
                      <a:ext uri="{FF2B5EF4-FFF2-40B4-BE49-F238E27FC236}">
                        <a16:creationId xmlns:a16="http://schemas.microsoft.com/office/drawing/2014/main" id="{7B4345B3-4B6D-D9DF-299F-11533CBA4B4C}"/>
                      </a:ext>
                    </a:extLst>
                  </p14:cNvPr>
                  <p14:cNvContentPartPr/>
                  <p14:nvPr/>
                </p14:nvContentPartPr>
                <p14:xfrm>
                  <a:off x="6656946" y="4859082"/>
                  <a:ext cx="360" cy="360"/>
                </p14:xfrm>
              </p:contentPart>
            </mc:Choice>
            <mc:Fallback xmlns="">
              <p:pic>
                <p:nvPicPr>
                  <p:cNvPr id="49" name="Encre 48">
                    <a:extLst>
                      <a:ext uri="{FF2B5EF4-FFF2-40B4-BE49-F238E27FC236}">
                        <a16:creationId xmlns:a16="http://schemas.microsoft.com/office/drawing/2014/main" id="{7B4345B3-4B6D-D9DF-299F-11533CBA4B4C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567306" y="4679442"/>
                    <a:ext cx="18000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50" name="Encre 49">
                    <a:extLst>
                      <a:ext uri="{FF2B5EF4-FFF2-40B4-BE49-F238E27FC236}">
                        <a16:creationId xmlns:a16="http://schemas.microsoft.com/office/drawing/2014/main" id="{490499BF-E290-E124-F8B4-C3C68AFFF5EB}"/>
                      </a:ext>
                    </a:extLst>
                  </p14:cNvPr>
                  <p14:cNvContentPartPr/>
                  <p14:nvPr/>
                </p14:nvContentPartPr>
                <p14:xfrm>
                  <a:off x="6667746" y="4859082"/>
                  <a:ext cx="360" cy="360"/>
                </p14:xfrm>
              </p:contentPart>
            </mc:Choice>
            <mc:Fallback xmlns="">
              <p:pic>
                <p:nvPicPr>
                  <p:cNvPr id="50" name="Encre 49">
                    <a:extLst>
                      <a:ext uri="{FF2B5EF4-FFF2-40B4-BE49-F238E27FC236}">
                        <a16:creationId xmlns:a16="http://schemas.microsoft.com/office/drawing/2014/main" id="{490499BF-E290-E124-F8B4-C3C68AFFF5EB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577746" y="4679442"/>
                    <a:ext cx="18000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51" name="Encre 50">
                    <a:extLst>
                      <a:ext uri="{FF2B5EF4-FFF2-40B4-BE49-F238E27FC236}">
                        <a16:creationId xmlns:a16="http://schemas.microsoft.com/office/drawing/2014/main" id="{3A46B8C2-14EF-A446-945F-628F03EB0D5B}"/>
                      </a:ext>
                    </a:extLst>
                  </p14:cNvPr>
                  <p14:cNvContentPartPr/>
                  <p14:nvPr/>
                </p14:nvContentPartPr>
                <p14:xfrm>
                  <a:off x="6698346" y="4859082"/>
                  <a:ext cx="360" cy="360"/>
                </p14:xfrm>
              </p:contentPart>
            </mc:Choice>
            <mc:Fallback xmlns="">
              <p:pic>
                <p:nvPicPr>
                  <p:cNvPr id="51" name="Encre 50">
                    <a:extLst>
                      <a:ext uri="{FF2B5EF4-FFF2-40B4-BE49-F238E27FC236}">
                        <a16:creationId xmlns:a16="http://schemas.microsoft.com/office/drawing/2014/main" id="{3A46B8C2-14EF-A446-945F-628F03EB0D5B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608706" y="4679442"/>
                    <a:ext cx="180000" cy="3600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0C773A0-01BE-F458-A1A6-0C41EEA1CFD0}"/>
                  </a:ext>
                </a:extLst>
              </p:cNvPr>
              <p:cNvSpPr/>
              <p:nvPr/>
            </p:nvSpPr>
            <p:spPr>
              <a:xfrm>
                <a:off x="6397987" y="1520576"/>
                <a:ext cx="560398" cy="29327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30A058C-A678-5307-D69F-4A98C90AE5CE}"/>
                  </a:ext>
                </a:extLst>
              </p:cNvPr>
              <p:cNvSpPr/>
              <p:nvPr/>
            </p:nvSpPr>
            <p:spPr>
              <a:xfrm>
                <a:off x="7599667" y="1806683"/>
                <a:ext cx="560398" cy="29327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DD833991-936E-DD06-1E24-E619FAF3BEB5}"/>
              </a:ext>
            </a:extLst>
          </p:cNvPr>
          <p:cNvGrpSpPr/>
          <p:nvPr/>
        </p:nvGrpSpPr>
        <p:grpSpPr>
          <a:xfrm>
            <a:off x="6360047" y="1203202"/>
            <a:ext cx="2408633" cy="3527277"/>
            <a:chOff x="5373186" y="1520576"/>
            <a:chExt cx="2786879" cy="404770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B038E012-0259-7C49-0508-B0E03816E75B}"/>
                    </a:ext>
                  </a:extLst>
                </p14:cNvPr>
                <p14:cNvContentPartPr/>
                <p14:nvPr/>
              </p14:nvContentPartPr>
              <p14:xfrm>
                <a:off x="5373186" y="1694682"/>
                <a:ext cx="913320" cy="3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B038E012-0259-7C49-0508-B0E03816E75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11132" y="1586682"/>
                  <a:ext cx="1037845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79E489-44BC-D512-9972-CD359BE43C84}"/>
                    </a:ext>
                  </a:extLst>
                </p14:cNvPr>
                <p14:cNvContentPartPr/>
                <p14:nvPr/>
              </p14:nvContentPartPr>
              <p14:xfrm>
                <a:off x="5383266" y="1951362"/>
                <a:ext cx="931680" cy="36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79E489-44BC-D512-9972-CD359BE43C8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20793" y="1843722"/>
                  <a:ext cx="1056209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47226505-AED5-3092-CC6B-E5DC2CADCAA4}"/>
                    </a:ext>
                  </a:extLst>
                </p14:cNvPr>
                <p14:cNvContentPartPr/>
                <p14:nvPr/>
              </p14:nvContentPartPr>
              <p14:xfrm>
                <a:off x="6596106" y="5444442"/>
                <a:ext cx="360" cy="3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47226505-AED5-3092-CC6B-E5DC2CADCAA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06106" y="5264802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F610458A-34A4-35BE-E579-26F513F8A641}"/>
                    </a:ext>
                  </a:extLst>
                </p14:cNvPr>
                <p14:cNvContentPartPr/>
                <p14:nvPr/>
              </p14:nvContentPartPr>
              <p14:xfrm>
                <a:off x="6596106" y="5116122"/>
                <a:ext cx="360" cy="3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F610458A-34A4-35BE-E579-26F513F8A64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06106" y="4936122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BCC2D400-48E1-FF7C-79B8-EAA561C225A2}"/>
                    </a:ext>
                  </a:extLst>
                </p14:cNvPr>
                <p14:cNvContentPartPr/>
                <p14:nvPr/>
              </p14:nvContentPartPr>
              <p14:xfrm>
                <a:off x="6596106" y="4961682"/>
                <a:ext cx="360" cy="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BCC2D400-48E1-FF7C-79B8-EAA561C225A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06106" y="4782042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DCFC152-872C-2367-9364-B355E002D742}"/>
                    </a:ext>
                  </a:extLst>
                </p14:cNvPr>
                <p14:cNvContentPartPr/>
                <p14:nvPr/>
              </p14:nvContentPartPr>
              <p14:xfrm>
                <a:off x="6678186" y="4961682"/>
                <a:ext cx="360" cy="36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DCFC152-872C-2367-9364-B355E002D74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88186" y="4782042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211C8AF4-FD01-C6F2-2FD5-F52B9F671590}"/>
                    </a:ext>
                  </a:extLst>
                </p14:cNvPr>
                <p14:cNvContentPartPr/>
                <p14:nvPr/>
              </p14:nvContentPartPr>
              <p14:xfrm>
                <a:off x="6698346" y="5187762"/>
                <a:ext cx="360" cy="3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211C8AF4-FD01-C6F2-2FD5-F52B9F67159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08706" y="5007762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7C8D1D48-2C43-F813-FD3D-16158B605BFA}"/>
                    </a:ext>
                  </a:extLst>
                </p14:cNvPr>
                <p14:cNvContentPartPr/>
                <p14:nvPr/>
              </p14:nvContentPartPr>
              <p14:xfrm>
                <a:off x="6698346" y="5403762"/>
                <a:ext cx="360" cy="36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7C8D1D48-2C43-F813-FD3D-16158B605BF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08706" y="5224122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090261E8-55ED-A8EA-B17B-52E9CBB35BD6}"/>
                    </a:ext>
                  </a:extLst>
                </p14:cNvPr>
                <p14:cNvContentPartPr/>
                <p14:nvPr/>
              </p14:nvContentPartPr>
              <p14:xfrm>
                <a:off x="6698346" y="5537322"/>
                <a:ext cx="360" cy="3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090261E8-55ED-A8EA-B17B-52E9CBB35BD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08706" y="5357322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5A0DCCCF-01F6-1A76-0F95-6874B6771FF5}"/>
                    </a:ext>
                  </a:extLst>
                </p14:cNvPr>
                <p14:cNvContentPartPr/>
                <p14:nvPr/>
              </p14:nvContentPartPr>
              <p14:xfrm>
                <a:off x="6708786" y="5023602"/>
                <a:ext cx="360" cy="36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5A0DCCCF-01F6-1A76-0F95-6874B6771FF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19146" y="4843602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44EB7F4F-69B1-FE2B-6FFE-E92052FB138E}"/>
                    </a:ext>
                  </a:extLst>
                </p14:cNvPr>
                <p14:cNvContentPartPr/>
                <p14:nvPr/>
              </p14:nvContentPartPr>
              <p14:xfrm>
                <a:off x="6708786" y="4930722"/>
                <a:ext cx="360" cy="36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44EB7F4F-69B1-FE2B-6FFE-E92052FB138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19146" y="4751082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22EC1C38-9D4B-87A0-5B14-4E42750A0809}"/>
                    </a:ext>
                  </a:extLst>
                </p14:cNvPr>
                <p14:cNvContentPartPr/>
                <p14:nvPr/>
              </p14:nvContentPartPr>
              <p14:xfrm>
                <a:off x="7838826" y="4869882"/>
                <a:ext cx="360" cy="36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22EC1C38-9D4B-87A0-5B14-4E42750A080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49186" y="4689882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369B47B7-8810-C92E-B13A-792896B87BAD}"/>
                    </a:ext>
                  </a:extLst>
                </p14:cNvPr>
                <p14:cNvContentPartPr/>
                <p14:nvPr/>
              </p14:nvContentPartPr>
              <p14:xfrm>
                <a:off x="7838826" y="5147082"/>
                <a:ext cx="360" cy="3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369B47B7-8810-C92E-B13A-792896B87BA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49186" y="4967082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63C08BCF-5137-76C1-9C29-A321AC73DE83}"/>
                    </a:ext>
                  </a:extLst>
                </p14:cNvPr>
                <p14:cNvContentPartPr/>
                <p14:nvPr/>
              </p14:nvContentPartPr>
              <p14:xfrm>
                <a:off x="7838826" y="5321682"/>
                <a:ext cx="360" cy="36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63C08BCF-5137-76C1-9C29-A321AC73DE8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49186" y="5141682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061EC677-454C-F856-B661-5BD7F4946A62}"/>
                    </a:ext>
                  </a:extLst>
                </p14:cNvPr>
                <p14:cNvContentPartPr/>
                <p14:nvPr/>
              </p14:nvContentPartPr>
              <p14:xfrm>
                <a:off x="7849626" y="5444442"/>
                <a:ext cx="360" cy="3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061EC677-454C-F856-B661-5BD7F4946A6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59626" y="5264802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F73D886-7122-C02C-F1FF-FDBDC82799AD}"/>
                    </a:ext>
                  </a:extLst>
                </p14:cNvPr>
                <p14:cNvContentPartPr/>
                <p14:nvPr/>
              </p14:nvContentPartPr>
              <p14:xfrm>
                <a:off x="7787706" y="5506362"/>
                <a:ext cx="360" cy="3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F73D886-7122-C02C-F1FF-FDBDC82799A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97706" y="5326362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0E085080-7736-9600-09C3-08E01BFEB3EB}"/>
                    </a:ext>
                  </a:extLst>
                </p14:cNvPr>
                <p14:cNvContentPartPr/>
                <p14:nvPr/>
              </p14:nvContentPartPr>
              <p14:xfrm>
                <a:off x="7787706" y="5290722"/>
                <a:ext cx="360" cy="36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0E085080-7736-9600-09C3-08E01BFEB3E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97706" y="5111082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7D1F3A5A-FF5A-EDD0-2353-6649CB8D2F2E}"/>
                    </a:ext>
                  </a:extLst>
                </p14:cNvPr>
                <p14:cNvContentPartPr/>
                <p14:nvPr/>
              </p14:nvContentPartPr>
              <p14:xfrm>
                <a:off x="7787706" y="5003082"/>
                <a:ext cx="360" cy="36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7D1F3A5A-FF5A-EDD0-2353-6649CB8D2F2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97706" y="4823082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3E0148C-0E31-227F-B69B-74350117D087}"/>
                    </a:ext>
                  </a:extLst>
                </p14:cNvPr>
                <p14:cNvContentPartPr/>
                <p14:nvPr/>
              </p14:nvContentPartPr>
              <p14:xfrm>
                <a:off x="7879866" y="4982562"/>
                <a:ext cx="360" cy="3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3E0148C-0E31-227F-B69B-74350117D08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89866" y="4802922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DD32355B-26D8-3112-A30A-AB49DB33A1E1}"/>
                    </a:ext>
                  </a:extLst>
                </p14:cNvPr>
                <p14:cNvContentPartPr/>
                <p14:nvPr/>
              </p14:nvContentPartPr>
              <p14:xfrm>
                <a:off x="7879866" y="5136642"/>
                <a:ext cx="360" cy="36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DD32355B-26D8-3112-A30A-AB49DB33A1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89866" y="4956642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E4665463-BD85-55BD-131F-32FE06929656}"/>
                    </a:ext>
                  </a:extLst>
                </p14:cNvPr>
                <p14:cNvContentPartPr/>
                <p14:nvPr/>
              </p14:nvContentPartPr>
              <p14:xfrm>
                <a:off x="7879866" y="5331762"/>
                <a:ext cx="360" cy="36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E4665463-BD85-55BD-131F-32FE0692965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89866" y="5151762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18A84ADB-89C8-0517-21D9-107F2984A734}"/>
                    </a:ext>
                  </a:extLst>
                </p14:cNvPr>
                <p14:cNvContentPartPr/>
                <p14:nvPr/>
              </p14:nvContentPartPr>
              <p14:xfrm>
                <a:off x="7879866" y="5506362"/>
                <a:ext cx="360" cy="36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18A84ADB-89C8-0517-21D9-107F2984A73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89866" y="5326362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6DFA61A0-1C28-6D46-B5E6-B0D5C3231BE6}"/>
                    </a:ext>
                  </a:extLst>
                </p14:cNvPr>
                <p14:cNvContentPartPr/>
                <p14:nvPr/>
              </p14:nvContentPartPr>
              <p14:xfrm>
                <a:off x="6626706" y="5567922"/>
                <a:ext cx="360" cy="36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6DFA61A0-1C28-6D46-B5E6-B0D5C3231BE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37066" y="5388282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08BC060F-357D-56E9-FE81-1B6DB9826ED7}"/>
                    </a:ext>
                  </a:extLst>
                </p14:cNvPr>
                <p14:cNvContentPartPr/>
                <p14:nvPr/>
              </p14:nvContentPartPr>
              <p14:xfrm>
                <a:off x="7797786" y="4941522"/>
                <a:ext cx="360" cy="3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08BC060F-357D-56E9-FE81-1B6DB9826ED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07786" y="4761522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9FFDFD7D-C658-B8DF-26C4-D49E283D0097}"/>
                    </a:ext>
                  </a:extLst>
                </p14:cNvPr>
                <p14:cNvContentPartPr/>
                <p14:nvPr/>
              </p14:nvContentPartPr>
              <p14:xfrm>
                <a:off x="7777266" y="4869882"/>
                <a:ext cx="360" cy="36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9FFDFD7D-C658-B8DF-26C4-D49E283D00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87266" y="4689882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249090B4-C225-6AEE-9089-24FFCF2222B4}"/>
                    </a:ext>
                  </a:extLst>
                </p14:cNvPr>
                <p14:cNvContentPartPr/>
                <p14:nvPr/>
              </p14:nvContentPartPr>
              <p14:xfrm>
                <a:off x="7890306" y="4910562"/>
                <a:ext cx="360" cy="36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249090B4-C225-6AEE-9089-24FFCF2222B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00306" y="4730562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4DD82AE6-2814-FE95-C413-2A1EF93EF93A}"/>
                    </a:ext>
                  </a:extLst>
                </p14:cNvPr>
                <p14:cNvContentPartPr/>
                <p14:nvPr/>
              </p14:nvContentPartPr>
              <p14:xfrm>
                <a:off x="6626706" y="4930722"/>
                <a:ext cx="360" cy="36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4DD82AE6-2814-FE95-C413-2A1EF93EF93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37066" y="4751082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A7EA91C7-9E71-AE67-66F4-DECF8AED16A8}"/>
                    </a:ext>
                  </a:extLst>
                </p14:cNvPr>
                <p14:cNvContentPartPr/>
                <p14:nvPr/>
              </p14:nvContentPartPr>
              <p14:xfrm>
                <a:off x="6585306" y="4859082"/>
                <a:ext cx="360" cy="3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A7EA91C7-9E71-AE67-66F4-DECF8AED16A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95666" y="4679442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6B602674-71FB-61C3-B2A4-703B0C045D2C}"/>
                    </a:ext>
                  </a:extLst>
                </p14:cNvPr>
                <p14:cNvContentPartPr/>
                <p14:nvPr/>
              </p14:nvContentPartPr>
              <p14:xfrm>
                <a:off x="6656946" y="4859082"/>
                <a:ext cx="360" cy="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6B602674-71FB-61C3-B2A4-703B0C045D2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67306" y="4679442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0B7D4F9B-E0A7-C22C-CFEA-B9FA3DD59964}"/>
                    </a:ext>
                  </a:extLst>
                </p14:cNvPr>
                <p14:cNvContentPartPr/>
                <p14:nvPr/>
              </p14:nvContentPartPr>
              <p14:xfrm>
                <a:off x="6667746" y="4859082"/>
                <a:ext cx="360" cy="36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0B7D4F9B-E0A7-C22C-CFEA-B9FA3DD5996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77746" y="4679442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24EC7B96-CF6E-1F2D-3103-9700BD8C888D}"/>
                    </a:ext>
                  </a:extLst>
                </p14:cNvPr>
                <p14:cNvContentPartPr/>
                <p14:nvPr/>
              </p14:nvContentPartPr>
              <p14:xfrm>
                <a:off x="6698346" y="4859082"/>
                <a:ext cx="360" cy="36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24EC7B96-CF6E-1F2D-3103-9700BD8C88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08706" y="4679442"/>
                  <a:ext cx="180000" cy="360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9494BE8-A08B-656C-A28C-24B24E694E1F}"/>
                </a:ext>
              </a:extLst>
            </p:cNvPr>
            <p:cNvSpPr/>
            <p:nvPr/>
          </p:nvSpPr>
          <p:spPr>
            <a:xfrm>
              <a:off x="6397987" y="1520576"/>
              <a:ext cx="560398" cy="29327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7934ADD-2BD3-C455-522B-23E53A5A8FD0}"/>
                </a:ext>
              </a:extLst>
            </p:cNvPr>
            <p:cNvSpPr/>
            <p:nvPr/>
          </p:nvSpPr>
          <p:spPr>
            <a:xfrm>
              <a:off x="7599667" y="1806683"/>
              <a:ext cx="560398" cy="29327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AB8BC9C6-52EA-0D07-0924-42F765F74283}"/>
              </a:ext>
            </a:extLst>
          </p:cNvPr>
          <p:cNvGrpSpPr/>
          <p:nvPr/>
        </p:nvGrpSpPr>
        <p:grpSpPr>
          <a:xfrm>
            <a:off x="5939158" y="677825"/>
            <a:ext cx="6116548" cy="4052654"/>
            <a:chOff x="5939158" y="677825"/>
            <a:chExt cx="6116548" cy="4052654"/>
          </a:xfrm>
        </p:grpSpPr>
        <p:pic>
          <p:nvPicPr>
            <p:cNvPr id="96" name="Image 95">
              <a:extLst>
                <a:ext uri="{FF2B5EF4-FFF2-40B4-BE49-F238E27FC236}">
                  <a16:creationId xmlns:a16="http://schemas.microsoft.com/office/drawing/2014/main" id="{4157945B-8DAA-EEBB-CBDB-A228F007F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39158" y="677825"/>
              <a:ext cx="6116548" cy="4000761"/>
            </a:xfrm>
            <a:prstGeom prst="rect">
              <a:avLst/>
            </a:prstGeom>
          </p:spPr>
        </p:pic>
        <p:grpSp>
          <p:nvGrpSpPr>
            <p:cNvPr id="97" name="Groupe 96">
              <a:extLst>
                <a:ext uri="{FF2B5EF4-FFF2-40B4-BE49-F238E27FC236}">
                  <a16:creationId xmlns:a16="http://schemas.microsoft.com/office/drawing/2014/main" id="{ED2A06E3-0AA2-CF79-0C2E-1EADA7A5D2C2}"/>
                </a:ext>
              </a:extLst>
            </p:cNvPr>
            <p:cNvGrpSpPr/>
            <p:nvPr/>
          </p:nvGrpSpPr>
          <p:grpSpPr>
            <a:xfrm>
              <a:off x="6359772" y="1203202"/>
              <a:ext cx="2408633" cy="3527277"/>
              <a:chOff x="5373186" y="1520576"/>
              <a:chExt cx="2786879" cy="404770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98" name="Encre 97">
                    <a:extLst>
                      <a:ext uri="{FF2B5EF4-FFF2-40B4-BE49-F238E27FC236}">
                        <a16:creationId xmlns:a16="http://schemas.microsoft.com/office/drawing/2014/main" id="{560593BD-565B-A27A-C8B2-DA2BFDB6B6EF}"/>
                      </a:ext>
                    </a:extLst>
                  </p14:cNvPr>
                  <p14:cNvContentPartPr/>
                  <p14:nvPr/>
                </p14:nvContentPartPr>
                <p14:xfrm>
                  <a:off x="5373186" y="1694682"/>
                  <a:ext cx="913320" cy="360"/>
                </p14:xfrm>
              </p:contentPart>
            </mc:Choice>
            <mc:Fallback xmlns="">
              <p:pic>
                <p:nvPicPr>
                  <p:cNvPr id="98" name="Encre 97">
                    <a:extLst>
                      <a:ext uri="{FF2B5EF4-FFF2-40B4-BE49-F238E27FC236}">
                        <a16:creationId xmlns:a16="http://schemas.microsoft.com/office/drawing/2014/main" id="{560593BD-565B-A27A-C8B2-DA2BFDB6B6EF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311132" y="1586682"/>
                    <a:ext cx="1037845" cy="2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99" name="Encre 98">
                    <a:extLst>
                      <a:ext uri="{FF2B5EF4-FFF2-40B4-BE49-F238E27FC236}">
                        <a16:creationId xmlns:a16="http://schemas.microsoft.com/office/drawing/2014/main" id="{FDA8DD5C-4313-B57C-40C1-EECB292E48A8}"/>
                      </a:ext>
                    </a:extLst>
                  </p14:cNvPr>
                  <p14:cNvContentPartPr/>
                  <p14:nvPr/>
                </p14:nvContentPartPr>
                <p14:xfrm>
                  <a:off x="5383266" y="1951362"/>
                  <a:ext cx="931680" cy="360"/>
                </p14:xfrm>
              </p:contentPart>
            </mc:Choice>
            <mc:Fallback xmlns="">
              <p:pic>
                <p:nvPicPr>
                  <p:cNvPr id="99" name="Encre 98">
                    <a:extLst>
                      <a:ext uri="{FF2B5EF4-FFF2-40B4-BE49-F238E27FC236}">
                        <a16:creationId xmlns:a16="http://schemas.microsoft.com/office/drawing/2014/main" id="{FDA8DD5C-4313-B57C-40C1-EECB292E48A8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320793" y="1843722"/>
                    <a:ext cx="1056209" cy="2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100" name="Encre 99">
                    <a:extLst>
                      <a:ext uri="{FF2B5EF4-FFF2-40B4-BE49-F238E27FC236}">
                        <a16:creationId xmlns:a16="http://schemas.microsoft.com/office/drawing/2014/main" id="{275FAED2-5518-6BF0-C4A8-291D85273D07}"/>
                      </a:ext>
                    </a:extLst>
                  </p14:cNvPr>
                  <p14:cNvContentPartPr/>
                  <p14:nvPr/>
                </p14:nvContentPartPr>
                <p14:xfrm>
                  <a:off x="6596106" y="5444442"/>
                  <a:ext cx="360" cy="360"/>
                </p14:xfrm>
              </p:contentPart>
            </mc:Choice>
            <mc:Fallback xmlns="">
              <p:pic>
                <p:nvPicPr>
                  <p:cNvPr id="100" name="Encre 99">
                    <a:extLst>
                      <a:ext uri="{FF2B5EF4-FFF2-40B4-BE49-F238E27FC236}">
                        <a16:creationId xmlns:a16="http://schemas.microsoft.com/office/drawing/2014/main" id="{275FAED2-5518-6BF0-C4A8-291D85273D07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506106" y="5264802"/>
                    <a:ext cx="18000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101" name="Encre 100">
                    <a:extLst>
                      <a:ext uri="{FF2B5EF4-FFF2-40B4-BE49-F238E27FC236}">
                        <a16:creationId xmlns:a16="http://schemas.microsoft.com/office/drawing/2014/main" id="{84F1804C-E206-5779-D6A5-1B13C02C648E}"/>
                      </a:ext>
                    </a:extLst>
                  </p14:cNvPr>
                  <p14:cNvContentPartPr/>
                  <p14:nvPr/>
                </p14:nvContentPartPr>
                <p14:xfrm>
                  <a:off x="6596106" y="5116122"/>
                  <a:ext cx="360" cy="360"/>
                </p14:xfrm>
              </p:contentPart>
            </mc:Choice>
            <mc:Fallback xmlns="">
              <p:pic>
                <p:nvPicPr>
                  <p:cNvPr id="101" name="Encre 100">
                    <a:extLst>
                      <a:ext uri="{FF2B5EF4-FFF2-40B4-BE49-F238E27FC236}">
                        <a16:creationId xmlns:a16="http://schemas.microsoft.com/office/drawing/2014/main" id="{84F1804C-E206-5779-D6A5-1B13C02C648E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506106" y="4936122"/>
                    <a:ext cx="18000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102" name="Encre 101">
                    <a:extLst>
                      <a:ext uri="{FF2B5EF4-FFF2-40B4-BE49-F238E27FC236}">
                        <a16:creationId xmlns:a16="http://schemas.microsoft.com/office/drawing/2014/main" id="{2B6123DA-32F7-2722-7399-7432E0FC8A9D}"/>
                      </a:ext>
                    </a:extLst>
                  </p14:cNvPr>
                  <p14:cNvContentPartPr/>
                  <p14:nvPr/>
                </p14:nvContentPartPr>
                <p14:xfrm>
                  <a:off x="6596106" y="4961682"/>
                  <a:ext cx="360" cy="360"/>
                </p14:xfrm>
              </p:contentPart>
            </mc:Choice>
            <mc:Fallback xmlns="">
              <p:pic>
                <p:nvPicPr>
                  <p:cNvPr id="102" name="Encre 101">
                    <a:extLst>
                      <a:ext uri="{FF2B5EF4-FFF2-40B4-BE49-F238E27FC236}">
                        <a16:creationId xmlns:a16="http://schemas.microsoft.com/office/drawing/2014/main" id="{2B6123DA-32F7-2722-7399-7432E0FC8A9D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506106" y="4782042"/>
                    <a:ext cx="18000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103" name="Encre 102">
                    <a:extLst>
                      <a:ext uri="{FF2B5EF4-FFF2-40B4-BE49-F238E27FC236}">
                        <a16:creationId xmlns:a16="http://schemas.microsoft.com/office/drawing/2014/main" id="{56222A59-B9C5-B01A-85EB-D59AC7100E9F}"/>
                      </a:ext>
                    </a:extLst>
                  </p14:cNvPr>
                  <p14:cNvContentPartPr/>
                  <p14:nvPr/>
                </p14:nvContentPartPr>
                <p14:xfrm>
                  <a:off x="6678186" y="4961682"/>
                  <a:ext cx="360" cy="360"/>
                </p14:xfrm>
              </p:contentPart>
            </mc:Choice>
            <mc:Fallback xmlns="">
              <p:pic>
                <p:nvPicPr>
                  <p:cNvPr id="103" name="Encre 102">
                    <a:extLst>
                      <a:ext uri="{FF2B5EF4-FFF2-40B4-BE49-F238E27FC236}">
                        <a16:creationId xmlns:a16="http://schemas.microsoft.com/office/drawing/2014/main" id="{56222A59-B9C5-B01A-85EB-D59AC7100E9F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588186" y="4782042"/>
                    <a:ext cx="18000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104" name="Encre 103">
                    <a:extLst>
                      <a:ext uri="{FF2B5EF4-FFF2-40B4-BE49-F238E27FC236}">
                        <a16:creationId xmlns:a16="http://schemas.microsoft.com/office/drawing/2014/main" id="{6B70DD2E-379F-2D9D-53A6-2C203C24198F}"/>
                      </a:ext>
                    </a:extLst>
                  </p14:cNvPr>
                  <p14:cNvContentPartPr/>
                  <p14:nvPr/>
                </p14:nvContentPartPr>
                <p14:xfrm>
                  <a:off x="6698346" y="5187762"/>
                  <a:ext cx="360" cy="360"/>
                </p14:xfrm>
              </p:contentPart>
            </mc:Choice>
            <mc:Fallback xmlns="">
              <p:pic>
                <p:nvPicPr>
                  <p:cNvPr id="104" name="Encre 103">
                    <a:extLst>
                      <a:ext uri="{FF2B5EF4-FFF2-40B4-BE49-F238E27FC236}">
                        <a16:creationId xmlns:a16="http://schemas.microsoft.com/office/drawing/2014/main" id="{6B70DD2E-379F-2D9D-53A6-2C203C24198F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608706" y="5007762"/>
                    <a:ext cx="18000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105" name="Encre 104">
                    <a:extLst>
                      <a:ext uri="{FF2B5EF4-FFF2-40B4-BE49-F238E27FC236}">
                        <a16:creationId xmlns:a16="http://schemas.microsoft.com/office/drawing/2014/main" id="{D46AD1A0-885E-8CFA-CD51-5F00409F19B6}"/>
                      </a:ext>
                    </a:extLst>
                  </p14:cNvPr>
                  <p14:cNvContentPartPr/>
                  <p14:nvPr/>
                </p14:nvContentPartPr>
                <p14:xfrm>
                  <a:off x="6698346" y="5403762"/>
                  <a:ext cx="360" cy="360"/>
                </p14:xfrm>
              </p:contentPart>
            </mc:Choice>
            <mc:Fallback xmlns="">
              <p:pic>
                <p:nvPicPr>
                  <p:cNvPr id="105" name="Encre 104">
                    <a:extLst>
                      <a:ext uri="{FF2B5EF4-FFF2-40B4-BE49-F238E27FC236}">
                        <a16:creationId xmlns:a16="http://schemas.microsoft.com/office/drawing/2014/main" id="{D46AD1A0-885E-8CFA-CD51-5F00409F19B6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608706" y="5224122"/>
                    <a:ext cx="18000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106" name="Encre 105">
                    <a:extLst>
                      <a:ext uri="{FF2B5EF4-FFF2-40B4-BE49-F238E27FC236}">
                        <a16:creationId xmlns:a16="http://schemas.microsoft.com/office/drawing/2014/main" id="{1C10EC64-37F0-9349-3E01-2239131DE175}"/>
                      </a:ext>
                    </a:extLst>
                  </p14:cNvPr>
                  <p14:cNvContentPartPr/>
                  <p14:nvPr/>
                </p14:nvContentPartPr>
                <p14:xfrm>
                  <a:off x="6698346" y="5537322"/>
                  <a:ext cx="360" cy="360"/>
                </p14:xfrm>
              </p:contentPart>
            </mc:Choice>
            <mc:Fallback xmlns="">
              <p:pic>
                <p:nvPicPr>
                  <p:cNvPr id="106" name="Encre 105">
                    <a:extLst>
                      <a:ext uri="{FF2B5EF4-FFF2-40B4-BE49-F238E27FC236}">
                        <a16:creationId xmlns:a16="http://schemas.microsoft.com/office/drawing/2014/main" id="{1C10EC64-37F0-9349-3E01-2239131DE175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608706" y="5357322"/>
                    <a:ext cx="18000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107" name="Encre 106">
                    <a:extLst>
                      <a:ext uri="{FF2B5EF4-FFF2-40B4-BE49-F238E27FC236}">
                        <a16:creationId xmlns:a16="http://schemas.microsoft.com/office/drawing/2014/main" id="{172BB201-ACC3-3725-0F02-8B67F931839B}"/>
                      </a:ext>
                    </a:extLst>
                  </p14:cNvPr>
                  <p14:cNvContentPartPr/>
                  <p14:nvPr/>
                </p14:nvContentPartPr>
                <p14:xfrm>
                  <a:off x="6708786" y="5023602"/>
                  <a:ext cx="360" cy="360"/>
                </p14:xfrm>
              </p:contentPart>
            </mc:Choice>
            <mc:Fallback xmlns="">
              <p:pic>
                <p:nvPicPr>
                  <p:cNvPr id="107" name="Encre 106">
                    <a:extLst>
                      <a:ext uri="{FF2B5EF4-FFF2-40B4-BE49-F238E27FC236}">
                        <a16:creationId xmlns:a16="http://schemas.microsoft.com/office/drawing/2014/main" id="{172BB201-ACC3-3725-0F02-8B67F931839B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619146" y="4843602"/>
                    <a:ext cx="18000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108" name="Encre 107">
                    <a:extLst>
                      <a:ext uri="{FF2B5EF4-FFF2-40B4-BE49-F238E27FC236}">
                        <a16:creationId xmlns:a16="http://schemas.microsoft.com/office/drawing/2014/main" id="{97E7215C-A24F-D131-D7D6-467C5A57ACD2}"/>
                      </a:ext>
                    </a:extLst>
                  </p14:cNvPr>
                  <p14:cNvContentPartPr/>
                  <p14:nvPr/>
                </p14:nvContentPartPr>
                <p14:xfrm>
                  <a:off x="6708786" y="4930722"/>
                  <a:ext cx="360" cy="360"/>
                </p14:xfrm>
              </p:contentPart>
            </mc:Choice>
            <mc:Fallback xmlns="">
              <p:pic>
                <p:nvPicPr>
                  <p:cNvPr id="108" name="Encre 107">
                    <a:extLst>
                      <a:ext uri="{FF2B5EF4-FFF2-40B4-BE49-F238E27FC236}">
                        <a16:creationId xmlns:a16="http://schemas.microsoft.com/office/drawing/2014/main" id="{97E7215C-A24F-D131-D7D6-467C5A57ACD2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619146" y="4751082"/>
                    <a:ext cx="18000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109" name="Encre 108">
                    <a:extLst>
                      <a:ext uri="{FF2B5EF4-FFF2-40B4-BE49-F238E27FC236}">
                        <a16:creationId xmlns:a16="http://schemas.microsoft.com/office/drawing/2014/main" id="{EA39EA69-B6B6-5FC0-F4ED-6D59F5C72969}"/>
                      </a:ext>
                    </a:extLst>
                  </p14:cNvPr>
                  <p14:cNvContentPartPr/>
                  <p14:nvPr/>
                </p14:nvContentPartPr>
                <p14:xfrm>
                  <a:off x="7838826" y="4869882"/>
                  <a:ext cx="360" cy="360"/>
                </p14:xfrm>
              </p:contentPart>
            </mc:Choice>
            <mc:Fallback xmlns="">
              <p:pic>
                <p:nvPicPr>
                  <p:cNvPr id="109" name="Encre 108">
                    <a:extLst>
                      <a:ext uri="{FF2B5EF4-FFF2-40B4-BE49-F238E27FC236}">
                        <a16:creationId xmlns:a16="http://schemas.microsoft.com/office/drawing/2014/main" id="{EA39EA69-B6B6-5FC0-F4ED-6D59F5C72969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749186" y="4689882"/>
                    <a:ext cx="18000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110" name="Encre 109">
                    <a:extLst>
                      <a:ext uri="{FF2B5EF4-FFF2-40B4-BE49-F238E27FC236}">
                        <a16:creationId xmlns:a16="http://schemas.microsoft.com/office/drawing/2014/main" id="{3F92975A-181F-DEFF-2ACC-85FC545ACD17}"/>
                      </a:ext>
                    </a:extLst>
                  </p14:cNvPr>
                  <p14:cNvContentPartPr/>
                  <p14:nvPr/>
                </p14:nvContentPartPr>
                <p14:xfrm>
                  <a:off x="7838826" y="5147082"/>
                  <a:ext cx="360" cy="360"/>
                </p14:xfrm>
              </p:contentPart>
            </mc:Choice>
            <mc:Fallback xmlns="">
              <p:pic>
                <p:nvPicPr>
                  <p:cNvPr id="110" name="Encre 109">
                    <a:extLst>
                      <a:ext uri="{FF2B5EF4-FFF2-40B4-BE49-F238E27FC236}">
                        <a16:creationId xmlns:a16="http://schemas.microsoft.com/office/drawing/2014/main" id="{3F92975A-181F-DEFF-2ACC-85FC545ACD17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749186" y="4967082"/>
                    <a:ext cx="18000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111" name="Encre 110">
                    <a:extLst>
                      <a:ext uri="{FF2B5EF4-FFF2-40B4-BE49-F238E27FC236}">
                        <a16:creationId xmlns:a16="http://schemas.microsoft.com/office/drawing/2014/main" id="{7C705026-5719-598E-0FE2-A353F392D502}"/>
                      </a:ext>
                    </a:extLst>
                  </p14:cNvPr>
                  <p14:cNvContentPartPr/>
                  <p14:nvPr/>
                </p14:nvContentPartPr>
                <p14:xfrm>
                  <a:off x="7838826" y="5321682"/>
                  <a:ext cx="360" cy="360"/>
                </p14:xfrm>
              </p:contentPart>
            </mc:Choice>
            <mc:Fallback xmlns="">
              <p:pic>
                <p:nvPicPr>
                  <p:cNvPr id="111" name="Encre 110">
                    <a:extLst>
                      <a:ext uri="{FF2B5EF4-FFF2-40B4-BE49-F238E27FC236}">
                        <a16:creationId xmlns:a16="http://schemas.microsoft.com/office/drawing/2014/main" id="{7C705026-5719-598E-0FE2-A353F392D502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749186" y="5141682"/>
                    <a:ext cx="18000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112" name="Encre 111">
                    <a:extLst>
                      <a:ext uri="{FF2B5EF4-FFF2-40B4-BE49-F238E27FC236}">
                        <a16:creationId xmlns:a16="http://schemas.microsoft.com/office/drawing/2014/main" id="{50E5AF71-D5CB-040F-2764-64AB06A9FA55}"/>
                      </a:ext>
                    </a:extLst>
                  </p14:cNvPr>
                  <p14:cNvContentPartPr/>
                  <p14:nvPr/>
                </p14:nvContentPartPr>
                <p14:xfrm>
                  <a:off x="7849626" y="5444442"/>
                  <a:ext cx="360" cy="360"/>
                </p14:xfrm>
              </p:contentPart>
            </mc:Choice>
            <mc:Fallback xmlns="">
              <p:pic>
                <p:nvPicPr>
                  <p:cNvPr id="112" name="Encre 111">
                    <a:extLst>
                      <a:ext uri="{FF2B5EF4-FFF2-40B4-BE49-F238E27FC236}">
                        <a16:creationId xmlns:a16="http://schemas.microsoft.com/office/drawing/2014/main" id="{50E5AF71-D5CB-040F-2764-64AB06A9FA55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759626" y="5264802"/>
                    <a:ext cx="18000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113" name="Encre 112">
                    <a:extLst>
                      <a:ext uri="{FF2B5EF4-FFF2-40B4-BE49-F238E27FC236}">
                        <a16:creationId xmlns:a16="http://schemas.microsoft.com/office/drawing/2014/main" id="{D1BBD7FC-7D5B-DC72-61B2-2D4F86D4548E}"/>
                      </a:ext>
                    </a:extLst>
                  </p14:cNvPr>
                  <p14:cNvContentPartPr/>
                  <p14:nvPr/>
                </p14:nvContentPartPr>
                <p14:xfrm>
                  <a:off x="7787706" y="5506362"/>
                  <a:ext cx="360" cy="360"/>
                </p14:xfrm>
              </p:contentPart>
            </mc:Choice>
            <mc:Fallback xmlns="">
              <p:pic>
                <p:nvPicPr>
                  <p:cNvPr id="113" name="Encre 112">
                    <a:extLst>
                      <a:ext uri="{FF2B5EF4-FFF2-40B4-BE49-F238E27FC236}">
                        <a16:creationId xmlns:a16="http://schemas.microsoft.com/office/drawing/2014/main" id="{D1BBD7FC-7D5B-DC72-61B2-2D4F86D4548E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697706" y="5326362"/>
                    <a:ext cx="18000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114" name="Encre 113">
                    <a:extLst>
                      <a:ext uri="{FF2B5EF4-FFF2-40B4-BE49-F238E27FC236}">
                        <a16:creationId xmlns:a16="http://schemas.microsoft.com/office/drawing/2014/main" id="{580558AF-9745-6E2A-EA89-976B571B1C42}"/>
                      </a:ext>
                    </a:extLst>
                  </p14:cNvPr>
                  <p14:cNvContentPartPr/>
                  <p14:nvPr/>
                </p14:nvContentPartPr>
                <p14:xfrm>
                  <a:off x="7787706" y="5290722"/>
                  <a:ext cx="360" cy="360"/>
                </p14:xfrm>
              </p:contentPart>
            </mc:Choice>
            <mc:Fallback xmlns="">
              <p:pic>
                <p:nvPicPr>
                  <p:cNvPr id="114" name="Encre 113">
                    <a:extLst>
                      <a:ext uri="{FF2B5EF4-FFF2-40B4-BE49-F238E27FC236}">
                        <a16:creationId xmlns:a16="http://schemas.microsoft.com/office/drawing/2014/main" id="{580558AF-9745-6E2A-EA89-976B571B1C42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697706" y="5111082"/>
                    <a:ext cx="18000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115" name="Encre 114">
                    <a:extLst>
                      <a:ext uri="{FF2B5EF4-FFF2-40B4-BE49-F238E27FC236}">
                        <a16:creationId xmlns:a16="http://schemas.microsoft.com/office/drawing/2014/main" id="{4A820FEC-AE0A-2A0D-ED31-EA7197084AD6}"/>
                      </a:ext>
                    </a:extLst>
                  </p14:cNvPr>
                  <p14:cNvContentPartPr/>
                  <p14:nvPr/>
                </p14:nvContentPartPr>
                <p14:xfrm>
                  <a:off x="7787706" y="5003082"/>
                  <a:ext cx="360" cy="360"/>
                </p14:xfrm>
              </p:contentPart>
            </mc:Choice>
            <mc:Fallback xmlns="">
              <p:pic>
                <p:nvPicPr>
                  <p:cNvPr id="115" name="Encre 114">
                    <a:extLst>
                      <a:ext uri="{FF2B5EF4-FFF2-40B4-BE49-F238E27FC236}">
                        <a16:creationId xmlns:a16="http://schemas.microsoft.com/office/drawing/2014/main" id="{4A820FEC-AE0A-2A0D-ED31-EA7197084AD6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697706" y="4823082"/>
                    <a:ext cx="18000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116" name="Encre 115">
                    <a:extLst>
                      <a:ext uri="{FF2B5EF4-FFF2-40B4-BE49-F238E27FC236}">
                        <a16:creationId xmlns:a16="http://schemas.microsoft.com/office/drawing/2014/main" id="{FAEA5E2C-ABE9-2E4E-095C-75C7244CC7F3}"/>
                      </a:ext>
                    </a:extLst>
                  </p14:cNvPr>
                  <p14:cNvContentPartPr/>
                  <p14:nvPr/>
                </p14:nvContentPartPr>
                <p14:xfrm>
                  <a:off x="7879866" y="4982562"/>
                  <a:ext cx="360" cy="360"/>
                </p14:xfrm>
              </p:contentPart>
            </mc:Choice>
            <mc:Fallback xmlns="">
              <p:pic>
                <p:nvPicPr>
                  <p:cNvPr id="116" name="Encre 115">
                    <a:extLst>
                      <a:ext uri="{FF2B5EF4-FFF2-40B4-BE49-F238E27FC236}">
                        <a16:creationId xmlns:a16="http://schemas.microsoft.com/office/drawing/2014/main" id="{FAEA5E2C-ABE9-2E4E-095C-75C7244CC7F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789866" y="4802922"/>
                    <a:ext cx="18000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117" name="Encre 116">
                    <a:extLst>
                      <a:ext uri="{FF2B5EF4-FFF2-40B4-BE49-F238E27FC236}">
                        <a16:creationId xmlns:a16="http://schemas.microsoft.com/office/drawing/2014/main" id="{446ADF36-5093-840C-0FFB-613C9DD66039}"/>
                      </a:ext>
                    </a:extLst>
                  </p14:cNvPr>
                  <p14:cNvContentPartPr/>
                  <p14:nvPr/>
                </p14:nvContentPartPr>
                <p14:xfrm>
                  <a:off x="7879866" y="5136642"/>
                  <a:ext cx="360" cy="360"/>
                </p14:xfrm>
              </p:contentPart>
            </mc:Choice>
            <mc:Fallback xmlns="">
              <p:pic>
                <p:nvPicPr>
                  <p:cNvPr id="117" name="Encre 116">
                    <a:extLst>
                      <a:ext uri="{FF2B5EF4-FFF2-40B4-BE49-F238E27FC236}">
                        <a16:creationId xmlns:a16="http://schemas.microsoft.com/office/drawing/2014/main" id="{446ADF36-5093-840C-0FFB-613C9DD66039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789866" y="4956642"/>
                    <a:ext cx="18000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118" name="Encre 117">
                    <a:extLst>
                      <a:ext uri="{FF2B5EF4-FFF2-40B4-BE49-F238E27FC236}">
                        <a16:creationId xmlns:a16="http://schemas.microsoft.com/office/drawing/2014/main" id="{8F0D50DB-D98D-065A-431E-6D38D77A194D}"/>
                      </a:ext>
                    </a:extLst>
                  </p14:cNvPr>
                  <p14:cNvContentPartPr/>
                  <p14:nvPr/>
                </p14:nvContentPartPr>
                <p14:xfrm>
                  <a:off x="7879866" y="5331762"/>
                  <a:ext cx="360" cy="360"/>
                </p14:xfrm>
              </p:contentPart>
            </mc:Choice>
            <mc:Fallback xmlns="">
              <p:pic>
                <p:nvPicPr>
                  <p:cNvPr id="118" name="Encre 117">
                    <a:extLst>
                      <a:ext uri="{FF2B5EF4-FFF2-40B4-BE49-F238E27FC236}">
                        <a16:creationId xmlns:a16="http://schemas.microsoft.com/office/drawing/2014/main" id="{8F0D50DB-D98D-065A-431E-6D38D77A194D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789866" y="5151762"/>
                    <a:ext cx="18000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119" name="Encre 118">
                    <a:extLst>
                      <a:ext uri="{FF2B5EF4-FFF2-40B4-BE49-F238E27FC236}">
                        <a16:creationId xmlns:a16="http://schemas.microsoft.com/office/drawing/2014/main" id="{B67100DB-ACFF-9B9E-E81E-E673CD49E3C8}"/>
                      </a:ext>
                    </a:extLst>
                  </p14:cNvPr>
                  <p14:cNvContentPartPr/>
                  <p14:nvPr/>
                </p14:nvContentPartPr>
                <p14:xfrm>
                  <a:off x="7879866" y="5506362"/>
                  <a:ext cx="360" cy="360"/>
                </p14:xfrm>
              </p:contentPart>
            </mc:Choice>
            <mc:Fallback xmlns="">
              <p:pic>
                <p:nvPicPr>
                  <p:cNvPr id="119" name="Encre 118">
                    <a:extLst>
                      <a:ext uri="{FF2B5EF4-FFF2-40B4-BE49-F238E27FC236}">
                        <a16:creationId xmlns:a16="http://schemas.microsoft.com/office/drawing/2014/main" id="{B67100DB-ACFF-9B9E-E81E-E673CD49E3C8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789866" y="5326362"/>
                    <a:ext cx="18000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120" name="Encre 119">
                    <a:extLst>
                      <a:ext uri="{FF2B5EF4-FFF2-40B4-BE49-F238E27FC236}">
                        <a16:creationId xmlns:a16="http://schemas.microsoft.com/office/drawing/2014/main" id="{777DCC3E-C89F-8A38-092F-C3C84BD7CB4B}"/>
                      </a:ext>
                    </a:extLst>
                  </p14:cNvPr>
                  <p14:cNvContentPartPr/>
                  <p14:nvPr/>
                </p14:nvContentPartPr>
                <p14:xfrm>
                  <a:off x="6626706" y="5567922"/>
                  <a:ext cx="360" cy="360"/>
                </p14:xfrm>
              </p:contentPart>
            </mc:Choice>
            <mc:Fallback xmlns="">
              <p:pic>
                <p:nvPicPr>
                  <p:cNvPr id="120" name="Encre 119">
                    <a:extLst>
                      <a:ext uri="{FF2B5EF4-FFF2-40B4-BE49-F238E27FC236}">
                        <a16:creationId xmlns:a16="http://schemas.microsoft.com/office/drawing/2014/main" id="{777DCC3E-C89F-8A38-092F-C3C84BD7CB4B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537066" y="5388282"/>
                    <a:ext cx="18000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121" name="Encre 120">
                    <a:extLst>
                      <a:ext uri="{FF2B5EF4-FFF2-40B4-BE49-F238E27FC236}">
                        <a16:creationId xmlns:a16="http://schemas.microsoft.com/office/drawing/2014/main" id="{FFF5F3EB-26AA-4A2F-F2B7-CB2C9106201D}"/>
                      </a:ext>
                    </a:extLst>
                  </p14:cNvPr>
                  <p14:cNvContentPartPr/>
                  <p14:nvPr/>
                </p14:nvContentPartPr>
                <p14:xfrm>
                  <a:off x="7797786" y="4941522"/>
                  <a:ext cx="360" cy="360"/>
                </p14:xfrm>
              </p:contentPart>
            </mc:Choice>
            <mc:Fallback xmlns="">
              <p:pic>
                <p:nvPicPr>
                  <p:cNvPr id="121" name="Encre 120">
                    <a:extLst>
                      <a:ext uri="{FF2B5EF4-FFF2-40B4-BE49-F238E27FC236}">
                        <a16:creationId xmlns:a16="http://schemas.microsoft.com/office/drawing/2014/main" id="{FFF5F3EB-26AA-4A2F-F2B7-CB2C9106201D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707786" y="4761522"/>
                    <a:ext cx="18000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122" name="Encre 121">
                    <a:extLst>
                      <a:ext uri="{FF2B5EF4-FFF2-40B4-BE49-F238E27FC236}">
                        <a16:creationId xmlns:a16="http://schemas.microsoft.com/office/drawing/2014/main" id="{9F3A1E43-E2AF-ECC3-62D6-91164AFF9E60}"/>
                      </a:ext>
                    </a:extLst>
                  </p14:cNvPr>
                  <p14:cNvContentPartPr/>
                  <p14:nvPr/>
                </p14:nvContentPartPr>
                <p14:xfrm>
                  <a:off x="7777266" y="4869882"/>
                  <a:ext cx="360" cy="360"/>
                </p14:xfrm>
              </p:contentPart>
            </mc:Choice>
            <mc:Fallback xmlns="">
              <p:pic>
                <p:nvPicPr>
                  <p:cNvPr id="122" name="Encre 121">
                    <a:extLst>
                      <a:ext uri="{FF2B5EF4-FFF2-40B4-BE49-F238E27FC236}">
                        <a16:creationId xmlns:a16="http://schemas.microsoft.com/office/drawing/2014/main" id="{9F3A1E43-E2AF-ECC3-62D6-91164AFF9E60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687266" y="4689882"/>
                    <a:ext cx="18000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23" name="Encre 122">
                    <a:extLst>
                      <a:ext uri="{FF2B5EF4-FFF2-40B4-BE49-F238E27FC236}">
                        <a16:creationId xmlns:a16="http://schemas.microsoft.com/office/drawing/2014/main" id="{5ED19380-4B68-A18D-B911-523D3B45F053}"/>
                      </a:ext>
                    </a:extLst>
                  </p14:cNvPr>
                  <p14:cNvContentPartPr/>
                  <p14:nvPr/>
                </p14:nvContentPartPr>
                <p14:xfrm>
                  <a:off x="7890306" y="4910562"/>
                  <a:ext cx="360" cy="360"/>
                </p14:xfrm>
              </p:contentPart>
            </mc:Choice>
            <mc:Fallback xmlns="">
              <p:pic>
                <p:nvPicPr>
                  <p:cNvPr id="123" name="Encre 122">
                    <a:extLst>
                      <a:ext uri="{FF2B5EF4-FFF2-40B4-BE49-F238E27FC236}">
                        <a16:creationId xmlns:a16="http://schemas.microsoft.com/office/drawing/2014/main" id="{5ED19380-4B68-A18D-B911-523D3B45F05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800306" y="4730562"/>
                    <a:ext cx="18000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24" name="Encre 123">
                    <a:extLst>
                      <a:ext uri="{FF2B5EF4-FFF2-40B4-BE49-F238E27FC236}">
                        <a16:creationId xmlns:a16="http://schemas.microsoft.com/office/drawing/2014/main" id="{7405D170-249A-F6BB-7CA6-FC6BFE845904}"/>
                      </a:ext>
                    </a:extLst>
                  </p14:cNvPr>
                  <p14:cNvContentPartPr/>
                  <p14:nvPr/>
                </p14:nvContentPartPr>
                <p14:xfrm>
                  <a:off x="6626706" y="4930722"/>
                  <a:ext cx="360" cy="360"/>
                </p14:xfrm>
              </p:contentPart>
            </mc:Choice>
            <mc:Fallback xmlns="">
              <p:pic>
                <p:nvPicPr>
                  <p:cNvPr id="124" name="Encre 123">
                    <a:extLst>
                      <a:ext uri="{FF2B5EF4-FFF2-40B4-BE49-F238E27FC236}">
                        <a16:creationId xmlns:a16="http://schemas.microsoft.com/office/drawing/2014/main" id="{7405D170-249A-F6BB-7CA6-FC6BFE845904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537066" y="4751082"/>
                    <a:ext cx="18000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25" name="Encre 124">
                    <a:extLst>
                      <a:ext uri="{FF2B5EF4-FFF2-40B4-BE49-F238E27FC236}">
                        <a16:creationId xmlns:a16="http://schemas.microsoft.com/office/drawing/2014/main" id="{69FEB620-81F8-A9DC-B117-98E67ACBA864}"/>
                      </a:ext>
                    </a:extLst>
                  </p14:cNvPr>
                  <p14:cNvContentPartPr/>
                  <p14:nvPr/>
                </p14:nvContentPartPr>
                <p14:xfrm>
                  <a:off x="6585306" y="4859082"/>
                  <a:ext cx="360" cy="360"/>
                </p14:xfrm>
              </p:contentPart>
            </mc:Choice>
            <mc:Fallback xmlns="">
              <p:pic>
                <p:nvPicPr>
                  <p:cNvPr id="125" name="Encre 124">
                    <a:extLst>
                      <a:ext uri="{FF2B5EF4-FFF2-40B4-BE49-F238E27FC236}">
                        <a16:creationId xmlns:a16="http://schemas.microsoft.com/office/drawing/2014/main" id="{69FEB620-81F8-A9DC-B117-98E67ACBA864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495666" y="4679442"/>
                    <a:ext cx="18000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26" name="Encre 125">
                    <a:extLst>
                      <a:ext uri="{FF2B5EF4-FFF2-40B4-BE49-F238E27FC236}">
                        <a16:creationId xmlns:a16="http://schemas.microsoft.com/office/drawing/2014/main" id="{DC0E2A5E-9834-35E9-8BC0-5BBA39F2CD34}"/>
                      </a:ext>
                    </a:extLst>
                  </p14:cNvPr>
                  <p14:cNvContentPartPr/>
                  <p14:nvPr/>
                </p14:nvContentPartPr>
                <p14:xfrm>
                  <a:off x="6656946" y="4859082"/>
                  <a:ext cx="360" cy="360"/>
                </p14:xfrm>
              </p:contentPart>
            </mc:Choice>
            <mc:Fallback xmlns="">
              <p:pic>
                <p:nvPicPr>
                  <p:cNvPr id="126" name="Encre 125">
                    <a:extLst>
                      <a:ext uri="{FF2B5EF4-FFF2-40B4-BE49-F238E27FC236}">
                        <a16:creationId xmlns:a16="http://schemas.microsoft.com/office/drawing/2014/main" id="{DC0E2A5E-9834-35E9-8BC0-5BBA39F2CD34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567306" y="4679442"/>
                    <a:ext cx="18000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27" name="Encre 126">
                    <a:extLst>
                      <a:ext uri="{FF2B5EF4-FFF2-40B4-BE49-F238E27FC236}">
                        <a16:creationId xmlns:a16="http://schemas.microsoft.com/office/drawing/2014/main" id="{896F0916-61B3-C1A1-DBF6-CBC50E165D22}"/>
                      </a:ext>
                    </a:extLst>
                  </p14:cNvPr>
                  <p14:cNvContentPartPr/>
                  <p14:nvPr/>
                </p14:nvContentPartPr>
                <p14:xfrm>
                  <a:off x="6667746" y="4859082"/>
                  <a:ext cx="360" cy="360"/>
                </p14:xfrm>
              </p:contentPart>
            </mc:Choice>
            <mc:Fallback xmlns="">
              <p:pic>
                <p:nvPicPr>
                  <p:cNvPr id="127" name="Encre 126">
                    <a:extLst>
                      <a:ext uri="{FF2B5EF4-FFF2-40B4-BE49-F238E27FC236}">
                        <a16:creationId xmlns:a16="http://schemas.microsoft.com/office/drawing/2014/main" id="{896F0916-61B3-C1A1-DBF6-CBC50E165D22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577746" y="4679442"/>
                    <a:ext cx="18000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28" name="Encre 127">
                    <a:extLst>
                      <a:ext uri="{FF2B5EF4-FFF2-40B4-BE49-F238E27FC236}">
                        <a16:creationId xmlns:a16="http://schemas.microsoft.com/office/drawing/2014/main" id="{3F987608-2F9E-7030-E01E-887ED43C385C}"/>
                      </a:ext>
                    </a:extLst>
                  </p14:cNvPr>
                  <p14:cNvContentPartPr/>
                  <p14:nvPr/>
                </p14:nvContentPartPr>
                <p14:xfrm>
                  <a:off x="6698346" y="4859082"/>
                  <a:ext cx="360" cy="360"/>
                </p14:xfrm>
              </p:contentPart>
            </mc:Choice>
            <mc:Fallback xmlns="">
              <p:pic>
                <p:nvPicPr>
                  <p:cNvPr id="128" name="Encre 127">
                    <a:extLst>
                      <a:ext uri="{FF2B5EF4-FFF2-40B4-BE49-F238E27FC236}">
                        <a16:creationId xmlns:a16="http://schemas.microsoft.com/office/drawing/2014/main" id="{3F987608-2F9E-7030-E01E-887ED43C385C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608706" y="4679442"/>
                    <a:ext cx="180000" cy="3600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6B7DC1FC-D555-B44F-1F51-05F0241413D6}"/>
                  </a:ext>
                </a:extLst>
              </p:cNvPr>
              <p:cNvSpPr/>
              <p:nvPr/>
            </p:nvSpPr>
            <p:spPr>
              <a:xfrm>
                <a:off x="6397987" y="1520576"/>
                <a:ext cx="560398" cy="29327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FAA875C3-D30F-44B6-6819-43EACF290FA9}"/>
                  </a:ext>
                </a:extLst>
              </p:cNvPr>
              <p:cNvSpPr/>
              <p:nvPr/>
            </p:nvSpPr>
            <p:spPr>
              <a:xfrm>
                <a:off x="7599667" y="1806683"/>
                <a:ext cx="560398" cy="29327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C1C247A-4AAB-3D2B-81F9-A21131291ACB}"/>
              </a:ext>
            </a:extLst>
          </p:cNvPr>
          <p:cNvSpPr/>
          <p:nvPr/>
        </p:nvSpPr>
        <p:spPr>
          <a:xfrm>
            <a:off x="4606479" y="83522"/>
            <a:ext cx="312334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Interprétation des axes </a:t>
            </a:r>
          </a:p>
        </p:txBody>
      </p:sp>
    </p:spTree>
    <p:extLst>
      <p:ext uri="{BB962C8B-B14F-4D97-AF65-F5344CB8AC3E}">
        <p14:creationId xmlns:p14="http://schemas.microsoft.com/office/powerpoint/2010/main" val="34469853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851</Words>
  <Application>Microsoft Office PowerPoint</Application>
  <PresentationFormat>Grand écran</PresentationFormat>
  <Paragraphs>130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Helvetica Neue</vt:lpstr>
      <vt:lpstr>Segoe UI Semibold</vt:lpstr>
      <vt:lpstr>Segoe UI Semilight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Youness</dc:creator>
  <cp:lastModifiedBy>Youness</cp:lastModifiedBy>
  <cp:revision>9</cp:revision>
  <dcterms:created xsi:type="dcterms:W3CDTF">2023-01-16T20:10:53Z</dcterms:created>
  <dcterms:modified xsi:type="dcterms:W3CDTF">2023-02-14T22:18:44Z</dcterms:modified>
</cp:coreProperties>
</file>