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25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E3BB1-2C1E-4168-B520-916C2E08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15B748-CFA4-4ED9-9443-0108E3D41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5D8DE-89CD-413C-B448-9AA5F42F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63CF-B2D4-4FE5-97E3-6467D3B6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57236-DC1F-489B-A21F-484AA153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4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131BA-6E51-4B75-936A-D33D4AB4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82E3B-7EC8-4E25-9CFB-B8F68C82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C7146-D28E-425B-92F5-FB6E3F5C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BC25-2A9A-427F-BE6B-DBAC32E1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4A87A-EA46-46A5-8701-6E3D6CF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6A1B0-C61E-4F37-A255-A06ED5558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E1F5DB-8F45-4F91-81C0-B4EC3F695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7BD3F-D60E-4539-B51F-C704D0C2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D07CF-E87D-4711-AF1D-2A9CA642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6D998-0E8A-4F77-B91D-C8DECA21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91282-9E7B-49A2-B956-0004224E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23989-C4A2-4931-B02D-47F895F2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0631-3544-420F-8FA0-0D84E843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00EAC-E9D5-4E16-A39A-EFCC2D3A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48FF6-D115-46A1-9298-5120AF9E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6C3BE-360D-4EA6-B90D-374B7FF7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D6CE7-E026-4D7F-8864-A7E2FF1A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3C1DD-1CFA-402C-B628-A379C66B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50D6C-E1CB-433E-AD29-40962CA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4E5A-EA1E-4559-A9E7-45F20A1A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7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C748C-8820-4364-8C28-9574A1D4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CC8F1-25E1-4F13-83F4-84528409E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6D3F7-60E2-4F1B-A6C6-D38CAB64C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4B360-2CA2-43ED-BF87-14DDD0A5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97C9B-7542-4C89-9477-93D18715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A71AA-823F-46B0-B46E-94E6C0D2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2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B3E99-776D-4B3E-A7FA-E3AAD02C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C5B35-7E3F-459E-970B-BEDBB45E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88B78C-C189-49D9-836B-9EDE7D16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6CEECE-CADB-4AC8-B23F-8EFFFDEFD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695B9-3745-4489-8303-6393B1667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843907-6B84-4C96-BA8C-6B186402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A34A2-0E8A-420A-B4D8-7DC60398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82066C-42A8-46F4-8256-96F09BE8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7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5000F-4B7D-49D4-A4E4-2D06DC02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A25FC2-D691-4A5F-A67F-4E26B2FD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24E64A-12AD-4572-A0D0-F32C47E1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557FC-8B17-4615-B719-F76C6FD4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0BA5C8-2605-484F-800A-F1845900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77B4DB-2B4B-4F1E-A187-5675EF6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9368FB-81E3-4485-A9C0-D768DB83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4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395D4-6C4A-4BA1-82E5-C8206D8D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77AC1-C0A5-496F-8774-208840F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2FF11-0A4D-4D63-A112-DC24C69F9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2E4990-DBF9-480E-85E7-63060FF4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07E04-11A8-4F7E-8A95-3ABF90DC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21BCB-57A2-4559-B27F-7E59B954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7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5FBB3-6E78-49C8-872A-715CD540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7E801-9270-4AFA-BB85-0094AA49E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9A5CC-EC8B-4772-9787-D6659F73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8D2AE-F14A-44F5-A350-65D46DC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703EE-B5A6-4B75-B4D1-BA6C7DAC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5D8A-7630-432A-973E-96B0E233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1B7BEF-7DFF-493F-9E18-8E69DF35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6E032-3B51-4572-BBA1-DC735B48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F93B2-7789-4065-A2F6-DADB8B236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D207-81FA-4194-A30F-40B1D9F3564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9F367-49AE-4832-A147-C86D4BBB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2F648-BDE5-42D0-83D3-64FD466F4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6F6AD-3E29-43E6-8085-7E7769B06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0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CD0B4B-16B0-4177-B52A-800E7393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23690"/>
            <a:ext cx="8786169" cy="47523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06B1FA-4E1F-4010-85DE-FCDF0DF9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37" y="738930"/>
            <a:ext cx="8786169" cy="481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BB5663-0026-49DE-91FA-7C944602484C}"/>
              </a:ext>
            </a:extLst>
          </p:cNvPr>
          <p:cNvCxnSpPr>
            <a:cxnSpLocks/>
          </p:cNvCxnSpPr>
          <p:nvPr/>
        </p:nvCxnSpPr>
        <p:spPr>
          <a:xfrm>
            <a:off x="1516380" y="2956560"/>
            <a:ext cx="0" cy="754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1A3BDF-D822-41E8-813C-E5247ED48457}"/>
              </a:ext>
            </a:extLst>
          </p:cNvPr>
          <p:cNvCxnSpPr>
            <a:cxnSpLocks/>
          </p:cNvCxnSpPr>
          <p:nvPr/>
        </p:nvCxnSpPr>
        <p:spPr>
          <a:xfrm>
            <a:off x="1516380" y="2956560"/>
            <a:ext cx="297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0B29DC-DB95-401D-B9B6-2E14B84DB530}"/>
              </a:ext>
            </a:extLst>
          </p:cNvPr>
          <p:cNvCxnSpPr>
            <a:cxnSpLocks/>
          </p:cNvCxnSpPr>
          <p:nvPr/>
        </p:nvCxnSpPr>
        <p:spPr>
          <a:xfrm>
            <a:off x="1813560" y="2804160"/>
            <a:ext cx="0" cy="152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D21E2D-E650-46C9-9A2F-4DD339B2A4F7}"/>
              </a:ext>
            </a:extLst>
          </p:cNvPr>
          <p:cNvCxnSpPr>
            <a:cxnSpLocks/>
          </p:cNvCxnSpPr>
          <p:nvPr/>
        </p:nvCxnSpPr>
        <p:spPr>
          <a:xfrm>
            <a:off x="1664970" y="2804160"/>
            <a:ext cx="1485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9A019D-83CC-4E2A-9292-52A3A76B8E83}"/>
              </a:ext>
            </a:extLst>
          </p:cNvPr>
          <p:cNvCxnSpPr>
            <a:cxnSpLocks/>
          </p:cNvCxnSpPr>
          <p:nvPr/>
        </p:nvCxnSpPr>
        <p:spPr>
          <a:xfrm flipV="1">
            <a:off x="1663065" y="2476500"/>
            <a:ext cx="1905" cy="3276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4E74E0-A118-4B65-89B6-06DF17E8087C}"/>
              </a:ext>
            </a:extLst>
          </p:cNvPr>
          <p:cNvCxnSpPr>
            <a:cxnSpLocks/>
          </p:cNvCxnSpPr>
          <p:nvPr/>
        </p:nvCxnSpPr>
        <p:spPr>
          <a:xfrm>
            <a:off x="1333500" y="2506980"/>
            <a:ext cx="2971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CFCC243-DAD4-4C4B-9910-B39E429D11CD}"/>
              </a:ext>
            </a:extLst>
          </p:cNvPr>
          <p:cNvCxnSpPr>
            <a:cxnSpLocks/>
          </p:cNvCxnSpPr>
          <p:nvPr/>
        </p:nvCxnSpPr>
        <p:spPr>
          <a:xfrm>
            <a:off x="1813560" y="2804160"/>
            <a:ext cx="594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D180578-15FB-403E-92E0-11F3CCF74708}"/>
              </a:ext>
            </a:extLst>
          </p:cNvPr>
          <p:cNvCxnSpPr>
            <a:cxnSpLocks/>
          </p:cNvCxnSpPr>
          <p:nvPr/>
        </p:nvCxnSpPr>
        <p:spPr>
          <a:xfrm>
            <a:off x="2407920" y="2640330"/>
            <a:ext cx="0" cy="163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7C61FBF-1231-4250-9262-1B00E92B53E5}"/>
              </a:ext>
            </a:extLst>
          </p:cNvPr>
          <p:cNvCxnSpPr>
            <a:cxnSpLocks/>
          </p:cNvCxnSpPr>
          <p:nvPr/>
        </p:nvCxnSpPr>
        <p:spPr>
          <a:xfrm>
            <a:off x="2407920" y="2663190"/>
            <a:ext cx="5943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2F4F6FA-B9D2-4350-8F52-620A12160D43}"/>
              </a:ext>
            </a:extLst>
          </p:cNvPr>
          <p:cNvCxnSpPr>
            <a:cxnSpLocks/>
          </p:cNvCxnSpPr>
          <p:nvPr/>
        </p:nvCxnSpPr>
        <p:spPr>
          <a:xfrm flipV="1">
            <a:off x="3002280" y="2476500"/>
            <a:ext cx="0" cy="186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896E479-9FF1-4280-8EEA-9BED0D9B4652}"/>
              </a:ext>
            </a:extLst>
          </p:cNvPr>
          <p:cNvCxnSpPr>
            <a:cxnSpLocks/>
          </p:cNvCxnSpPr>
          <p:nvPr/>
        </p:nvCxnSpPr>
        <p:spPr>
          <a:xfrm>
            <a:off x="3002280" y="2506980"/>
            <a:ext cx="137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22BD573-8748-4114-A6B7-63AE606313B1}"/>
              </a:ext>
            </a:extLst>
          </p:cNvPr>
          <p:cNvCxnSpPr>
            <a:cxnSpLocks/>
          </p:cNvCxnSpPr>
          <p:nvPr/>
        </p:nvCxnSpPr>
        <p:spPr>
          <a:xfrm flipV="1">
            <a:off x="3147060" y="2506980"/>
            <a:ext cx="7620" cy="335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ADC2DA7-B846-425C-90AE-F743F80D43C1}"/>
              </a:ext>
            </a:extLst>
          </p:cNvPr>
          <p:cNvCxnSpPr>
            <a:cxnSpLocks/>
          </p:cNvCxnSpPr>
          <p:nvPr/>
        </p:nvCxnSpPr>
        <p:spPr>
          <a:xfrm flipH="1">
            <a:off x="3147060" y="2788920"/>
            <a:ext cx="1447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11F3CC-B1E2-4D26-92FD-BCFEF4F3779F}"/>
              </a:ext>
            </a:extLst>
          </p:cNvPr>
          <p:cNvCxnSpPr>
            <a:cxnSpLocks/>
          </p:cNvCxnSpPr>
          <p:nvPr/>
        </p:nvCxnSpPr>
        <p:spPr>
          <a:xfrm flipV="1">
            <a:off x="3291840" y="2764567"/>
            <a:ext cx="0" cy="3817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50F95C-132D-460C-BDCE-A4929A105298}"/>
              </a:ext>
            </a:extLst>
          </p:cNvPr>
          <p:cNvCxnSpPr>
            <a:cxnSpLocks/>
          </p:cNvCxnSpPr>
          <p:nvPr/>
        </p:nvCxnSpPr>
        <p:spPr>
          <a:xfrm flipH="1">
            <a:off x="3299460" y="3091507"/>
            <a:ext cx="1295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656C396-F994-4A3F-9414-A9E7B14FF00C}"/>
              </a:ext>
            </a:extLst>
          </p:cNvPr>
          <p:cNvCxnSpPr>
            <a:cxnSpLocks/>
          </p:cNvCxnSpPr>
          <p:nvPr/>
        </p:nvCxnSpPr>
        <p:spPr>
          <a:xfrm flipV="1">
            <a:off x="3436621" y="3106748"/>
            <a:ext cx="0" cy="931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6337990-B084-47AF-88BF-4C829F792150}"/>
              </a:ext>
            </a:extLst>
          </p:cNvPr>
          <p:cNvCxnSpPr>
            <a:cxnSpLocks/>
          </p:cNvCxnSpPr>
          <p:nvPr/>
        </p:nvCxnSpPr>
        <p:spPr>
          <a:xfrm flipV="1">
            <a:off x="3726180" y="3695700"/>
            <a:ext cx="0" cy="342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87C7E5E-E023-48BD-8FE1-C4B1D1B157CD}"/>
              </a:ext>
            </a:extLst>
          </p:cNvPr>
          <p:cNvCxnSpPr>
            <a:cxnSpLocks/>
          </p:cNvCxnSpPr>
          <p:nvPr/>
        </p:nvCxnSpPr>
        <p:spPr>
          <a:xfrm flipV="1">
            <a:off x="3577591" y="3230880"/>
            <a:ext cx="0" cy="486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1FF8BE6-B2CA-4EFF-803A-B324B8EF7711}"/>
              </a:ext>
            </a:extLst>
          </p:cNvPr>
          <p:cNvCxnSpPr>
            <a:cxnSpLocks/>
          </p:cNvCxnSpPr>
          <p:nvPr/>
        </p:nvCxnSpPr>
        <p:spPr>
          <a:xfrm flipH="1">
            <a:off x="3581401" y="3695700"/>
            <a:ext cx="1607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FB4E66E-C172-49D1-BBE9-FA069C70D91A}"/>
              </a:ext>
            </a:extLst>
          </p:cNvPr>
          <p:cNvCxnSpPr>
            <a:cxnSpLocks/>
          </p:cNvCxnSpPr>
          <p:nvPr/>
        </p:nvCxnSpPr>
        <p:spPr>
          <a:xfrm flipH="1">
            <a:off x="3589020" y="3261360"/>
            <a:ext cx="289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DB6DBD6-47FA-44BE-BD40-5CF10EB498EF}"/>
              </a:ext>
            </a:extLst>
          </p:cNvPr>
          <p:cNvCxnSpPr>
            <a:cxnSpLocks/>
          </p:cNvCxnSpPr>
          <p:nvPr/>
        </p:nvCxnSpPr>
        <p:spPr>
          <a:xfrm flipV="1">
            <a:off x="3878580" y="2955453"/>
            <a:ext cx="0" cy="2754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2F24E89-3703-444B-A1E4-DA5FCB815075}"/>
              </a:ext>
            </a:extLst>
          </p:cNvPr>
          <p:cNvCxnSpPr>
            <a:cxnSpLocks/>
          </p:cNvCxnSpPr>
          <p:nvPr/>
        </p:nvCxnSpPr>
        <p:spPr>
          <a:xfrm flipH="1">
            <a:off x="3878580" y="2932207"/>
            <a:ext cx="152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D311948-F747-4159-B01B-92CAC0201BF2}"/>
              </a:ext>
            </a:extLst>
          </p:cNvPr>
          <p:cNvCxnSpPr>
            <a:cxnSpLocks/>
          </p:cNvCxnSpPr>
          <p:nvPr/>
        </p:nvCxnSpPr>
        <p:spPr>
          <a:xfrm flipV="1">
            <a:off x="4030979" y="2636520"/>
            <a:ext cx="7620" cy="335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618E2E4-9205-4DF6-B3C2-548852AA1184}"/>
              </a:ext>
            </a:extLst>
          </p:cNvPr>
          <p:cNvCxnSpPr>
            <a:cxnSpLocks/>
          </p:cNvCxnSpPr>
          <p:nvPr/>
        </p:nvCxnSpPr>
        <p:spPr>
          <a:xfrm flipH="1">
            <a:off x="4070542" y="2663190"/>
            <a:ext cx="2652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65801CE-E1BC-42D5-A2ED-DC89F53C9A4C}"/>
              </a:ext>
            </a:extLst>
          </p:cNvPr>
          <p:cNvCxnSpPr>
            <a:cxnSpLocks/>
          </p:cNvCxnSpPr>
          <p:nvPr/>
        </p:nvCxnSpPr>
        <p:spPr>
          <a:xfrm flipV="1">
            <a:off x="4328158" y="2211907"/>
            <a:ext cx="15240" cy="501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2DAE9F8-8750-4055-B4E7-EA5C752611C1}"/>
              </a:ext>
            </a:extLst>
          </p:cNvPr>
          <p:cNvCxnSpPr>
            <a:cxnSpLocks/>
          </p:cNvCxnSpPr>
          <p:nvPr/>
        </p:nvCxnSpPr>
        <p:spPr>
          <a:xfrm flipV="1">
            <a:off x="2407920" y="1136609"/>
            <a:ext cx="0" cy="46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CF0F8FB-71B9-4EA4-9B23-2718D3AF938E}"/>
              </a:ext>
            </a:extLst>
          </p:cNvPr>
          <p:cNvCxnSpPr>
            <a:cxnSpLocks/>
          </p:cNvCxnSpPr>
          <p:nvPr/>
        </p:nvCxnSpPr>
        <p:spPr>
          <a:xfrm flipH="1">
            <a:off x="2407920" y="1603905"/>
            <a:ext cx="137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364FF4F-0690-4A74-96F1-CE3881DBA7CC}"/>
              </a:ext>
            </a:extLst>
          </p:cNvPr>
          <p:cNvCxnSpPr>
            <a:cxnSpLocks/>
          </p:cNvCxnSpPr>
          <p:nvPr/>
        </p:nvCxnSpPr>
        <p:spPr>
          <a:xfrm flipV="1">
            <a:off x="2554163" y="1622956"/>
            <a:ext cx="0" cy="137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79E63EB-5712-4CA6-BA6E-59E3CE8AE8B9}"/>
              </a:ext>
            </a:extLst>
          </p:cNvPr>
          <p:cNvCxnSpPr>
            <a:cxnSpLocks/>
          </p:cNvCxnSpPr>
          <p:nvPr/>
        </p:nvCxnSpPr>
        <p:spPr>
          <a:xfrm flipH="1">
            <a:off x="2560320" y="1756305"/>
            <a:ext cx="137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B82F233-2248-4537-A9D3-8781C46B0BC9}"/>
              </a:ext>
            </a:extLst>
          </p:cNvPr>
          <p:cNvCxnSpPr>
            <a:cxnSpLocks/>
          </p:cNvCxnSpPr>
          <p:nvPr/>
        </p:nvCxnSpPr>
        <p:spPr>
          <a:xfrm flipV="1">
            <a:off x="2706563" y="1775356"/>
            <a:ext cx="0" cy="137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99696B1-A018-4859-B672-C4E7BC87275B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1908705"/>
            <a:ext cx="586740" cy="3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BC471E0-3CF0-4C02-9293-65954A57C645}"/>
              </a:ext>
            </a:extLst>
          </p:cNvPr>
          <p:cNvCxnSpPr>
            <a:cxnSpLocks/>
          </p:cNvCxnSpPr>
          <p:nvPr/>
        </p:nvCxnSpPr>
        <p:spPr>
          <a:xfrm flipH="1" flipV="1">
            <a:off x="3293303" y="1908706"/>
            <a:ext cx="6157" cy="331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91F079-B9A6-4CC0-A6F4-F49F7D272B74}"/>
              </a:ext>
            </a:extLst>
          </p:cNvPr>
          <p:cNvCxnSpPr>
            <a:cxnSpLocks/>
          </p:cNvCxnSpPr>
          <p:nvPr/>
        </p:nvCxnSpPr>
        <p:spPr>
          <a:xfrm flipH="1">
            <a:off x="2712720" y="1908705"/>
            <a:ext cx="137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F9C65DD-899D-4040-AF93-18DF043CB223}"/>
              </a:ext>
            </a:extLst>
          </p:cNvPr>
          <p:cNvCxnSpPr>
            <a:cxnSpLocks/>
          </p:cNvCxnSpPr>
          <p:nvPr/>
        </p:nvCxnSpPr>
        <p:spPr>
          <a:xfrm flipH="1">
            <a:off x="3139440" y="2240280"/>
            <a:ext cx="1371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148AE25-313F-42F8-91CE-1ADC13FA65A5}"/>
              </a:ext>
            </a:extLst>
          </p:cNvPr>
          <p:cNvCxnSpPr>
            <a:cxnSpLocks/>
          </p:cNvCxnSpPr>
          <p:nvPr/>
        </p:nvCxnSpPr>
        <p:spPr>
          <a:xfrm flipH="1" flipV="1">
            <a:off x="3133282" y="2230704"/>
            <a:ext cx="6157" cy="331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2470595-3263-4E87-8EA5-5458C9D98792}"/>
              </a:ext>
            </a:extLst>
          </p:cNvPr>
          <p:cNvCxnSpPr>
            <a:cxnSpLocks/>
          </p:cNvCxnSpPr>
          <p:nvPr/>
        </p:nvCxnSpPr>
        <p:spPr>
          <a:xfrm flipH="1">
            <a:off x="4175758" y="2377852"/>
            <a:ext cx="152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7E2162B-53C3-4EDC-A6DC-D22184F96967}"/>
              </a:ext>
            </a:extLst>
          </p:cNvPr>
          <p:cNvCxnSpPr>
            <a:cxnSpLocks/>
          </p:cNvCxnSpPr>
          <p:nvPr/>
        </p:nvCxnSpPr>
        <p:spPr>
          <a:xfrm flipV="1">
            <a:off x="4168138" y="1756305"/>
            <a:ext cx="0" cy="638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FC76823-AB20-44FE-BAD3-DFB063F2EF02}"/>
              </a:ext>
            </a:extLst>
          </p:cNvPr>
          <p:cNvCxnSpPr>
            <a:cxnSpLocks/>
          </p:cNvCxnSpPr>
          <p:nvPr/>
        </p:nvCxnSpPr>
        <p:spPr>
          <a:xfrm flipH="1">
            <a:off x="4168138" y="1756305"/>
            <a:ext cx="152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E0D7BCA-0490-4247-95BE-BD62CCB204D8}"/>
              </a:ext>
            </a:extLst>
          </p:cNvPr>
          <p:cNvCxnSpPr>
            <a:cxnSpLocks/>
          </p:cNvCxnSpPr>
          <p:nvPr/>
        </p:nvCxnSpPr>
        <p:spPr>
          <a:xfrm flipV="1">
            <a:off x="4335778" y="1592476"/>
            <a:ext cx="0" cy="1828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EC308E8-75BA-43EA-98C6-75AB96874A92}"/>
              </a:ext>
            </a:extLst>
          </p:cNvPr>
          <p:cNvCxnSpPr>
            <a:cxnSpLocks/>
          </p:cNvCxnSpPr>
          <p:nvPr/>
        </p:nvCxnSpPr>
        <p:spPr>
          <a:xfrm flipH="1">
            <a:off x="4328158" y="1370257"/>
            <a:ext cx="7620" cy="2487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0673244-7BF1-4929-BEE5-F0F99BC55872}"/>
              </a:ext>
            </a:extLst>
          </p:cNvPr>
          <p:cNvCxnSpPr/>
          <p:nvPr/>
        </p:nvCxnSpPr>
        <p:spPr>
          <a:xfrm>
            <a:off x="4625340" y="44653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F8B1F60-B187-48CE-997D-8717C0AA56F1}"/>
              </a:ext>
            </a:extLst>
          </p:cNvPr>
          <p:cNvCxnSpPr>
            <a:cxnSpLocks/>
          </p:cNvCxnSpPr>
          <p:nvPr/>
        </p:nvCxnSpPr>
        <p:spPr>
          <a:xfrm flipV="1">
            <a:off x="4632960" y="4298909"/>
            <a:ext cx="0" cy="46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FF96213-0565-4DD3-BD06-99C44EB8D616}"/>
              </a:ext>
            </a:extLst>
          </p:cNvPr>
          <p:cNvCxnSpPr>
            <a:cxnSpLocks/>
          </p:cNvCxnSpPr>
          <p:nvPr/>
        </p:nvCxnSpPr>
        <p:spPr>
          <a:xfrm flipH="1">
            <a:off x="4640581" y="4298909"/>
            <a:ext cx="147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7446A4B-0934-4CAE-B1FD-DDD8EFB6E5A5}"/>
              </a:ext>
            </a:extLst>
          </p:cNvPr>
          <p:cNvCxnSpPr>
            <a:cxnSpLocks/>
          </p:cNvCxnSpPr>
          <p:nvPr/>
        </p:nvCxnSpPr>
        <p:spPr>
          <a:xfrm>
            <a:off x="4787861" y="4145280"/>
            <a:ext cx="0" cy="153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095CD99-87B7-41AE-820F-A6297E7E12F0}"/>
              </a:ext>
            </a:extLst>
          </p:cNvPr>
          <p:cNvCxnSpPr>
            <a:cxnSpLocks/>
          </p:cNvCxnSpPr>
          <p:nvPr/>
        </p:nvCxnSpPr>
        <p:spPr>
          <a:xfrm flipH="1">
            <a:off x="4787861" y="4146509"/>
            <a:ext cx="147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14C7F65-6259-484B-B605-7FA523373744}"/>
              </a:ext>
            </a:extLst>
          </p:cNvPr>
          <p:cNvCxnSpPr>
            <a:cxnSpLocks/>
          </p:cNvCxnSpPr>
          <p:nvPr/>
        </p:nvCxnSpPr>
        <p:spPr>
          <a:xfrm>
            <a:off x="4937642" y="3991651"/>
            <a:ext cx="0" cy="153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3E9C423-5DC6-4F82-9DCF-75BF0367E17F}"/>
              </a:ext>
            </a:extLst>
          </p:cNvPr>
          <p:cNvCxnSpPr>
            <a:cxnSpLocks/>
          </p:cNvCxnSpPr>
          <p:nvPr/>
        </p:nvCxnSpPr>
        <p:spPr>
          <a:xfrm flipH="1">
            <a:off x="4935141" y="3991651"/>
            <a:ext cx="147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E7C2491-A31E-4017-A551-CF3184D19137}"/>
              </a:ext>
            </a:extLst>
          </p:cNvPr>
          <p:cNvCxnSpPr>
            <a:cxnSpLocks/>
          </p:cNvCxnSpPr>
          <p:nvPr/>
        </p:nvCxnSpPr>
        <p:spPr>
          <a:xfrm>
            <a:off x="5082421" y="3983416"/>
            <a:ext cx="0" cy="153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EEFF1D-ED15-4F5C-AC44-35E09BF3DDDC}"/>
              </a:ext>
            </a:extLst>
          </p:cNvPr>
          <p:cNvCxnSpPr>
            <a:cxnSpLocks/>
          </p:cNvCxnSpPr>
          <p:nvPr/>
        </p:nvCxnSpPr>
        <p:spPr>
          <a:xfrm flipH="1">
            <a:off x="5082421" y="4137045"/>
            <a:ext cx="147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465513B-4574-4C64-959E-524E21B1CBB2}"/>
              </a:ext>
            </a:extLst>
          </p:cNvPr>
          <p:cNvCxnSpPr>
            <a:cxnSpLocks/>
          </p:cNvCxnSpPr>
          <p:nvPr/>
        </p:nvCxnSpPr>
        <p:spPr>
          <a:xfrm flipV="1">
            <a:off x="5229701" y="3677984"/>
            <a:ext cx="0" cy="46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22414C9-BF02-414B-86A8-B845238BC852}"/>
              </a:ext>
            </a:extLst>
          </p:cNvPr>
          <p:cNvCxnSpPr>
            <a:cxnSpLocks/>
          </p:cNvCxnSpPr>
          <p:nvPr/>
        </p:nvCxnSpPr>
        <p:spPr>
          <a:xfrm flipH="1">
            <a:off x="5082421" y="3702091"/>
            <a:ext cx="147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C1784DA-91AE-4813-AABF-89522F1900FE}"/>
              </a:ext>
            </a:extLst>
          </p:cNvPr>
          <p:cNvCxnSpPr>
            <a:cxnSpLocks/>
          </p:cNvCxnSpPr>
          <p:nvPr/>
        </p:nvCxnSpPr>
        <p:spPr>
          <a:xfrm>
            <a:off x="5082421" y="3542071"/>
            <a:ext cx="0" cy="153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4507EA4-998F-445B-9E16-5600E2635776}"/>
              </a:ext>
            </a:extLst>
          </p:cNvPr>
          <p:cNvCxnSpPr>
            <a:cxnSpLocks/>
          </p:cNvCxnSpPr>
          <p:nvPr/>
        </p:nvCxnSpPr>
        <p:spPr>
          <a:xfrm flipH="1">
            <a:off x="5082421" y="3542071"/>
            <a:ext cx="147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6DD5783-D906-4D65-AC05-A2BDA578DB49}"/>
              </a:ext>
            </a:extLst>
          </p:cNvPr>
          <p:cNvCxnSpPr>
            <a:cxnSpLocks/>
          </p:cNvCxnSpPr>
          <p:nvPr/>
        </p:nvCxnSpPr>
        <p:spPr>
          <a:xfrm>
            <a:off x="5229701" y="3557311"/>
            <a:ext cx="0" cy="153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9524D7B-F136-4A17-9819-1CC0E0278241}"/>
              </a:ext>
            </a:extLst>
          </p:cNvPr>
          <p:cNvCxnSpPr>
            <a:cxnSpLocks/>
          </p:cNvCxnSpPr>
          <p:nvPr/>
        </p:nvCxnSpPr>
        <p:spPr>
          <a:xfrm flipH="1">
            <a:off x="5229701" y="3702091"/>
            <a:ext cx="289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DE2B6DE-FC44-4B16-8ACC-E1CF0CCFA892}"/>
              </a:ext>
            </a:extLst>
          </p:cNvPr>
          <p:cNvCxnSpPr>
            <a:cxnSpLocks/>
          </p:cNvCxnSpPr>
          <p:nvPr/>
        </p:nvCxnSpPr>
        <p:spPr>
          <a:xfrm flipV="1">
            <a:off x="5519261" y="3228404"/>
            <a:ext cx="0" cy="46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514684E-E003-4685-AA5C-68CD5CEA9B2D}"/>
              </a:ext>
            </a:extLst>
          </p:cNvPr>
          <p:cNvCxnSpPr>
            <a:cxnSpLocks/>
          </p:cNvCxnSpPr>
          <p:nvPr/>
        </p:nvCxnSpPr>
        <p:spPr>
          <a:xfrm flipH="1">
            <a:off x="5239702" y="3261360"/>
            <a:ext cx="289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D700C2A-8944-4922-8CD3-9AB98CF8C4B4}"/>
              </a:ext>
            </a:extLst>
          </p:cNvPr>
          <p:cNvCxnSpPr>
            <a:cxnSpLocks/>
          </p:cNvCxnSpPr>
          <p:nvPr/>
        </p:nvCxnSpPr>
        <p:spPr>
          <a:xfrm>
            <a:off x="5229701" y="3099847"/>
            <a:ext cx="0" cy="153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9A85B61-B06C-42D2-AF7A-9D73D6B0BD1F}"/>
              </a:ext>
            </a:extLst>
          </p:cNvPr>
          <p:cNvCxnSpPr>
            <a:cxnSpLocks/>
          </p:cNvCxnSpPr>
          <p:nvPr/>
        </p:nvCxnSpPr>
        <p:spPr>
          <a:xfrm flipH="1">
            <a:off x="5239702" y="3106748"/>
            <a:ext cx="147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A4AF253-766B-4951-8AA3-310749C673AD}"/>
              </a:ext>
            </a:extLst>
          </p:cNvPr>
          <p:cNvCxnSpPr>
            <a:cxnSpLocks/>
          </p:cNvCxnSpPr>
          <p:nvPr/>
        </p:nvCxnSpPr>
        <p:spPr>
          <a:xfrm flipV="1">
            <a:off x="5386863" y="2632551"/>
            <a:ext cx="0" cy="467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E7A673E-0162-4B40-822A-2BF14ABFA3BB}"/>
              </a:ext>
            </a:extLst>
          </p:cNvPr>
          <p:cNvCxnSpPr>
            <a:cxnSpLocks/>
          </p:cNvCxnSpPr>
          <p:nvPr/>
        </p:nvCxnSpPr>
        <p:spPr>
          <a:xfrm flipH="1">
            <a:off x="5384482" y="2667000"/>
            <a:ext cx="452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9EC5A4CE-FCBE-485B-A7E4-998E35C4C45C}"/>
              </a:ext>
            </a:extLst>
          </p:cNvPr>
          <p:cNvCxnSpPr>
            <a:cxnSpLocks/>
          </p:cNvCxnSpPr>
          <p:nvPr/>
        </p:nvCxnSpPr>
        <p:spPr>
          <a:xfrm flipV="1">
            <a:off x="5836920" y="2343403"/>
            <a:ext cx="0" cy="331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4F58589-8867-41ED-97D0-F00AF72E4CB6}"/>
              </a:ext>
            </a:extLst>
          </p:cNvPr>
          <p:cNvCxnSpPr>
            <a:cxnSpLocks/>
          </p:cNvCxnSpPr>
          <p:nvPr/>
        </p:nvCxnSpPr>
        <p:spPr>
          <a:xfrm flipH="1">
            <a:off x="5384482" y="2343403"/>
            <a:ext cx="4524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7E80CA5-3B9E-4871-B348-BC4804789E24}"/>
              </a:ext>
            </a:extLst>
          </p:cNvPr>
          <p:cNvCxnSpPr>
            <a:cxnSpLocks/>
          </p:cNvCxnSpPr>
          <p:nvPr/>
        </p:nvCxnSpPr>
        <p:spPr>
          <a:xfrm>
            <a:off x="5374481" y="2343403"/>
            <a:ext cx="0" cy="153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6A9343F-4A51-47A8-8207-E5D5D357C30B}"/>
              </a:ext>
            </a:extLst>
          </p:cNvPr>
          <p:cNvCxnSpPr>
            <a:cxnSpLocks/>
          </p:cNvCxnSpPr>
          <p:nvPr/>
        </p:nvCxnSpPr>
        <p:spPr>
          <a:xfrm flipH="1">
            <a:off x="4787861" y="2506980"/>
            <a:ext cx="5944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1FA874F4-439D-420D-A3D0-731AF8DC2B46}"/>
              </a:ext>
            </a:extLst>
          </p:cNvPr>
          <p:cNvCxnSpPr>
            <a:cxnSpLocks/>
          </p:cNvCxnSpPr>
          <p:nvPr/>
        </p:nvCxnSpPr>
        <p:spPr>
          <a:xfrm>
            <a:off x="4787861" y="2230704"/>
            <a:ext cx="0" cy="276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62C09D8-9E67-46A1-9A30-B95BE808410C}"/>
              </a:ext>
            </a:extLst>
          </p:cNvPr>
          <p:cNvCxnSpPr>
            <a:cxnSpLocks/>
          </p:cNvCxnSpPr>
          <p:nvPr/>
        </p:nvCxnSpPr>
        <p:spPr>
          <a:xfrm flipH="1">
            <a:off x="4328158" y="2211907"/>
            <a:ext cx="6069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3793023-2651-4042-A821-76C51F6A8F8E}"/>
              </a:ext>
            </a:extLst>
          </p:cNvPr>
          <p:cNvCxnSpPr>
            <a:cxnSpLocks/>
          </p:cNvCxnSpPr>
          <p:nvPr/>
        </p:nvCxnSpPr>
        <p:spPr>
          <a:xfrm flipV="1">
            <a:off x="4935141" y="1899487"/>
            <a:ext cx="0" cy="331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36236DC-6D49-497B-870F-CB98711D9E4C}"/>
              </a:ext>
            </a:extLst>
          </p:cNvPr>
          <p:cNvCxnSpPr>
            <a:cxnSpLocks/>
          </p:cNvCxnSpPr>
          <p:nvPr/>
        </p:nvCxnSpPr>
        <p:spPr>
          <a:xfrm flipH="1">
            <a:off x="4935142" y="1912768"/>
            <a:ext cx="594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3D66AE69-2175-4226-96EE-E603A245C23C}"/>
              </a:ext>
            </a:extLst>
          </p:cNvPr>
          <p:cNvCxnSpPr>
            <a:cxnSpLocks/>
          </p:cNvCxnSpPr>
          <p:nvPr/>
        </p:nvCxnSpPr>
        <p:spPr>
          <a:xfrm>
            <a:off x="5529262" y="1775356"/>
            <a:ext cx="0" cy="153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4FFD126-2B52-48ED-8181-F0C79EFE747D}"/>
              </a:ext>
            </a:extLst>
          </p:cNvPr>
          <p:cNvCxnSpPr>
            <a:cxnSpLocks/>
          </p:cNvCxnSpPr>
          <p:nvPr/>
        </p:nvCxnSpPr>
        <p:spPr>
          <a:xfrm flipH="1">
            <a:off x="5519261" y="1775356"/>
            <a:ext cx="3176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D6DA77A-1066-492A-B38C-178437FDBA98}"/>
              </a:ext>
            </a:extLst>
          </p:cNvPr>
          <p:cNvCxnSpPr>
            <a:cxnSpLocks/>
          </p:cNvCxnSpPr>
          <p:nvPr/>
        </p:nvCxnSpPr>
        <p:spPr>
          <a:xfrm>
            <a:off x="5834062" y="1767120"/>
            <a:ext cx="0" cy="153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39940119-8E7D-40AA-95F6-ED04C4E2C450}"/>
              </a:ext>
            </a:extLst>
          </p:cNvPr>
          <p:cNvCxnSpPr>
            <a:cxnSpLocks/>
          </p:cNvCxnSpPr>
          <p:nvPr/>
        </p:nvCxnSpPr>
        <p:spPr>
          <a:xfrm flipH="1">
            <a:off x="5834062" y="1928985"/>
            <a:ext cx="3176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B4BD1BC0-2016-4A79-9513-DAD288DD9AE6}"/>
              </a:ext>
            </a:extLst>
          </p:cNvPr>
          <p:cNvCxnSpPr>
            <a:cxnSpLocks/>
          </p:cNvCxnSpPr>
          <p:nvPr/>
        </p:nvCxnSpPr>
        <p:spPr>
          <a:xfrm>
            <a:off x="6118860" y="1487029"/>
            <a:ext cx="4762" cy="426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998ED03-AEA6-4366-A3BB-05F296FB9FE6}"/>
              </a:ext>
            </a:extLst>
          </p:cNvPr>
          <p:cNvCxnSpPr>
            <a:cxnSpLocks/>
          </p:cNvCxnSpPr>
          <p:nvPr/>
        </p:nvCxnSpPr>
        <p:spPr>
          <a:xfrm flipH="1">
            <a:off x="6096001" y="1486925"/>
            <a:ext cx="1676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21965C7-152E-4C8C-BCC3-02C443D29FEB}"/>
              </a:ext>
            </a:extLst>
          </p:cNvPr>
          <p:cNvCxnSpPr>
            <a:cxnSpLocks/>
          </p:cNvCxnSpPr>
          <p:nvPr/>
        </p:nvCxnSpPr>
        <p:spPr>
          <a:xfrm>
            <a:off x="6271259" y="1177805"/>
            <a:ext cx="0" cy="3168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ACA1EB6-854B-49E9-AE1D-5B8C6AF84ADD}"/>
              </a:ext>
            </a:extLst>
          </p:cNvPr>
          <p:cNvCxnSpPr>
            <a:cxnSpLocks/>
          </p:cNvCxnSpPr>
          <p:nvPr/>
        </p:nvCxnSpPr>
        <p:spPr>
          <a:xfrm>
            <a:off x="6873239" y="1170081"/>
            <a:ext cx="0" cy="1661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8AA8D97-9E89-4B13-8BB1-54440D73557F}"/>
              </a:ext>
            </a:extLst>
          </p:cNvPr>
          <p:cNvCxnSpPr>
            <a:cxnSpLocks/>
          </p:cNvCxnSpPr>
          <p:nvPr/>
        </p:nvCxnSpPr>
        <p:spPr>
          <a:xfrm flipH="1">
            <a:off x="6873239" y="1322759"/>
            <a:ext cx="1676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F784006-9165-4560-A028-D8400F28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53" y="1085640"/>
            <a:ext cx="8946655" cy="483911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46B3C58-0045-46F1-967F-2965423F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17" y="1165650"/>
            <a:ext cx="8786169" cy="481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2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류형주</dc:creator>
  <cp:lastModifiedBy>류형주</cp:lastModifiedBy>
  <cp:revision>8</cp:revision>
  <dcterms:created xsi:type="dcterms:W3CDTF">2021-04-28T05:11:13Z</dcterms:created>
  <dcterms:modified xsi:type="dcterms:W3CDTF">2021-04-28T06:42:57Z</dcterms:modified>
</cp:coreProperties>
</file>