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BE0C683-7ADF-4AA2-BE0C-A6C6A7AAE05C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ADB9DA-8E84-40B8-B7E0-063948897A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Tracker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Faron Young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Tracker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water tracker app allows a user to track their intake of water, to motivate and record their water consumption and compare their intake </a:t>
            </a:r>
            <a:r>
              <a:rPr lang="en-US" dirty="0" smtClean="0"/>
              <a:t>with their </a:t>
            </a:r>
            <a:r>
              <a:rPr lang="en-US" dirty="0" smtClean="0"/>
              <a:t>hydration goals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Water Tracker Use Case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8754" y="1600200"/>
            <a:ext cx="6606492" cy="47085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Document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229600" cy="570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Title: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Water Tracker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Description: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water tracker app allows a user to track their intake of water, to motivate and record their water consumption and compare their intake with their hydration goals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Primary Actor: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Hydration Concerned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Pre-conditions: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Post-conditions: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Goal input value, Water intake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 </a:t>
                      </a:r>
                      <a:r>
                        <a:rPr lang="en-US" dirty="0" err="1" smtClean="0"/>
                        <a:t>Succes</a:t>
                      </a:r>
                      <a:r>
                        <a:rPr lang="en-US" baseline="0" dirty="0" smtClean="0"/>
                        <a:t> Scenario: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inputs a valid goal value, then inputs valid intake value and values are recorded in DB for reporting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Extensions: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Error Scenarios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Goal Value invalid, or unreasonable</a:t>
                      </a:r>
                    </a:p>
                    <a:p>
                      <a:pPr lv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Intake value invalid, or unreasonable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Intake value entered before goal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Frequency: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times daily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Status: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Owner: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Faron Young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Priority: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</TotalTime>
  <Words>160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Water Tracker App</vt:lpstr>
      <vt:lpstr>Water Tracker Scope</vt:lpstr>
      <vt:lpstr>Use Case Diagram</vt:lpstr>
      <vt:lpstr>Use Case Document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Tracker App</dc:title>
  <dc:creator>Faron</dc:creator>
  <cp:lastModifiedBy>Faron</cp:lastModifiedBy>
  <cp:revision>1</cp:revision>
  <dcterms:created xsi:type="dcterms:W3CDTF">2015-04-11T04:18:45Z</dcterms:created>
  <dcterms:modified xsi:type="dcterms:W3CDTF">2015-04-11T04:25:46Z</dcterms:modified>
</cp:coreProperties>
</file>