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8" r:id="rId24"/>
    <p:sldId id="277" r:id="rId25"/>
    <p:sldId id="281" r:id="rId26"/>
    <p:sldId id="282" r:id="rId27"/>
    <p:sldId id="284" r:id="rId28"/>
    <p:sldId id="283" r:id="rId29"/>
    <p:sldId id="285" r:id="rId30"/>
    <p:sldId id="286" r:id="rId31"/>
    <p:sldId id="280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1B883"/>
    <a:srgbClr val="090B0D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2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6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9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0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4B9B-7844-49E0-A1EF-EA1C52DAA01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0681-4224-4500-916A-70500249D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Vue.js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995863"/>
            <a:ext cx="9144000" cy="35252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Vue.js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개발 툴 설치</a:t>
            </a:r>
            <a:endParaRPr lang="en-US" altLang="ko-KR" dirty="0" smtClean="0"/>
          </a:p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Router</a:t>
            </a:r>
            <a:endParaRPr lang="en-US" altLang="ko-KR" dirty="0"/>
          </a:p>
          <a:p>
            <a:r>
              <a:rPr lang="en-US" altLang="ko-KR" dirty="0" err="1" smtClean="0"/>
              <a:t>Vuex</a:t>
            </a:r>
            <a:endParaRPr lang="en-US" altLang="ko-KR" dirty="0" smtClean="0"/>
          </a:p>
          <a:p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고도화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8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 Editor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9" y="1500554"/>
            <a:ext cx="5759797" cy="465705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04274" y="3267141"/>
            <a:ext cx="2494742" cy="3748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84062" y="4790222"/>
            <a:ext cx="867507" cy="3523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302" y="1489140"/>
            <a:ext cx="5773913" cy="46684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96000" y="6253257"/>
            <a:ext cx="284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atom-metrial-syntax</a:t>
            </a:r>
            <a:r>
              <a:rPr lang="en-US" altLang="ko-KR" dirty="0" smtClean="0"/>
              <a:t>-dark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11258" y="2878594"/>
            <a:ext cx="1592065" cy="4742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 Editor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9" y="1547446"/>
            <a:ext cx="5720110" cy="462496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85935" y="3427356"/>
            <a:ext cx="1072342" cy="3748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87197" y="3498977"/>
            <a:ext cx="1545172" cy="3748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7197" y="4112485"/>
            <a:ext cx="1545172" cy="3748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99" y="1547446"/>
            <a:ext cx="5720110" cy="462496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329198" y="3247756"/>
            <a:ext cx="1541264" cy="7068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https://nodejs.org/ko/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38" y="2780020"/>
            <a:ext cx="5752124" cy="364257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118708" y="4853353"/>
            <a:ext cx="2063261" cy="82843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9" y="1331425"/>
            <a:ext cx="9990138" cy="52197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219199" y="1992924"/>
            <a:ext cx="23602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93445" y="3294185"/>
            <a:ext cx="26376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83028" y="5029508"/>
            <a:ext cx="1067618" cy="5819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516185"/>
            <a:ext cx="9485527" cy="49560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62" y="628647"/>
            <a:ext cx="6502060" cy="60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18154" y="2018812"/>
            <a:ext cx="7291754" cy="4577549"/>
          </a:xfrm>
          <a:prstGeom prst="rect">
            <a:avLst/>
          </a:prstGeom>
          <a:solidFill>
            <a:srgbClr val="090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 editor </a:t>
            </a:r>
            <a:r>
              <a:rPr lang="ko-KR" altLang="en-US" dirty="0" smtClean="0"/>
              <a:t>에서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956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File-&gt;New Folder </a:t>
            </a:r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30" y="2018813"/>
            <a:ext cx="1661624" cy="4577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8154" y="2876425"/>
            <a:ext cx="9269046" cy="3915144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41B883"/>
                </a:solidFill>
              </a:rPr>
              <a:t>Npm</a:t>
            </a:r>
            <a:r>
              <a:rPr lang="en-US" altLang="ko-KR" sz="1400" dirty="0" smtClean="0">
                <a:solidFill>
                  <a:srgbClr val="41B883"/>
                </a:solidFill>
              </a:rPr>
              <a:t> install </a:t>
            </a:r>
            <a:r>
              <a:rPr lang="ko-KR" altLang="en-US" sz="1400" dirty="0" smtClean="0">
                <a:solidFill>
                  <a:srgbClr val="41B883"/>
                </a:solidFill>
              </a:rPr>
              <a:t>명령어로 다운 받은 라이브러리가 존재 하는 위치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.</a:t>
            </a:r>
            <a:r>
              <a:rPr lang="en-US" altLang="ko-KR" sz="1400" dirty="0" err="1" smtClean="0">
                <a:solidFill>
                  <a:srgbClr val="41B883"/>
                </a:solidFill>
              </a:rPr>
              <a:t>vue</a:t>
            </a: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  <a:r>
              <a:rPr lang="ko-KR" altLang="en-US" sz="1400" dirty="0" smtClean="0">
                <a:solidFill>
                  <a:srgbClr val="41B883"/>
                </a:solidFill>
              </a:rPr>
              <a:t>파일을 비롯하여 애플리케이션이 동작하는 데 필요한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로직이</a:t>
            </a:r>
            <a:r>
              <a:rPr lang="ko-KR" altLang="en-US" sz="1400" dirty="0" smtClean="0">
                <a:solidFill>
                  <a:srgbClr val="41B883"/>
                </a:solidFill>
              </a:rPr>
              <a:t> 들어 가는 곳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1B883"/>
                </a:solidFill>
              </a:rPr>
              <a:t>이미지 등 리소스가 들어 가는 곳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41B883"/>
                </a:solidFill>
              </a:rPr>
              <a:t>Webpack-simpl</a:t>
            </a:r>
            <a:r>
              <a:rPr lang="ko-KR" altLang="en-US" sz="1400" dirty="0" smtClean="0">
                <a:solidFill>
                  <a:srgbClr val="41B883"/>
                </a:solidFill>
              </a:rPr>
              <a:t>를 통해 자동으로 생성된 </a:t>
            </a:r>
            <a:r>
              <a:rPr lang="en-US" altLang="ko-KR" sz="1400" dirty="0" smtClean="0">
                <a:solidFill>
                  <a:srgbClr val="41B883"/>
                </a:solidFill>
              </a:rPr>
              <a:t>.</a:t>
            </a:r>
            <a:r>
              <a:rPr lang="en-US" altLang="ko-KR" sz="1400" dirty="0" err="1" smtClean="0">
                <a:solidFill>
                  <a:srgbClr val="41B883"/>
                </a:solidFill>
              </a:rPr>
              <a:t>vue</a:t>
            </a: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  <a:r>
              <a:rPr lang="ko-KR" altLang="en-US" sz="1400" dirty="0" smtClean="0">
                <a:solidFill>
                  <a:srgbClr val="41B883"/>
                </a:solidFill>
              </a:rPr>
              <a:t>파일</a:t>
            </a:r>
            <a:r>
              <a:rPr lang="en-US" altLang="ko-KR" sz="1400" dirty="0" smtClean="0">
                <a:solidFill>
                  <a:srgbClr val="41B883"/>
                </a:solidFill>
              </a:rPr>
              <a:t>. Main.js</a:t>
            </a:r>
            <a:r>
              <a:rPr lang="ko-KR" altLang="en-US" sz="1400" dirty="0" smtClean="0">
                <a:solidFill>
                  <a:srgbClr val="41B883"/>
                </a:solidFill>
              </a:rPr>
              <a:t>에서 호출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1B883"/>
                </a:solidFill>
              </a:rPr>
              <a:t>웹 서비스 실행 시 </a:t>
            </a:r>
            <a:r>
              <a:rPr lang="en-US" altLang="ko-KR" sz="1400" dirty="0" smtClean="0">
                <a:solidFill>
                  <a:srgbClr val="41B883"/>
                </a:solidFill>
              </a:rPr>
              <a:t>index.html</a:t>
            </a:r>
            <a:r>
              <a:rPr lang="ko-KR" altLang="en-US" sz="1400" dirty="0" smtClean="0">
                <a:solidFill>
                  <a:srgbClr val="41B883"/>
                </a:solidFill>
              </a:rPr>
              <a:t>을 통해 처음 진입 하는 곳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1B883"/>
                </a:solidFill>
              </a:rPr>
              <a:t>웹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앱의</a:t>
            </a:r>
            <a:r>
              <a:rPr lang="ko-KR" altLang="en-US" sz="1400" dirty="0" smtClean="0">
                <a:solidFill>
                  <a:srgbClr val="41B883"/>
                </a:solidFill>
              </a:rPr>
              <a:t> 시작점 </a:t>
            </a:r>
            <a:r>
              <a:rPr lang="en-US" altLang="ko-KR" sz="1400" dirty="0" err="1" smtClean="0">
                <a:solidFill>
                  <a:srgbClr val="41B883"/>
                </a:solidFill>
              </a:rPr>
              <a:t>npm</a:t>
            </a:r>
            <a:r>
              <a:rPr lang="en-US" altLang="ko-KR" sz="1400" dirty="0" smtClean="0">
                <a:solidFill>
                  <a:srgbClr val="41B883"/>
                </a:solidFill>
              </a:rPr>
              <a:t> run dev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실행시</a:t>
            </a:r>
            <a:r>
              <a:rPr lang="ko-KR" altLang="en-US" sz="1400" dirty="0" smtClean="0">
                <a:solidFill>
                  <a:srgbClr val="41B883"/>
                </a:solidFill>
              </a:rPr>
              <a:t> 로딩 되는 파일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41B883"/>
                </a:solidFill>
              </a:rPr>
              <a:t>Npm</a:t>
            </a: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  <a:r>
              <a:rPr lang="ko-KR" altLang="en-US" sz="1400" dirty="0" smtClean="0">
                <a:solidFill>
                  <a:srgbClr val="41B883"/>
                </a:solidFill>
              </a:rPr>
              <a:t>설정 파일</a:t>
            </a:r>
            <a:r>
              <a:rPr lang="en-US" altLang="ko-KR" sz="1400" dirty="0" smtClean="0">
                <a:solidFill>
                  <a:srgbClr val="41B883"/>
                </a:solidFill>
              </a:rPr>
              <a:t>.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뷰</a:t>
            </a:r>
            <a:r>
              <a:rPr lang="ko-KR" altLang="en-US" sz="1400" dirty="0" smtClean="0">
                <a:solidFill>
                  <a:srgbClr val="41B883"/>
                </a:solidFill>
              </a:rPr>
              <a:t> 애플리케이션이 동작하는 데 필요한 라이브러리들을 정의하는 파일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41B883"/>
                </a:solidFill>
              </a:rPr>
              <a:t>웹팩</a:t>
            </a:r>
            <a:r>
              <a:rPr lang="ko-KR" altLang="en-US" sz="1400" dirty="0" smtClean="0">
                <a:solidFill>
                  <a:srgbClr val="41B883"/>
                </a:solidFill>
              </a:rPr>
              <a:t> 설정 파일</a:t>
            </a:r>
            <a:r>
              <a:rPr lang="en-US" altLang="ko-KR" sz="1400" dirty="0" smtClean="0">
                <a:solidFill>
                  <a:srgbClr val="41B883"/>
                </a:solidFill>
              </a:rPr>
              <a:t>.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웹팩</a:t>
            </a:r>
            <a:r>
              <a:rPr lang="ko-KR" altLang="en-US" sz="1400" dirty="0" smtClean="0">
                <a:solidFill>
                  <a:srgbClr val="41B883"/>
                </a:solidFill>
              </a:rPr>
              <a:t>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빌드를</a:t>
            </a:r>
            <a:r>
              <a:rPr lang="ko-KR" altLang="en-US" sz="1400" dirty="0" smtClean="0">
                <a:solidFill>
                  <a:srgbClr val="41B883"/>
                </a:solidFill>
              </a:rPr>
              <a:t> 위해 필요한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로직들을</a:t>
            </a:r>
            <a:r>
              <a:rPr lang="ko-KR" altLang="en-US" sz="1400" dirty="0" smtClean="0">
                <a:solidFill>
                  <a:srgbClr val="41B883"/>
                </a:solidFill>
              </a:rPr>
              <a:t> 정의하는 파일</a:t>
            </a:r>
            <a:endParaRPr lang="en-US" altLang="ko-KR" sz="1400" dirty="0" smtClean="0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/template </a:t>
            </a:r>
            <a:r>
              <a:rPr lang="ko-KR" altLang="en-US" dirty="0" smtClean="0"/>
              <a:t>폴더 만들기</a:t>
            </a:r>
            <a:endParaRPr lang="en-US" altLang="ko-KR" dirty="0" smtClean="0"/>
          </a:p>
          <a:p>
            <a:r>
              <a:rPr lang="en-US" altLang="ko-KR" dirty="0" err="1" smtClean="0"/>
              <a:t>TodoHeader.vue</a:t>
            </a:r>
            <a:endParaRPr lang="en-US" altLang="ko-KR" dirty="0" smtClean="0"/>
          </a:p>
          <a:p>
            <a:r>
              <a:rPr lang="en-US" altLang="ko-KR" dirty="0" err="1" smtClean="0"/>
              <a:t>TodoInput.vue</a:t>
            </a:r>
            <a:endParaRPr lang="en-US" altLang="ko-KR" dirty="0" smtClean="0"/>
          </a:p>
          <a:p>
            <a:r>
              <a:rPr lang="en-US" altLang="ko-KR" dirty="0" err="1" smtClean="0"/>
              <a:t>TodoList.vue</a:t>
            </a:r>
            <a:endParaRPr lang="en-US" altLang="ko-KR" dirty="0" smtClean="0"/>
          </a:p>
          <a:p>
            <a:r>
              <a:rPr lang="en-US" altLang="ko-KR" dirty="0" err="1" smtClean="0"/>
              <a:t>TodoFooter.vue</a:t>
            </a:r>
            <a:endParaRPr lang="en-US" altLang="ko-KR" dirty="0" smtClean="0"/>
          </a:p>
          <a:p>
            <a:r>
              <a:rPr lang="ko-KR" altLang="en-US" dirty="0" smtClean="0"/>
              <a:t>파일 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18" y="2599958"/>
            <a:ext cx="3171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뼈대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안에 다음과 같이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9" y="2414343"/>
            <a:ext cx="2505075" cy="368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0844" y="2414343"/>
            <a:ext cx="8079033" cy="3686175"/>
          </a:xfrm>
          <a:prstGeom prst="rect">
            <a:avLst/>
          </a:prstGeom>
          <a:solidFill>
            <a:srgbClr val="212121"/>
          </a:solidFill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  <a:r>
              <a:rPr lang="ko-KR" altLang="en-US" sz="1400" dirty="0" smtClean="0">
                <a:solidFill>
                  <a:srgbClr val="41B883"/>
                </a:solidFill>
              </a:rPr>
              <a:t>화면에 표시할 요소들을 정의하는 영역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(HTML+</a:t>
            </a:r>
            <a:r>
              <a:rPr lang="ko-KR" altLang="en-US" sz="1400" dirty="0" smtClean="0">
                <a:solidFill>
                  <a:srgbClr val="41B883"/>
                </a:solidFill>
              </a:rPr>
              <a:t>데이터바인딩</a:t>
            </a:r>
            <a:r>
              <a:rPr lang="en-US" altLang="ko-KR" sz="1400" dirty="0" smtClean="0">
                <a:solidFill>
                  <a:srgbClr val="41B883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1B883"/>
                </a:solidFill>
              </a:rPr>
              <a:t> 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  <a:r>
              <a:rPr lang="ko-KR" altLang="en-US" sz="1400" dirty="0" err="1" smtClean="0">
                <a:solidFill>
                  <a:srgbClr val="41B883"/>
                </a:solidFill>
              </a:rPr>
              <a:t>뷰</a:t>
            </a:r>
            <a:r>
              <a:rPr lang="ko-KR" altLang="en-US" sz="1400" dirty="0" smtClean="0">
                <a:solidFill>
                  <a:srgbClr val="41B883"/>
                </a:solidFill>
              </a:rPr>
              <a:t> 컴포넌트의 내용을 정의하는 영역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Templet, Data, methods</a:t>
            </a:r>
            <a:r>
              <a:rPr lang="ko-KR" altLang="en-US" sz="1400" dirty="0" smtClean="0">
                <a:solidFill>
                  <a:srgbClr val="41B883"/>
                </a:solidFill>
              </a:rPr>
              <a:t>등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CSS </a:t>
            </a:r>
            <a:r>
              <a:rPr lang="ko-KR" altLang="en-US" sz="1400" dirty="0" smtClean="0">
                <a:solidFill>
                  <a:srgbClr val="41B883"/>
                </a:solidFill>
              </a:rPr>
              <a:t>스타일을 정의하는 영역</a:t>
            </a:r>
            <a:endParaRPr lang="en-US" altLang="ko-KR" sz="1400" dirty="0" smtClean="0">
              <a:solidFill>
                <a:srgbClr val="41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1B88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62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en-US" altLang="ko-KR" dirty="0" err="1" smtClean="0"/>
              <a:t>App.vue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1600" y="1825625"/>
            <a:ext cx="36322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콤포넌트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콤포넌트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콤포넌트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3" y="1594338"/>
            <a:ext cx="4185543" cy="474490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28733" y="3232026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701024" y="4456109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838200" y="1968134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73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만들기 </a:t>
            </a:r>
            <a:r>
              <a:rPr lang="en-US" altLang="ko-KR" dirty="0" err="1" smtClean="0"/>
              <a:t>TodoHeader.vue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5869353"/>
            <a:ext cx="10515600" cy="30760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App.vue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기본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7480" y="6085165"/>
            <a:ext cx="376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TodoHeader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 추가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6" y="1290211"/>
            <a:ext cx="6673553" cy="44306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57" y="1284565"/>
            <a:ext cx="3524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Vue.js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ES6(ECMA Script 6)</a:t>
            </a:r>
            <a:r>
              <a:rPr lang="ko-KR" altLang="en-US" dirty="0" smtClean="0"/>
              <a:t>를 사용한 </a:t>
            </a:r>
            <a:r>
              <a:rPr lang="en-US" altLang="ko-KR" dirty="0" err="1" smtClean="0"/>
              <a:t>FrontEnd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 * </a:t>
            </a:r>
            <a:r>
              <a:rPr lang="en-US" altLang="ko-KR" sz="1800" dirty="0" err="1" smtClean="0"/>
              <a:t>FrontEnd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프레임워크란</a:t>
            </a:r>
            <a:r>
              <a:rPr lang="en-US" altLang="ko-KR" sz="1800" dirty="0" smtClean="0"/>
              <a:t>?: </a:t>
            </a:r>
            <a:r>
              <a:rPr lang="en-US" altLang="ko-KR" sz="1800" dirty="0" err="1" smtClean="0"/>
              <a:t>BackEnd</a:t>
            </a:r>
            <a:r>
              <a:rPr lang="ko-KR" altLang="en-US" sz="1800" dirty="0" smtClean="0"/>
              <a:t>의 데이터를 받아서 화면을 그려주는 프레임워크</a:t>
            </a:r>
            <a:endParaRPr lang="en-US" altLang="ko-KR" sz="1800" dirty="0" smtClean="0"/>
          </a:p>
          <a:p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가볍고 빠르며 배우기 쉽다</a:t>
            </a:r>
            <a:endParaRPr lang="en-US" altLang="ko-KR" dirty="0" smtClean="0"/>
          </a:p>
          <a:p>
            <a:r>
              <a:rPr lang="en-US" altLang="ko-KR" dirty="0" smtClean="0"/>
              <a:t>MVVM </a:t>
            </a:r>
            <a:r>
              <a:rPr lang="ko-KR" altLang="en-US" dirty="0" smtClean="0"/>
              <a:t>패턴 사용</a:t>
            </a:r>
            <a:endParaRPr lang="en-US" altLang="ko-KR" dirty="0" smtClean="0"/>
          </a:p>
          <a:p>
            <a:r>
              <a:rPr lang="ko-KR" altLang="en-US" dirty="0" smtClean="0"/>
              <a:t>화면을 컴포넌트 단위로 개발</a:t>
            </a:r>
            <a:endParaRPr lang="en-US" altLang="ko-KR" dirty="0" smtClean="0"/>
          </a:p>
          <a:p>
            <a:r>
              <a:rPr lang="en-US" altLang="ko-KR" dirty="0" smtClean="0"/>
              <a:t>SPA(Single Page Application) </a:t>
            </a:r>
            <a:r>
              <a:rPr lang="ko-KR" altLang="en-US" dirty="0" smtClean="0"/>
              <a:t>개발에 용이</a:t>
            </a:r>
            <a:endParaRPr lang="en-US" altLang="ko-KR" dirty="0" smtClean="0"/>
          </a:p>
          <a:p>
            <a:r>
              <a:rPr lang="ko-KR" altLang="en-US" dirty="0" smtClean="0"/>
              <a:t>친구들</a:t>
            </a:r>
            <a:r>
              <a:rPr lang="en-US" altLang="ko-KR" dirty="0" smtClean="0"/>
              <a:t>: React, Anguler.js</a:t>
            </a:r>
          </a:p>
          <a:p>
            <a:r>
              <a:rPr lang="ko-KR" altLang="en-US" dirty="0" smtClean="0"/>
              <a:t>공식 사이트</a:t>
            </a:r>
            <a:r>
              <a:rPr lang="en-US" altLang="ko-KR" dirty="0" smtClean="0"/>
              <a:t>: https://kr.vuejs.org/v2/guide/index.html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만들기 </a:t>
            </a:r>
            <a:r>
              <a:rPr lang="en-US" altLang="ko-KR" dirty="0" err="1" smtClean="0"/>
              <a:t>TodoInput.vue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70087" cy="43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70" y="1484556"/>
            <a:ext cx="4105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Vue.js </a:t>
            </a:r>
            <a:r>
              <a:rPr lang="en-US" altLang="ko-KR" dirty="0" err="1" smtClean="0"/>
              <a:t>devtools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크롬에서 </a:t>
            </a:r>
            <a:r>
              <a:rPr lang="en-US" altLang="ko-KR" dirty="0" smtClean="0"/>
              <a:t>vue.js </a:t>
            </a:r>
            <a:r>
              <a:rPr lang="en-US" altLang="ko-KR" dirty="0" err="1" smtClean="0"/>
              <a:t>devtools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Chrome Web Store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Vue.js </a:t>
            </a:r>
            <a:r>
              <a:rPr lang="en-US" altLang="ko-KR" dirty="0" err="1" smtClean="0"/>
              <a:t>devtools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26" y="3001106"/>
            <a:ext cx="4839859" cy="285652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37613" y="3622740"/>
            <a:ext cx="801895" cy="4256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Vue.js </a:t>
            </a:r>
            <a:r>
              <a:rPr lang="en-US" altLang="ko-KR" dirty="0" err="1" smtClean="0"/>
              <a:t>devtools</a:t>
            </a:r>
            <a:r>
              <a:rPr lang="ko-KR" altLang="en-US" dirty="0" smtClean="0"/>
              <a:t>로 데이터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5" y="1500554"/>
            <a:ext cx="8712200" cy="51430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1215" y="2247232"/>
            <a:ext cx="801895" cy="2771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1522" y="2993601"/>
            <a:ext cx="1057032" cy="2771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TodoInput.vue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버튼 이벤트 달기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3102"/>
            <a:ext cx="4688704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6338" y="1875692"/>
            <a:ext cx="527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V-model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폼에서 사용되는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압력값을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인스턴스와</a:t>
            </a:r>
            <a:r>
              <a:rPr lang="ko-KR" altLang="en-US" dirty="0" smtClean="0"/>
              <a:t> 동기화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</a:t>
            </a:r>
            <a:r>
              <a:rPr lang="en-US" altLang="ko-KR" dirty="0" err="1" smtClean="0"/>
              <a:t>newTodoItem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&lt;input&gt;, &lt;select&gt;,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만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7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TodoInput.vue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예외처리 작성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554"/>
            <a:ext cx="5590621" cy="50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1" y="1362439"/>
            <a:ext cx="5888321" cy="54330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TodoInput.vue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반응성</a:t>
            </a:r>
            <a:r>
              <a:rPr lang="ko-KR" altLang="en-US" dirty="0" smtClean="0"/>
              <a:t> 계선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6523" y="1449539"/>
            <a:ext cx="527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스타일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인풋박스 힌트 속성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v-on:keyup.enter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엔터키가</a:t>
            </a:r>
            <a:r>
              <a:rPr lang="ko-KR" altLang="en-US" dirty="0" smtClean="0"/>
              <a:t> 눌렸다가 </a:t>
            </a:r>
            <a:r>
              <a:rPr lang="ko-KR" altLang="en-US" dirty="0" err="1" smtClean="0"/>
              <a:t>떨어질때</a:t>
            </a:r>
            <a:r>
              <a:rPr lang="ko-KR" altLang="en-US" dirty="0" smtClean="0"/>
              <a:t> 동작하는 이벤트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v-on:click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축약어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03379" y="1587133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3209763" y="1968134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838200" y="1968134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2338348" y="1396634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29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TodoInput.vue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31" y="1337520"/>
            <a:ext cx="4745525" cy="53358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53" y="1337519"/>
            <a:ext cx="3770461" cy="53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09" y="2052881"/>
            <a:ext cx="257175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384" y="1690688"/>
            <a:ext cx="3711941" cy="43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996"/>
            <a:ext cx="4952877" cy="532845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35486" y="3796568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717061" y="4447198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056625" y="1968133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6523" y="1449539"/>
            <a:ext cx="5275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v-for: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TodoItems</a:t>
            </a:r>
            <a:r>
              <a:rPr lang="ko-KR" altLang="en-US" dirty="0" smtClean="0"/>
              <a:t>의 아이템을 꺼내와서 반복한다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Todo</a:t>
            </a:r>
            <a:r>
              <a:rPr lang="en-US" altLang="ko-KR" dirty="0"/>
              <a:t> </a:t>
            </a:r>
            <a:r>
              <a:rPr lang="ko-KR" altLang="en-US" dirty="0" smtClean="0"/>
              <a:t>항목이 들어갈 리스트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Create(): </a:t>
            </a:r>
            <a:r>
              <a:rPr lang="ko-KR" altLang="en-US" dirty="0" smtClean="0"/>
              <a:t>페이지가 생성될 때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여기에서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에서 값을 </a:t>
            </a:r>
            <a:r>
              <a:rPr lang="ko-KR" altLang="en-US" dirty="0" err="1" smtClean="0"/>
              <a:t>가저와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TodoItems</a:t>
            </a:r>
            <a:r>
              <a:rPr lang="ko-KR" altLang="en-US" dirty="0" smtClean="0"/>
              <a:t>에 넣는다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4" y="1442305"/>
            <a:ext cx="5497909" cy="23523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삭제기능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63" y="1391138"/>
            <a:ext cx="4001226" cy="413433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974412" y="3794678"/>
            <a:ext cx="3154326" cy="1355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45059" y="2451714"/>
            <a:ext cx="2286818" cy="2758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10751" y="1933273"/>
            <a:ext cx="1227834" cy="2758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MVVM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617"/>
          </a:xfrm>
        </p:spPr>
        <p:txBody>
          <a:bodyPr/>
          <a:lstStyle/>
          <a:p>
            <a:r>
              <a:rPr lang="en-US" altLang="ko-KR" dirty="0" smtClean="0"/>
              <a:t>Backend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표현단을</a:t>
            </a:r>
            <a:r>
              <a:rPr lang="ko-KR" altLang="en-US" dirty="0" smtClean="0"/>
              <a:t> 분리하기 위한 구조</a:t>
            </a:r>
            <a:endParaRPr lang="en-US" altLang="ko-KR" dirty="0" smtClean="0"/>
          </a:p>
          <a:p>
            <a:r>
              <a:rPr lang="ko-KR" altLang="en-US" dirty="0" err="1" smtClean="0"/>
              <a:t>뒷단의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 담아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넘겨주는 구조</a:t>
            </a:r>
            <a:endParaRPr lang="en-US" altLang="ko-KR" dirty="0" smtClean="0"/>
          </a:p>
          <a:p>
            <a:r>
              <a:rPr lang="en-US" altLang="ko-KR" sz="2000" dirty="0" smtClean="0"/>
              <a:t>MVC </a:t>
            </a:r>
            <a:r>
              <a:rPr lang="ko-KR" altLang="en-US" sz="2000" dirty="0" smtClean="0"/>
              <a:t>패턴과의 차이점</a:t>
            </a:r>
            <a:r>
              <a:rPr lang="en-US" altLang="ko-KR" sz="2000" dirty="0" smtClean="0"/>
              <a:t>: MVC</a:t>
            </a:r>
            <a:r>
              <a:rPr lang="ko-KR" altLang="en-US" sz="2000" dirty="0" smtClean="0"/>
              <a:t>는 요청을 </a:t>
            </a:r>
            <a:r>
              <a:rPr lang="en-US" altLang="ko-KR" sz="2000" dirty="0" smtClean="0"/>
              <a:t>Control</a:t>
            </a:r>
            <a:r>
              <a:rPr lang="ko-KR" altLang="en-US" sz="2000" dirty="0" smtClean="0"/>
              <a:t>에서 받아서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리턴 해주지만</a:t>
            </a:r>
            <a:r>
              <a:rPr lang="en-US" altLang="ko-KR" sz="2000" dirty="0" smtClean="0"/>
              <a:t>, MVVM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ViewModel</a:t>
            </a:r>
            <a:r>
              <a:rPr lang="ko-KR" altLang="en-US" sz="2000" dirty="0" smtClean="0"/>
              <a:t>을 연결시키고 연결된 </a:t>
            </a:r>
            <a:r>
              <a:rPr lang="en-US" altLang="ko-KR" sz="2000" dirty="0" err="1" smtClean="0"/>
              <a:t>ViewModel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Model</a:t>
            </a:r>
            <a:r>
              <a:rPr lang="ko-KR" altLang="en-US" sz="2000" dirty="0" smtClean="0"/>
              <a:t>을 받아 변경시키면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가 변경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36" y="4297125"/>
            <a:ext cx="7344800" cy="2210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7" b="28197"/>
          <a:stretch/>
        </p:blipFill>
        <p:spPr>
          <a:xfrm>
            <a:off x="4251380" y="5061295"/>
            <a:ext cx="680130" cy="2965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11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TodoList.vue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594" y="0"/>
            <a:ext cx="312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TodoFooter.vue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69353"/>
            <a:ext cx="10515600" cy="30760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모두 삭제 버튼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833" y="1719995"/>
            <a:ext cx="2943225" cy="3552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4" y="1503911"/>
            <a:ext cx="66103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</a:t>
            </a:r>
            <a:r>
              <a:rPr lang="en-US" altLang="ko-KR" dirty="0"/>
              <a:t>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할 일을 입력했을 때 할일 목록에 바로 반영 되지 않는 점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할 일을 모두 삭제했을 때 할일 목록에 바로 반영 되지 </a:t>
            </a:r>
            <a:r>
              <a:rPr lang="ko-KR" altLang="en-US" dirty="0" err="1" smtClean="0"/>
              <a:t>않는점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원인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각각의 컴포넌트가 서로 다른 데이터를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8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 smtClean="0"/>
              <a:t>Localstorage</a:t>
            </a:r>
            <a:r>
              <a:rPr lang="ko-KR" altLang="en-US" dirty="0" smtClean="0"/>
              <a:t>에서 값을 </a:t>
            </a:r>
            <a:r>
              <a:rPr lang="ko-KR" altLang="en-US" dirty="0" err="1" smtClean="0"/>
              <a:t>저장하는곳을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app.vue</a:t>
            </a:r>
            <a:r>
              <a:rPr lang="ko-KR" altLang="en-US" dirty="0" smtClean="0"/>
              <a:t>에 만들기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props</a:t>
            </a:r>
            <a:r>
              <a:rPr lang="ko-KR" altLang="en-US" dirty="0" smtClean="0"/>
              <a:t>를 사용하여 하위 컴포넌트에 전달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하위컴포넌트에서 값을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emit()</a:t>
            </a:r>
            <a:r>
              <a:rPr lang="ko-KR" altLang="en-US" dirty="0" smtClean="0"/>
              <a:t>함수로 이벤트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" y="1423957"/>
            <a:ext cx="4811224" cy="51865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67469" y="4012652"/>
            <a:ext cx="3515361" cy="2177133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88" y="1423957"/>
            <a:ext cx="3762375" cy="19431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260903" y="2086161"/>
            <a:ext cx="3234790" cy="336608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TodoInput.vue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185"/>
            <a:ext cx="6505575" cy="44862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400502" y="4328379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90338" y="1449539"/>
            <a:ext cx="42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addTodo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이벤트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6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38" y="1537983"/>
            <a:ext cx="5649790" cy="2354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8" y="4056185"/>
            <a:ext cx="4857750" cy="26193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40862" y="4548553"/>
            <a:ext cx="2477476" cy="382954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6523" y="1449539"/>
            <a:ext cx="527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 smtClean="0"/>
              <a:t>필드 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Created()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app.vue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25334" y="2057802"/>
            <a:ext cx="765128" cy="254330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6" y="1565646"/>
            <a:ext cx="6753225" cy="2009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62" y="1385655"/>
            <a:ext cx="3946420" cy="520662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604000" y="2511307"/>
            <a:ext cx="4931508" cy="336608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43426" y="3031822"/>
            <a:ext cx="1171528" cy="336608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87118" y="3636570"/>
            <a:ext cx="3281681" cy="1208968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43426" y="5697764"/>
            <a:ext cx="2547036" cy="726482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TodoFooter.vue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79" y="1613450"/>
            <a:ext cx="3333750" cy="25717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366518" y="2601336"/>
            <a:ext cx="2384867" cy="336608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App.vue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9" y="1633903"/>
            <a:ext cx="4524375" cy="35433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27619" y="3900226"/>
            <a:ext cx="2656451" cy="976574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401948" y="2344222"/>
            <a:ext cx="3547405" cy="266116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02" y="1453342"/>
            <a:ext cx="6753225" cy="20478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772450" y="2610338"/>
            <a:ext cx="3637273" cy="367324"/>
          </a:xfrm>
          <a:prstGeom prst="roundRect">
            <a:avLst>
              <a:gd name="adj" fmla="val 562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662352" y="1541309"/>
            <a:ext cx="5949463" cy="4904337"/>
          </a:xfrm>
          <a:prstGeom prst="roundRect">
            <a:avLst>
              <a:gd name="adj" fmla="val 1626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&lt;head&gt;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&lt;title&gt;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 Sample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&lt;/title&gt;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&lt;/head&gt;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&lt;body&gt;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&lt;div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"https://unpkg.com/vue@2.3.3"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&lt;script&gt;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Vue({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'#app'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'Hello Vue.js!'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&lt;/script&gt;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&lt;/body&gt;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&lt;/html&gt;</a:t>
            </a:r>
            <a:endParaRPr lang="ko-KR" altLang="ko-KR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63508" y="1825625"/>
            <a:ext cx="453878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HelloVue.html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Vue.js </a:t>
            </a:r>
            <a:r>
              <a:rPr lang="ko-KR" altLang="en-US" dirty="0" smtClean="0"/>
              <a:t>라이브러리 추가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Vue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변수 등록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 바인딩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41215" y="3683732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541215" y="4203455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541214" y="3177258"/>
            <a:ext cx="242277" cy="2422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4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할일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Router</a:t>
            </a:r>
          </a:p>
          <a:p>
            <a:r>
              <a:rPr lang="en-US" altLang="ko-KR" dirty="0" err="1" smtClean="0"/>
              <a:t>Vuex</a:t>
            </a:r>
            <a:endParaRPr lang="en-US" altLang="ko-KR" dirty="0" smtClean="0"/>
          </a:p>
          <a:p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고도화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https://github.com/Young-Gon/vueTodoList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비춰지는 </a:t>
            </a:r>
            <a:r>
              <a:rPr lang="ko-KR" altLang="en-US" dirty="0" err="1"/>
              <a:t>뷰의</a:t>
            </a:r>
            <a:r>
              <a:rPr lang="ko-KR" altLang="en-US" dirty="0"/>
              <a:t> 단위를 쪼개어 재활용이 가능한 형태로 관리하는 것이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17735" r="6026" b="14753"/>
          <a:stretch/>
        </p:blipFill>
        <p:spPr>
          <a:xfrm>
            <a:off x="2844800" y="4001294"/>
            <a:ext cx="6502400" cy="19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사용하기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5030" y="1541309"/>
            <a:ext cx="5332048" cy="4904337"/>
          </a:xfrm>
          <a:prstGeom prst="roundRect">
            <a:avLst>
              <a:gd name="adj" fmla="val 1626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&lt;head&gt;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&lt;title&gt;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 Sample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&lt;/title&gt;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&lt;/head&gt;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&lt;body&gt;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&lt;div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"https://unpkg.com/vue@2.3.3"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&lt;script&gt;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Vue({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'#app'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'Hello Vue.js!'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&lt;/script&gt;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&lt;/body&gt;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&lt;/html&gt;</a:t>
            </a:r>
            <a:endParaRPr lang="ko-KR" altLang="ko-KR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0" y="648678"/>
            <a:ext cx="5949463" cy="5796968"/>
          </a:xfrm>
          <a:prstGeom prst="roundRect">
            <a:avLst>
              <a:gd name="adj" fmla="val 1626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&lt;title&gt;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 Sample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&lt;/title&gt;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&lt;body&gt;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&lt;my-component&gt;&lt;/my-component&gt;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"https://unpkg.com/vue@2.3.3"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&lt;script&gt;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등록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Vue.component(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'my-component'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'&lt;div&gt;{{message}}!&lt;/div&gt;'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'hello Vue.js'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Vue({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'#app'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&lt;/script&gt;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&lt;/html&gt;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6769" y="1836615"/>
            <a:ext cx="2946399" cy="82843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94246" y="3239736"/>
            <a:ext cx="2661139" cy="5116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</a:t>
            </a:r>
            <a:r>
              <a:rPr lang="ko-KR" altLang="en-US" dirty="0" smtClean="0"/>
              <a:t> 파일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template: '&lt;div&gt;{{message}}&lt;/div&gt;' </a:t>
            </a:r>
            <a:r>
              <a:rPr lang="ko-KR" altLang="en-US" dirty="0" err="1" smtClean="0"/>
              <a:t>코드안의</a:t>
            </a:r>
            <a:r>
              <a:rPr lang="ko-KR" altLang="en-US" dirty="0" smtClean="0"/>
              <a:t> 태그들이 복잡 해 질수록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떨어짐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한 페이지에 여러 개의 </a:t>
            </a:r>
            <a:r>
              <a:rPr lang="ko-KR" altLang="en-US" dirty="0" err="1" smtClean="0"/>
              <a:t>콤포넌트가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떨어지고 재 </a:t>
            </a:r>
            <a:r>
              <a:rPr lang="ko-KR" altLang="en-US" dirty="0" err="1" smtClean="0"/>
              <a:t>사용성이</a:t>
            </a:r>
            <a:r>
              <a:rPr lang="ko-KR" altLang="en-US" dirty="0" smtClean="0"/>
              <a:t> 떨어짐</a:t>
            </a:r>
            <a:endParaRPr lang="en-US" altLang="ko-KR" dirty="0" smtClean="0"/>
          </a:p>
          <a:p>
            <a:r>
              <a:rPr lang="ko-KR" altLang="en-US" dirty="0" smtClean="0"/>
              <a:t>하나의 컴포넌트를 하나의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구현후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조립</a:t>
            </a:r>
            <a:endParaRPr lang="en-US" altLang="ko-KR" dirty="0" smtClean="0"/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컴포넌트를 교체하면서 </a:t>
            </a:r>
            <a:r>
              <a:rPr lang="en-US" altLang="ko-KR" dirty="0" smtClean="0"/>
              <a:t>SPA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1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 Tool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Atom Editor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1800" dirty="0" smtClean="0"/>
              <a:t>Node.js </a:t>
            </a:r>
            <a:r>
              <a:rPr lang="ko-KR" altLang="en-US" sz="1800" dirty="0" smtClean="0"/>
              <a:t>란</a:t>
            </a:r>
            <a:r>
              <a:rPr lang="en-US" altLang="ko-KR" sz="1800" dirty="0" smtClean="0"/>
              <a:t>? Java script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네이티브</a:t>
            </a:r>
            <a:r>
              <a:rPr lang="ko-KR" altLang="en-US" sz="1800" dirty="0" smtClean="0"/>
              <a:t> 언어로 로컬에서 사용하기 위한 라이브러리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디버그를 위한 크롬 및 크롬 플러그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 Editor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https://atom.io/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23" y="2321168"/>
            <a:ext cx="3949899" cy="43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669</Words>
  <Application>Microsoft Office PowerPoint</Application>
  <PresentationFormat>와이드스크린</PresentationFormat>
  <Paragraphs>161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굴림체</vt:lpstr>
      <vt:lpstr>맑은 고딕</vt:lpstr>
      <vt:lpstr>Arial</vt:lpstr>
      <vt:lpstr>Office 테마</vt:lpstr>
      <vt:lpstr>Vue.js </vt:lpstr>
      <vt:lpstr>Vue.js 란?</vt:lpstr>
      <vt:lpstr>MVVM 패턴이란?</vt:lpstr>
      <vt:lpstr>시작하기</vt:lpstr>
      <vt:lpstr>컴포넌트란?</vt:lpstr>
      <vt:lpstr>컴포넌트 사용하기</vt:lpstr>
      <vt:lpstr>싱글 파일 컴포넌트</vt:lpstr>
      <vt:lpstr>Dev Tool 설치</vt:lpstr>
      <vt:lpstr>Atom Editor 설치</vt:lpstr>
      <vt:lpstr>Atom Editor 설치</vt:lpstr>
      <vt:lpstr>Atom Editor 설치</vt:lpstr>
      <vt:lpstr>Node.js 설치</vt:lpstr>
      <vt:lpstr>webpack 설치</vt:lpstr>
      <vt:lpstr>webpack 설치</vt:lpstr>
      <vt:lpstr>Atom editor 에서 열기</vt:lpstr>
      <vt:lpstr>Todo List 만들기</vt:lpstr>
      <vt:lpstr>Todo List 만들기 – 템플릿 뼈대 만들기</vt:lpstr>
      <vt:lpstr>Todo List 만들기 – App.vue 수정</vt:lpstr>
      <vt:lpstr>Todo List 만들기 TodoHeader.vue 작성</vt:lpstr>
      <vt:lpstr>Todo List 만들기 TodoInput.vue 작성</vt:lpstr>
      <vt:lpstr>Vue.js devtools 설치</vt:lpstr>
      <vt:lpstr>Vue.js devtools로 데이터 확인</vt:lpstr>
      <vt:lpstr>TodoInput.vue 작성 – 버튼 이벤트 달기</vt:lpstr>
      <vt:lpstr>TodoInput.vue 예외처리 작성</vt:lpstr>
      <vt:lpstr>TodoInput.vue 반응성 계선</vt:lpstr>
      <vt:lpstr>TodoInput.vue CSS 변경</vt:lpstr>
      <vt:lpstr>TodoList.vue 작성</vt:lpstr>
      <vt:lpstr>TodoList.vue 작성</vt:lpstr>
      <vt:lpstr>todoList.vue 삭제기능 작성</vt:lpstr>
      <vt:lpstr>TodoList.vue CSS 추가</vt:lpstr>
      <vt:lpstr>TodoFooter.vue 작성</vt:lpstr>
      <vt:lpstr>TodoList 문제점</vt:lpstr>
      <vt:lpstr>TodoList 개선 방법</vt:lpstr>
      <vt:lpstr>App.vue 수정</vt:lpstr>
      <vt:lpstr>TodoInput.vue 수정</vt:lpstr>
      <vt:lpstr>TodoList 수정</vt:lpstr>
      <vt:lpstr>App.vue 수정2</vt:lpstr>
      <vt:lpstr>TodoFooter.vue 수정</vt:lpstr>
      <vt:lpstr>App.vue 수정 3</vt:lpstr>
      <vt:lpstr>다음 할일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이 영곤</dc:creator>
  <cp:lastModifiedBy>이 영곤</cp:lastModifiedBy>
  <cp:revision>78</cp:revision>
  <dcterms:created xsi:type="dcterms:W3CDTF">2019-01-14T01:40:49Z</dcterms:created>
  <dcterms:modified xsi:type="dcterms:W3CDTF">2019-01-16T07:47:34Z</dcterms:modified>
</cp:coreProperties>
</file>