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AD1BA9-A88F-4952-A57B-A31B1F9E4A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[Final Project] Employment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02A2AC-A7DE-4576-9ACB-9444510D47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10/15/2024 10:31:43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Hight Table" id="2" name="slide2">
            <a:extLst>
              <a:ext uri="{FF2B5EF4-FFF2-40B4-BE49-F238E27FC236}">
                <a16:creationId xmlns:a16="http://schemas.microsoft.com/office/drawing/2014/main" id="{91DD4AE3-7FE2-4F5E-954C-E0C612F1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" y="0"/>
            <a:ext cx="12064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Job Group" id="3" name="slide3">
            <a:extLst>
              <a:ext uri="{FF2B5EF4-FFF2-40B4-BE49-F238E27FC236}">
                <a16:creationId xmlns:a16="http://schemas.microsoft.com/office/drawing/2014/main" id="{F90768CC-9028-46ED-B29B-3432C74D9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6"/>
            <a:ext cx="12192000" cy="6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ope Graph" id="4" name="slide4">
            <a:extLst>
              <a:ext uri="{FF2B5EF4-FFF2-40B4-BE49-F238E27FC236}">
                <a16:creationId xmlns:a16="http://schemas.microsoft.com/office/drawing/2014/main" id="{5E5A45D8-F6CB-41BC-B2AB-DE751F031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75"/>
            <a:ext cx="12192000" cy="6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5" name="slide5">
            <a:extLst>
              <a:ext uri="{FF2B5EF4-FFF2-40B4-BE49-F238E27FC236}">
                <a16:creationId xmlns:a16="http://schemas.microsoft.com/office/drawing/2014/main" id="{B53A97B1-D657-4CD0-8962-E9943241D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15"/>
            <a:ext cx="12192000" cy="60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2024-10-16T03:31:47Z</dcterms:created>
  <dcterms:modified xsi:type="dcterms:W3CDTF">2024-10-16T03:31:47Z</dcterms:modified>
</cp:coreProperties>
</file>