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99313-4D6C-42CE-9A8F-046F2AA66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8DF9AA-4754-4B75-B922-F5AAAD3F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036E1-88E9-418D-9E36-CAAB8EDE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05491-E6DE-4939-BBBA-3978D872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CA5E1-80D3-4C21-A6FB-33E1A05E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7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53CF3-3F20-455A-8900-9E6B3E18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4C91EA-00CF-4ABF-A37F-DC7027E3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221722-9A33-469A-8FF0-CDDA8162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4697C-422D-4198-9482-65DE05EA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C0D63-DB43-4FBC-A592-9706F779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A5F007-C7FF-4985-A79E-D471F9D4F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D168E-DE5F-4C25-AAD1-9D5C40D57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8EB10-006A-4DAA-BA03-23BC1FFB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215D7C-C819-4681-A29F-FF00A432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360A4-95FF-4EE2-979F-342C52F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76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A935B-9FDA-4A36-B3FB-7EE24A15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C07D6-180C-44C0-8BBD-DF0796E8A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F4781-E7BB-44EF-A3C5-1FC632B7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9DE4AA-7F69-4544-8A78-ACB22DD5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66ADD-EE17-4D31-8E03-BD3AB57F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85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57918-D810-48F3-96EC-7FEBCC2E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BA062-DFBB-450A-AB34-688EAEA87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08B1E-79B4-48D6-B85D-D0E4D269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51CC2-FF9C-4A44-B399-F663DC1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9EE-5F44-4FD6-87C9-EE525114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5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07FE-4ECF-4733-AD69-49DC9EAD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C3401-7C57-4E57-B09B-9DD2B302A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85672-6057-48E1-9DFB-6F84E3F0D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04DE09-5E60-4E36-A914-7B8E6E2A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3CA5DD-864F-4AF1-B563-886D28E1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9F716E-382C-4233-B4C2-549721A0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9D22-5D82-489B-BDA6-909AE05E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961DE-3612-47A5-9589-C34880468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E8C330-7D5F-4F8D-A6EB-0C54D656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8B2B7A-C542-44CF-A9CE-E9B1E1C8B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588B87-3913-4320-8105-168DC4DDC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704543-BDA2-4F3E-ACC5-7B84440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E14D1E-9397-4CCE-882D-F45BCEF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709932-9B70-4B66-AD62-9F93D1B3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4242-A6BC-4325-BEC8-BD0DA3C1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811C66-C40C-4824-B3C8-99FB7D6B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615F8-89C8-4EFD-9CF3-776387D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35A81-3295-429A-853B-13CD2020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9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B87AC4-A556-4D84-BD91-A38D9E6D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EC3302-FEDB-44C1-B09B-F964FCCB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F9955-0D7A-45D8-9F1D-1C416D8A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82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3A986-21C3-4EEF-AAE3-57242207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89CA2-D758-4147-8FF9-314DAB106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1791-08EF-4BBA-A55E-00429E036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C208FB-2238-4C16-BEF2-859D250E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1807E0-61FC-438C-98CA-A98BE218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93CEE-1190-44EE-B59F-83C943B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5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21119-EB9A-42F9-8896-8682115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06056-13EE-433A-84D1-72838BDD2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7E830-263F-4CAD-97D6-EB1497280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F1C71-4F70-4CC6-9CC0-D91ADC97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816F0-B992-41EF-B7E3-A18EAB7FB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D37E2-D0B7-4033-B7CB-C3791928B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30C1C6-30D6-42ED-B5F8-D034E7FE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3C1DC-954B-4F8E-A8FF-C78F5C35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018B69-07A2-491E-878F-8E7366C81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3DFAF-6A5F-4998-B50B-E17E71B14CC0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AE4CA-179A-4E9A-9991-7C235B5B0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993F4-10D1-4883-8592-49BAA6CFA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F7A23-B366-4C79-A670-D60368F37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04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B253-2F58-48EA-ABA3-9533E0BF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940" y="720202"/>
            <a:ext cx="4037815" cy="1234338"/>
          </a:xfrm>
        </p:spPr>
        <p:txBody>
          <a:bodyPr/>
          <a:lstStyle/>
          <a:p>
            <a:r>
              <a:rPr lang="ko-KR" altLang="en-US" b="1" dirty="0">
                <a:solidFill>
                  <a:schemeClr val="accent1"/>
                </a:solidFill>
              </a:rPr>
              <a:t>안녕하세요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08139-83EC-4B6D-87A9-A69CB7562614}"/>
              </a:ext>
            </a:extLst>
          </p:cNvPr>
          <p:cNvSpPr/>
          <p:nvPr/>
        </p:nvSpPr>
        <p:spPr>
          <a:xfrm>
            <a:off x="1206632" y="2026763"/>
            <a:ext cx="3704734" cy="952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D51631-67AE-4E72-8108-FAC067FC3565}"/>
              </a:ext>
            </a:extLst>
          </p:cNvPr>
          <p:cNvSpPr/>
          <p:nvPr/>
        </p:nvSpPr>
        <p:spPr>
          <a:xfrm>
            <a:off x="1206632" y="3051093"/>
            <a:ext cx="3704734" cy="268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9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B253-2F58-48EA-ABA3-9533E0BFD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588" y="2431641"/>
            <a:ext cx="6036298" cy="1994717"/>
          </a:xfrm>
        </p:spPr>
        <p:txBody>
          <a:bodyPr>
            <a:normAutofit/>
          </a:bodyPr>
          <a:lstStyle/>
          <a:p>
            <a:r>
              <a:rPr lang="ko-KR" altLang="en-US" sz="8800" b="1" dirty="0">
                <a:solidFill>
                  <a:srgbClr val="FF0000"/>
                </a:solidFill>
              </a:rPr>
              <a:t>안녕하세요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08139-83EC-4B6D-87A9-A69CB7562614}"/>
              </a:ext>
            </a:extLst>
          </p:cNvPr>
          <p:cNvSpPr/>
          <p:nvPr/>
        </p:nvSpPr>
        <p:spPr>
          <a:xfrm>
            <a:off x="6985263" y="1979629"/>
            <a:ext cx="3704734" cy="26583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1D51631-67AE-4E72-8108-FAC067FC3565}"/>
              </a:ext>
            </a:extLst>
          </p:cNvPr>
          <p:cNvSpPr/>
          <p:nvPr/>
        </p:nvSpPr>
        <p:spPr>
          <a:xfrm>
            <a:off x="6985263" y="4710211"/>
            <a:ext cx="3704734" cy="9741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72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안녕하세요</vt:lpstr>
      <vt:lpstr>안녕하세요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안녕하세요</dc:title>
  <dc:creator>김영민(2016156007)</dc:creator>
  <cp:lastModifiedBy>김영민(2016156007)</cp:lastModifiedBy>
  <cp:revision>1</cp:revision>
  <dcterms:created xsi:type="dcterms:W3CDTF">2021-01-27T13:23:46Z</dcterms:created>
  <dcterms:modified xsi:type="dcterms:W3CDTF">2021-01-27T13:42:09Z</dcterms:modified>
</cp:coreProperties>
</file>