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bae2b5a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bae2b5a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bae2b5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9bae2b5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9bae2b5a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9bae2b5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9bae2b5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9bae2b5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bae2b5a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bae2b5a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bae2b5a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bae2b5a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bae2b5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bae2b5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bae2b5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bae2b5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bae2b5a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bae2b5a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9bae2b5a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9bae2b5a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9bae2b5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9bae2b5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bae2b5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bae2b5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bae2b5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bae2b5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bae2b5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bae2b5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bae2b5a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bae2b5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bae2b5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bae2b5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9bae2b5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9bae2b5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bae2b5a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9bae2b5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с пропусками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35900" y="3584625"/>
            <a:ext cx="8122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ИС-042 Рябов К.А.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сложности операций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095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5687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операциях поиска, вставки и удаления больше всего времени уходит на поиск подходящего элемента. Для вставки и удаления дополнительно нужно время, пропорциональное уровню вставляемого или удаляемого узла. Время поиска элемента пропорционально количеству пройденных в процессе поиска узлов, которое, в свою очередь, зависит от распределения их уровней.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687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списка с пропусками определяется только количеством элементов в этом списке и значениями генератора случайных чисел. Последовательность операций, с помощью которых получен список, не важна.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687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Рассмотрим пройденный при поиске путь с конца, т.е. будем двигаться вверх и влево.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сложности операций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5176200" y="1919075"/>
            <a:ext cx="3705000" cy="29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— ожидаемая длина обратного пути поиска, при котором мы двигались вверх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= 0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(1 -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)(длина в B) +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(длина в C)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(1 -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)(1 +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+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- 1))</a:t>
            </a:r>
            <a:b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Упрощая, получим: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9" y="2101349"/>
            <a:ext cx="4821050" cy="25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сложности операций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0950" y="1919075"/>
            <a:ext cx="82221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skip list содержит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элементов, тогда первый уровень будет иметь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элементов, второй в среднем —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третий в среднем —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², т.д. Отсюда видно, что ожидаемое значение количества скачкообразных поверхностных слоев равно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 /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сочетании с выводами, сделанными ранее, получаем, что ожидаемая длина пути поиска для списка с пропусками из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элементов составляет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 /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- 1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/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Другими словами, средняя временная сложность как операции поиска, так и операций добавления и удаления составляют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что говорит нам о возможности списка с пропусками стать более простой  с точки зрения реализации альтернативой сбалансированным деревьям.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сложности операций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0950" y="1810100"/>
            <a:ext cx="82221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стоит заметить, что операция поиска по временной эффективности сравнима с бинарным поиском. Фактически, благодаря данной структуре реализуется «бинарный поиск» на основе односвязных списков.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25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863" y="3203575"/>
            <a:ext cx="5052275" cy="1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Skip List и AVL Tree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60300" y="1678175"/>
            <a:ext cx="84234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с пропусками предлагает использовать балансировку вероятностно с помощью генератора случайных чисел, что на практике реализуется намного проще, чем обеспечивание баланса явно как в сбалансированных деревьях. Например, для того, чтобы сбалансировать структуру данных АВЛ-дерева, необходимо реализовывать четыре операции поворота для восстановления соответственно свойств и баланса данной структуры.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Другими словами, такие операции как вставка и удаление в АВЛ-дереве могут привести к корректировке поддерева, что является сложным по логике. В это же время, список с пропусками в операциях вставки и удаления предлагает только изменить указатели соседних узлов, а это достаточно быстрая и к тому же простая операция.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Skip List и AVL Tree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67350" y="1506425"/>
            <a:ext cx="84093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точки зрения использования памяти список с пропусками более гибок, чем АВЛ-дерево. Каждый узел сбалансированного дерева содержит два указателя, указывающих на левое и правое поддеревья соответственно, в то время как среднее количество указателей, которое содержится в каждом узле списка с пропусками, равно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/ 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(1 -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в зависимости от доли узлов уровня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содержащих указатели на узлы уровня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 (т.е. параметра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p).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Например, если взять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0.25, то каждый узел будет содержать в среднем 1.33 указателей, что более выгодно, чем в том же АВЛ-дереве.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 не менее, АВЛ-дерево оправдывает свою сложность в реализации отличной временной эффективностью операций как в худшем, так и в среднем случаях. В то же время, список с пропусками предлагает более простую реализацию и отличную временную эффективность операций, но лишь только в среднем случае.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Экспериментальное сравнение сложности операций Skip List и AVL Tree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тысяч элементов: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2668125"/>
            <a:ext cx="76295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Экспериментальное сравнение сложности операций Skip List и AVL Tree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тысяч элементов: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658600"/>
            <a:ext cx="76771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Экспериментальное сравнение сложности операций Skip List и AVL Tree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тысяч элементов: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830225"/>
            <a:ext cx="76390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Экспериментальное сравнение сложности операций Skip List и AVL Tree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62050" y="1506425"/>
            <a:ext cx="86199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полученных данных можно сказать, что операция поиска элемента у АВЛ-дерева все же выполняется быстрее, чем у списка с пропусками, хотя разница между их скоростями достаточно мала. Что касается операции удаления, то тут ситуация обратная. Удаление в списке с пропусками на практике проходит быстрее, чем в АВЛ-дереве. Если учесть еще тот факт, что реализовать структуру списка с пропусками в разы легче, чем структуру АВЛ-дерева, то можно было бы сказать, что на практике лучше всего отдавать предпочтение именно спискам с пропусками.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 не менее, не стоит забывать, что сложности обеих структур данных одинаковы лишь в </a:t>
            </a:r>
            <a:r>
              <a:rPr b="1"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среднем случае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</a:t>
            </a:r>
            <a:r>
              <a:rPr b="1"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худшем случае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сложность операций над списком с пропусками станет линейной. Но не существует такой последовательности операций, при которой бы производительность skip list была равна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на постоянной основе, что позволяет данной структуре быть на равне с тем же АВЛ-деревом.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60150" y="1722925"/>
            <a:ext cx="84237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с пропусками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(skip list) — структура данных для реализации словаря, основанная на нескольких параллельных отсортированных связных списках. Такие списки балансируются с использованием генератора случайных чисел. Несмотря на то, что у списков с пропусками плохая производительность в худшем случае, не существует такой последовательности операций, при которой бы это происходило постоянно. Очень маловероятно, что эта структура данных значительно разбалансируется.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лансировать структуру данных вероятностно проще, чем явно обеспечивать баланс. Для многих задач списки пропуска это более естественное представление данных по сравнению с деревьями. Алгоритмы получаются более простыми для реализации и, на практике, более быстрыми по сравнению со сбалансированными деревьями. Кроме того, списки с пропусками очень эффективно используют память. Они могут быть реализованы так, чтобы на один элемент приходился в среднем примерно 1.33 указатель (или даже меньше) и не требуют хранения для каждого элемента дополнительной информации о балансе или приоритете.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списка с пропусками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78400" y="1774075"/>
            <a:ext cx="85872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arenR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элемент в списке с пропусками представлен узлом.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arenR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каждого узла есть уровень, который соответствует количеству указателей на следующие уровни.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arenR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Уровнем списка называется максимальный уровень узла в этом списке (если список пуст, то уровень равен 1).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arenR"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уровней ограничено заранее выбранной константой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MaxLevel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200" y="3541675"/>
            <a:ext cx="5633600" cy="1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списка с пропусками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71100" y="1896125"/>
            <a:ext cx="84018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  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-ый указатель узла указывает на следующий узел, находящийся на уровне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выше.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вставке нового элемента в список, узел вставляется на уровень со случайным номером.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Уровни со случайными номерами генерируются по шаблону. Например: 50% — уровень 1, 25% — уровень 2, 12.5% — уровень 3 и т.д.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8)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Заголовок списка (header) содержит указатели на уровни с 1 по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MaxLevel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Если элементов такого уровня ещё нет, то значение указателя — специальный элемент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ключ которого больше любого ключа, который может когда-либо появиться в списке.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списка с пропусками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0950" y="1919075"/>
            <a:ext cx="82221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с пропусками является связным списком, в котором каждый узел содержит различное количество связей, причём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-ые связи в узлах реализуют односвязные списки, пропускающие узлы, содержащие менее чем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связей.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Такая структура данных позволяет реализовать бинарный поиск для связных списков (т.е. поиск выполняется быстрее, чем тривиальный проход по списку за линейное время).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74320" lvl="0" marL="182880" rtl="0" algn="just">
              <a:lnSpc>
                <a:spcPct val="15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Инициализация списка с пропусками проходит следующим образом: создается элемент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ключ которого больше любого ключа, который может когда-либо появиться в списке. Элемент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будет завершать все списки с пропусками. Уровень списка становится равен 1, а все указатели из заголовка ссылаются на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списка с пропусками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189600" y="1959475"/>
            <a:ext cx="26154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" rtl="0" algn="ctr">
              <a:lnSpc>
                <a:spcPct val="15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Односвязный отсортированный список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ctr">
              <a:lnSpc>
                <a:spcPct val="15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ctr">
              <a:lnSpc>
                <a:spcPct val="150000"/>
              </a:lnSpc>
              <a:spcBef>
                <a:spcPts val="1225"/>
              </a:spcBef>
              <a:spcAft>
                <a:spcPts val="1225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Получившийся список с пропусками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75" y="2092675"/>
            <a:ext cx="529713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156875"/>
            <a:ext cx="5267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Операция поиска элемента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0950" y="2028050"/>
            <a:ext cx="82221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Начиная с указателя наивысшего уровня, двигаемся вперед по указателям до тех пор, пока они ссылаются на элемент, не превосходящий искомый. Затем спускаемся на один уровень ниже и снова двигаемся по тому же правилу. Если мы достигли уровня 1 и не можем идти дальше, то мы находимся как раз перед элементом, который ищем (если он там есть).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13" y="3628775"/>
            <a:ext cx="8468775" cy="12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вставки и удаления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0950" y="1919075"/>
            <a:ext cx="82221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операций </a:t>
            </a:r>
            <a:r>
              <a:rPr b="1"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вставки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</a:t>
            </a:r>
            <a:r>
              <a:rPr b="1"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удаления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узла применяем алгоритм </a:t>
            </a:r>
            <a:r>
              <a:rPr b="1"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поиска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нахождения всех элементов перед вставляемым (или удаляемым), затем обновляем соответствующие указатели.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запоминания элементов перед вставляемым (или удаляемым) используется массив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Элемент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— это указатель на самый правый узел, уровня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выше, из числа находящихся слева от места обновления.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случайно выбранный уровень вставляемого узла оказался больше, чем уровень всего списка (т.е. если узлов с таким уровнем ещё не было), увеличиваем уровень списка и инициализируем соответствующие элементы массива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указателями на заголовок. После каждого удаления проверяем, удалили ли мы узел с максимальным уровнем и, если это так, уменьшаем уровень списка.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вставки и удаления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813554"/>
            <a:ext cx="8222100" cy="332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