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488" r:id="rId2"/>
    <p:sldId id="490" r:id="rId3"/>
    <p:sldId id="491" r:id="rId4"/>
    <p:sldId id="494" r:id="rId5"/>
    <p:sldId id="492" r:id="rId6"/>
    <p:sldId id="496" r:id="rId7"/>
  </p:sldIdLst>
  <p:sldSz cx="12188825" cy="6858000"/>
  <p:notesSz cx="6797675" cy="9928225"/>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744">
          <p15:clr>
            <a:srgbClr val="A4A3A4"/>
          </p15:clr>
        </p15:guide>
        <p15:guide id="3" orient="horz" pos="960">
          <p15:clr>
            <a:srgbClr val="A4A3A4"/>
          </p15:clr>
        </p15:guide>
        <p15:guide id="4" orient="horz" pos="1248">
          <p15:clr>
            <a:srgbClr val="A4A3A4"/>
          </p15:clr>
        </p15:guide>
        <p15:guide id="5" pos="3839">
          <p15:clr>
            <a:srgbClr val="A4A3A4"/>
          </p15:clr>
        </p15:guide>
        <p15:guide id="6" pos="7343">
          <p15:clr>
            <a:srgbClr val="A4A3A4"/>
          </p15:clr>
        </p15:guide>
        <p15:guide id="7" pos="335">
          <p15:clr>
            <a:srgbClr val="A4A3A4"/>
          </p15:clr>
        </p15:guide>
      </p15:sldGuideLst>
    </p:ext>
    <p:ext uri="{2D200454-40CA-4A62-9FC3-DE9A4176ACB9}">
      <p15:notesGuideLst xmlns:p15="http://schemas.microsoft.com/office/powerpoint/2012/main">
        <p15:guide id="1" orient="horz" pos="3128"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7292A2E-F333-43FB-9621-5CBBE7FDCDCB}" styleName="밝은 스타일 2 - 강조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7172" autoAdjust="0"/>
  </p:normalViewPr>
  <p:slideViewPr>
    <p:cSldViewPr>
      <p:cViewPr varScale="1">
        <p:scale>
          <a:sx n="49" d="100"/>
          <a:sy n="49" d="100"/>
        </p:scale>
        <p:origin x="76" y="192"/>
      </p:cViewPr>
      <p:guideLst>
        <p:guide orient="horz" pos="2160"/>
        <p:guide orient="horz" pos="3744"/>
        <p:guide orient="horz" pos="960"/>
        <p:guide orient="horz" pos="1248"/>
        <p:guide pos="3839"/>
        <p:guide pos="7343"/>
        <p:guide pos="335"/>
      </p:guideLst>
    </p:cSldViewPr>
  </p:slideViewPr>
  <p:outlineViewPr>
    <p:cViewPr>
      <p:scale>
        <a:sx n="33" d="100"/>
        <a:sy n="33" d="100"/>
      </p:scale>
      <p:origin x="0" y="19746"/>
    </p:cViewPr>
  </p:outlineViewPr>
  <p:notesTextViewPr>
    <p:cViewPr>
      <p:scale>
        <a:sx n="3" d="2"/>
        <a:sy n="3" d="2"/>
      </p:scale>
      <p:origin x="0" y="0"/>
    </p:cViewPr>
  </p:notesTextViewPr>
  <p:sorterViewPr>
    <p:cViewPr>
      <p:scale>
        <a:sx n="75" d="100"/>
        <a:sy n="75" d="100"/>
      </p:scale>
      <p:origin x="0" y="0"/>
    </p:cViewPr>
  </p:sorterViewPr>
  <p:notesViewPr>
    <p:cSldViewPr>
      <p:cViewPr varScale="1">
        <p:scale>
          <a:sx n="83" d="100"/>
          <a:sy n="83" d="100"/>
        </p:scale>
        <p:origin x="-3156" y="-78"/>
      </p:cViewPr>
      <p:guideLst>
        <p:guide orient="horz" pos="3128"/>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45659" cy="496411"/>
          </a:xfrm>
          <a:prstGeom prst="rect">
            <a:avLst/>
          </a:prstGeom>
        </p:spPr>
        <p:txBody>
          <a:bodyPr vert="horz" lIns="91312" tIns="45656" rIns="91312" bIns="45656" rtlCol="0"/>
          <a:lstStyle>
            <a:lvl1pPr algn="l">
              <a:defRPr sz="1200"/>
            </a:lvl1pPr>
          </a:lstStyle>
          <a:p>
            <a:endParaRPr/>
          </a:p>
        </p:txBody>
      </p:sp>
      <p:sp>
        <p:nvSpPr>
          <p:cNvPr id="3" name="Date Placeholder 2"/>
          <p:cNvSpPr>
            <a:spLocks noGrp="1"/>
          </p:cNvSpPr>
          <p:nvPr>
            <p:ph type="dt" sz="quarter" idx="1"/>
          </p:nvPr>
        </p:nvSpPr>
        <p:spPr>
          <a:xfrm>
            <a:off x="3850444" y="0"/>
            <a:ext cx="2945659" cy="496411"/>
          </a:xfrm>
          <a:prstGeom prst="rect">
            <a:avLst/>
          </a:prstGeom>
        </p:spPr>
        <p:txBody>
          <a:bodyPr vert="horz" lIns="91312" tIns="45656" rIns="91312" bIns="45656" rtlCol="0"/>
          <a:lstStyle>
            <a:lvl1pPr algn="r">
              <a:defRPr sz="1200"/>
            </a:lvl1pPr>
          </a:lstStyle>
          <a:p>
            <a:fld id="{1E821AA6-70BE-4FDE-A8DC-DB381A688FD8}" type="datetimeFigureOut">
              <a:rPr lang="en-US"/>
              <a:pPr/>
              <a:t>9/21/2020</a:t>
            </a:fld>
            <a:endParaRPr/>
          </a:p>
        </p:txBody>
      </p:sp>
      <p:sp>
        <p:nvSpPr>
          <p:cNvPr id="4" name="Footer Placeholder 3"/>
          <p:cNvSpPr>
            <a:spLocks noGrp="1"/>
          </p:cNvSpPr>
          <p:nvPr>
            <p:ph type="ftr" sz="quarter" idx="2"/>
          </p:nvPr>
        </p:nvSpPr>
        <p:spPr>
          <a:xfrm>
            <a:off x="2" y="9430092"/>
            <a:ext cx="2945659" cy="496411"/>
          </a:xfrm>
          <a:prstGeom prst="rect">
            <a:avLst/>
          </a:prstGeom>
        </p:spPr>
        <p:txBody>
          <a:bodyPr vert="horz" lIns="91312" tIns="45656" rIns="91312" bIns="45656" rtlCol="0" anchor="b"/>
          <a:lstStyle>
            <a:lvl1pPr algn="l">
              <a:defRPr sz="1200"/>
            </a:lvl1pPr>
          </a:lstStyle>
          <a:p>
            <a:endParaRPr/>
          </a:p>
        </p:txBody>
      </p:sp>
      <p:sp>
        <p:nvSpPr>
          <p:cNvPr id="5" name="Slide Number Placeholder 4"/>
          <p:cNvSpPr>
            <a:spLocks noGrp="1"/>
          </p:cNvSpPr>
          <p:nvPr>
            <p:ph type="sldNum" sz="quarter" idx="3"/>
          </p:nvPr>
        </p:nvSpPr>
        <p:spPr>
          <a:xfrm>
            <a:off x="3850444" y="9430092"/>
            <a:ext cx="2945659" cy="496411"/>
          </a:xfrm>
          <a:prstGeom prst="rect">
            <a:avLst/>
          </a:prstGeom>
        </p:spPr>
        <p:txBody>
          <a:bodyPr vert="horz" lIns="91312" tIns="45656" rIns="91312" bIns="45656" rtlCol="0" anchor="b"/>
          <a:lstStyle>
            <a:lvl1pPr algn="r">
              <a:defRPr sz="1200"/>
            </a:lvl1pPr>
          </a:lstStyle>
          <a:p>
            <a:fld id="{197E47EA-D299-42CE-88BF-4E1035596DA5}" type="slidenum">
              <a:rPr/>
              <a:pPr/>
              <a:t>‹#›</a:t>
            </a:fld>
            <a:endParaRPr/>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63513" y="414338"/>
            <a:ext cx="4962525" cy="2792412"/>
          </a:xfrm>
          <a:prstGeom prst="rect">
            <a:avLst/>
          </a:prstGeom>
          <a:noFill/>
          <a:ln w="12700">
            <a:solidFill>
              <a:prstClr val="black"/>
            </a:solidFill>
          </a:ln>
        </p:spPr>
        <p:txBody>
          <a:bodyPr vert="horz" lIns="91312" tIns="45656" rIns="91312" bIns="45656" rtlCol="0" anchor="ctr"/>
          <a:lstStyle/>
          <a:p>
            <a:endParaRPr/>
          </a:p>
        </p:txBody>
      </p:sp>
      <p:sp>
        <p:nvSpPr>
          <p:cNvPr id="5" name="Notes Placeholder 4"/>
          <p:cNvSpPr>
            <a:spLocks noGrp="1"/>
          </p:cNvSpPr>
          <p:nvPr>
            <p:ph type="body" sz="quarter" idx="3"/>
          </p:nvPr>
        </p:nvSpPr>
        <p:spPr>
          <a:xfrm>
            <a:off x="377649" y="3392145"/>
            <a:ext cx="6042377" cy="5791465"/>
          </a:xfrm>
          <a:prstGeom prst="rect">
            <a:avLst/>
          </a:prstGeom>
        </p:spPr>
        <p:txBody>
          <a:bodyPr vert="horz" lIns="0" tIns="0" rIns="0" bIns="91312"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77650" y="9349080"/>
            <a:ext cx="4607313" cy="246482"/>
          </a:xfrm>
          <a:prstGeom prst="rect">
            <a:avLst/>
          </a:prstGeom>
        </p:spPr>
        <p:txBody>
          <a:bodyPr vert="horz" lIns="91312" tIns="45656" rIns="91312" bIns="45656" rtlCol="0" anchor="b"/>
          <a:lstStyle>
            <a:lvl1pPr algn="l">
              <a:defRPr sz="1200"/>
            </a:lvl1pPr>
          </a:lstStyle>
          <a:p>
            <a:endParaRPr/>
          </a:p>
        </p:txBody>
      </p:sp>
      <p:sp>
        <p:nvSpPr>
          <p:cNvPr id="7" name="Slide Number Placeholder 6"/>
          <p:cNvSpPr>
            <a:spLocks noGrp="1"/>
          </p:cNvSpPr>
          <p:nvPr>
            <p:ph type="sldNum" sz="quarter" idx="5"/>
          </p:nvPr>
        </p:nvSpPr>
        <p:spPr>
          <a:xfrm>
            <a:off x="5664728" y="9349080"/>
            <a:ext cx="755298" cy="246482"/>
          </a:xfrm>
          <a:prstGeom prst="rect">
            <a:avLst/>
          </a:prstGeom>
        </p:spPr>
        <p:txBody>
          <a:bodyPr vert="horz" lIns="91312" tIns="45656" rIns="91312" bIns="45656" rtlCol="0" anchor="b"/>
          <a:lstStyle>
            <a:lvl1pPr algn="r">
              <a:defRPr sz="1200"/>
            </a:lvl1pPr>
          </a:lstStyle>
          <a:p>
            <a:fld id="{8C72D9AE-7182-4680-8F79-479C4181FF08}" type="slidenum">
              <a:rPr/>
              <a:pPr/>
              <a:t>‹#›</a:t>
            </a:fld>
            <a:endParaRPr/>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100" kern="1200">
        <a:solidFill>
          <a:schemeClr val="tx1"/>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chemeClr val="bg2"/>
        </a:solidFill>
        <a:effectLst/>
      </p:bgPr>
    </p:bg>
    <p:spTree>
      <p:nvGrpSpPr>
        <p:cNvPr id="1" name=""/>
        <p:cNvGrpSpPr/>
        <p:nvPr/>
      </p:nvGrpSpPr>
      <p:grpSpPr>
        <a:xfrm>
          <a:off x="0" y="0"/>
          <a:ext cx="0" cy="0"/>
          <a:chOff x="0" y="0"/>
          <a:chExt cx="0" cy="0"/>
        </a:xfrm>
      </p:grpSpPr>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a:solidFill>
                  <a:schemeClr val="tx1">
                    <a:lumMod val="60000"/>
                    <a:lumOff val="40000"/>
                  </a:schemeClr>
                </a:solidFill>
              </a:rPr>
              <a:t>Copyright © 2014 Oracle and/or its affiliates. All rights reserved.  |</a:t>
            </a:r>
          </a:p>
        </p:txBody>
      </p:sp>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ko-KR" altLang="en-US"/>
              <a:t>마스터 제목 스타일 편집</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dirty="0"/>
          </a:p>
        </p:txBody>
      </p:sp>
      <p:sp>
        <p:nvSpPr>
          <p:cNvPr id="4" name="Date Placeholder 3"/>
          <p:cNvSpPr>
            <a:spLocks noGrp="1"/>
          </p:cNvSpPr>
          <p:nvPr>
            <p:ph type="dt" sz="half" idx="10"/>
          </p:nvPr>
        </p:nvSpPr>
        <p:spPr>
          <a:xfrm>
            <a:off x="4563214" y="6556248"/>
            <a:ext cx="1226398" cy="182880"/>
          </a:xfrm>
          <a:prstGeom prst="rect">
            <a:avLst/>
          </a:prstGeom>
        </p:spPr>
        <p:txBody>
          <a:bodyPr/>
          <a:lstStyle/>
          <a:p>
            <a:fld id="{51AB1A54-131B-434B-AAD1-AD1F7D7DAA2B}" type="datetime1">
              <a:rPr lang="en-US"/>
              <a:pPr/>
              <a:t>9/21/2020</a:t>
            </a:fld>
            <a:endParaRPr/>
          </a:p>
        </p:txBody>
      </p:sp>
      <p:sp>
        <p:nvSpPr>
          <p:cNvPr id="5" name="Footer Placeholder 4"/>
          <p:cNvSpPr>
            <a:spLocks noGrp="1"/>
          </p:cNvSpPr>
          <p:nvPr>
            <p:ph type="ftr" sz="quarter" idx="11"/>
          </p:nvPr>
        </p:nvSpPr>
        <p:spPr>
          <a:xfrm>
            <a:off x="8777289" y="6556248"/>
            <a:ext cx="2498723" cy="182880"/>
          </a:xfrm>
          <a:prstGeom prst="rect">
            <a:avLst/>
          </a:prstGeom>
        </p:spPr>
        <p:txBody>
          <a:bodyPr/>
          <a:lstStyle/>
          <a:p>
            <a:r>
              <a:t>Oracle Confidential – Internal/Restricted/Highly Restricted</a:t>
            </a:r>
          </a:p>
        </p:txBody>
      </p:sp>
      <p:sp>
        <p:nvSpPr>
          <p:cNvPr id="6" name="Slide Number Placeholder 5"/>
          <p:cNvSpPr>
            <a:spLocks noGrp="1"/>
          </p:cNvSpPr>
          <p:nvPr>
            <p:ph type="sldNum" sz="quarter" idx="12"/>
          </p:nvPr>
        </p:nvSpPr>
        <p:spPr>
          <a:xfrm>
            <a:off x="11276011" y="6934200"/>
            <a:ext cx="381661" cy="182880"/>
          </a:xfrm>
          <a:prstGeom prst="rect">
            <a:avLst/>
          </a:prstGeom>
        </p:spPr>
        <p:txBody>
          <a:bodyPr/>
          <a:lstStyle/>
          <a:p>
            <a:fld id="{C51EAA63-D034-42AE-91FA-B13B9518C7BE}" type="slidenum">
              <a:rPr/>
              <a:pPr/>
              <a:t>‹#›</a:t>
            </a:fld>
            <a:endParaRPr/>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4" name="Picture 13"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812" y="6268257"/>
            <a:ext cx="1610255" cy="589743"/>
          </a:xfrm>
          <a:prstGeom prst="rect">
            <a:avLst/>
          </a:prstGeom>
        </p:spPr>
      </p:pic>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ko-KR" altLang="en-US"/>
              <a:t>마스터 제목 스타일 편집</a:t>
            </a:r>
            <a:endParaRPr dirty="0"/>
          </a:p>
        </p:txBody>
      </p:sp>
      <p:sp>
        <p:nvSpPr>
          <p:cNvPr id="3" name="Picture Placeholder 2"/>
          <p:cNvSpPr>
            <a:spLocks noGrp="1"/>
          </p:cNvSpPr>
          <p:nvPr>
            <p:ph type="pic" idx="1"/>
          </p:nvPr>
        </p:nvSpPr>
        <p:spPr>
          <a:xfrm>
            <a:off x="5588456" y="533400"/>
            <a:ext cx="6068558" cy="5410200"/>
          </a:xfrm>
          <a:no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8" name="Picture Placeholder 15"/>
          <p:cNvSpPr>
            <a:spLocks noGrp="1" noChangeAspect="1"/>
          </p:cNvSpPr>
          <p:nvPr>
            <p:ph type="pic" sz="quarter" idx="14" hasCustomPrompt="1"/>
          </p:nvPr>
        </p:nvSpPr>
        <p:spPr>
          <a:xfrm>
            <a:off x="531812" y="1905000"/>
            <a:ext cx="2194560" cy="3072384"/>
          </a:xfrm>
          <a:noFill/>
        </p:spPr>
        <p:txBody>
          <a:bodyPr tIns="91440">
            <a:noAutofit/>
          </a:bodyPr>
          <a:lstStyle>
            <a:lvl1pPr marL="0" indent="0" algn="ctr">
              <a:spcBef>
                <a:spcPts val="0"/>
              </a:spcBef>
              <a:buNone/>
              <a:defRPr sz="1800" baseline="0">
                <a:solidFill>
                  <a:schemeClr val="tx1"/>
                </a:solidFill>
              </a:defRPr>
            </a:lvl1pPr>
          </a:lstStyle>
          <a:p>
            <a:r>
              <a:t>Click icon to insert picture</a:t>
            </a:r>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콘텐츠 2개">
    <p:spTree>
      <p:nvGrpSpPr>
        <p:cNvPr id="1" name=""/>
        <p:cNvGrpSpPr/>
        <p:nvPr/>
      </p:nvGrpSpPr>
      <p:grpSpPr>
        <a:xfrm>
          <a:off x="0" y="0"/>
          <a:ext cx="0" cy="0"/>
          <a:chOff x="0" y="0"/>
          <a:chExt cx="0" cy="0"/>
        </a:xfrm>
      </p:grpSpPr>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6246814" y="1524001"/>
            <a:ext cx="5410198"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Slide Number Placeholder 6"/>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pPr/>
              <a:t>‹#›</a:t>
            </a:fld>
            <a:endParaRPr/>
          </a:p>
        </p:txBody>
      </p:sp>
      <p:sp>
        <p:nvSpPr>
          <p:cNvPr id="8" name="Title 7"/>
          <p:cNvSpPr>
            <a:spLocks noGrp="1"/>
          </p:cNvSpPr>
          <p:nvPr>
            <p:ph type="title"/>
          </p:nvPr>
        </p:nvSpPr>
        <p:spPr/>
        <p:txBody>
          <a:bodyPr/>
          <a:lstStyle/>
          <a:p>
            <a:r>
              <a:rPr lang="ko-KR" altLang="en-US"/>
              <a:t>마스터 제목 스타일 편집</a:t>
            </a:r>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357052" y="1524001"/>
            <a:ext cx="3474720"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8" name="Content Placeholder 3"/>
          <p:cNvSpPr>
            <a:spLocks noGrp="1"/>
          </p:cNvSpPr>
          <p:nvPr>
            <p:ph sz="half" idx="13"/>
          </p:nvPr>
        </p:nvSpPr>
        <p:spPr>
          <a:xfrm>
            <a:off x="8182292" y="1524001"/>
            <a:ext cx="3474720"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11" name="Title 10"/>
          <p:cNvSpPr>
            <a:spLocks noGrp="1"/>
          </p:cNvSpPr>
          <p:nvPr>
            <p:ph type="title"/>
          </p:nvPr>
        </p:nvSpPr>
        <p:spPr/>
        <p:txBody>
          <a:bodyPr/>
          <a:lstStyle/>
          <a:p>
            <a:r>
              <a:rPr lang="ko-KR" altLang="en-US"/>
              <a:t>마스터 제목 스타일 편집</a:t>
            </a:r>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ko-KR" altLang="en-US"/>
              <a:t>마스터 제목 스타일 편집</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ko-KR" altLang="en-US"/>
              <a:t>마스터 텍스트 스타일을 편집합니다</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ko-KR" altLang="en-US"/>
              <a:t>마스터 텍스트 스타일을 편집합니다</a:t>
            </a:r>
          </a:p>
        </p:txBody>
      </p: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ko-KR" altLang="en-US"/>
              <a:t>마스터 텍스트 스타일을 편집합니다</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ko-KR" altLang="en-US"/>
              <a:t>마스터 텍스트 스타일을 편집합니다</a:t>
            </a:r>
          </a:p>
        </p:txBody>
      </p:sp>
      <p:sp>
        <p:nvSpPr>
          <p:cNvPr id="3" name="Title 2"/>
          <p:cNvSpPr>
            <a:spLocks noGrp="1"/>
          </p:cNvSpPr>
          <p:nvPr>
            <p:ph type="title"/>
          </p:nvPr>
        </p:nvSpPr>
        <p:spPr/>
        <p:txBody>
          <a:bodyPr/>
          <a:lstStyle/>
          <a:p>
            <a:r>
              <a:rPr lang="ko-KR" altLang="en-US"/>
              <a:t>마스터 제목 스타일 편집</a:t>
            </a:r>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6213" y="1524000"/>
            <a:ext cx="50292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ko-KR" altLang="en-US"/>
              <a:t>마스터 텍스트 스타일을 편집합니다</a:t>
            </a:r>
          </a:p>
        </p:txBody>
      </p:sp>
      <p:sp>
        <p:nvSpPr>
          <p:cNvPr id="2" name="Title 1"/>
          <p:cNvSpPr>
            <a:spLocks noGrp="1"/>
          </p:cNvSpPr>
          <p:nvPr>
            <p:ph type="title" hasCustomPrompt="1"/>
          </p:nvPr>
        </p:nvSpPr>
        <p:spPr>
          <a:xfrm>
            <a:off x="760412" y="1524000"/>
            <a:ext cx="4076700" cy="2743200"/>
          </a:xfrm>
        </p:spPr>
        <p:txBody>
          <a:bodyPr anchor="ctr"/>
          <a:lstStyle>
            <a:lvl1pPr algn="r">
              <a:defRPr sz="16600" b="1">
                <a:solidFill>
                  <a:schemeClr val="accent5"/>
                </a:solidFill>
              </a:defRPr>
            </a:lvl1pPr>
          </a:lstStyle>
          <a:p>
            <a:r>
              <a:rPr lang="en-US" dirty="0"/>
              <a:t>XX</a:t>
            </a:r>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비교">
    <p:spTree>
      <p:nvGrpSpPr>
        <p:cNvPr id="1" name=""/>
        <p:cNvGrpSpPr/>
        <p:nvPr/>
      </p:nvGrpSpPr>
      <p:grpSpPr>
        <a:xfrm>
          <a:off x="0" y="0"/>
          <a:ext cx="0" cy="0"/>
          <a:chOff x="0" y="0"/>
          <a:chExt cx="0" cy="0"/>
        </a:xfrm>
      </p:grpSpPr>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531812" y="2362200"/>
            <a:ext cx="5413248" cy="35814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6243764" y="2362200"/>
            <a:ext cx="5413248" cy="35814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11" name="Title 10"/>
          <p:cNvSpPr>
            <a:spLocks noGrp="1"/>
          </p:cNvSpPr>
          <p:nvPr>
            <p:ph type="title"/>
          </p:nvPr>
        </p:nvSpPr>
        <p:spPr/>
        <p:txBody>
          <a:bodyPr/>
          <a:lstStyle/>
          <a:p>
            <a:r>
              <a:rPr lang="ko-KR" altLang="en-US"/>
              <a:t>마스터 제목 스타일 편집</a:t>
            </a:r>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63214" y="6556248"/>
            <a:ext cx="1226398" cy="182880"/>
          </a:xfrm>
          <a:prstGeom prst="rect">
            <a:avLst/>
          </a:prstGeom>
        </p:spPr>
        <p:txBody>
          <a:bodyPr/>
          <a:lstStyle/>
          <a:p>
            <a:fld id="{A52D99EC-ABE5-42A5-B15B-B8C044BE7365}" type="datetime1">
              <a:rPr lang="en-US"/>
              <a:pPr/>
              <a:t>9/21/2020</a:t>
            </a:fld>
            <a:endParaRPr/>
          </a:p>
        </p:txBody>
      </p:sp>
      <p:sp>
        <p:nvSpPr>
          <p:cNvPr id="4" name="Footer Placeholder 3"/>
          <p:cNvSpPr>
            <a:spLocks noGrp="1"/>
          </p:cNvSpPr>
          <p:nvPr>
            <p:ph type="ftr" sz="quarter" idx="11"/>
          </p:nvPr>
        </p:nvSpPr>
        <p:spPr>
          <a:xfrm>
            <a:off x="8777289" y="6556248"/>
            <a:ext cx="2498723" cy="182880"/>
          </a:xfrm>
          <a:prstGeom prst="rect">
            <a:avLst/>
          </a:prstGeom>
        </p:spPr>
        <p:txBody>
          <a:bodyPr/>
          <a:lstStyle/>
          <a:p>
            <a:r>
              <a:t>Oracle Confidential – Internal/Restricted/Highly Restricted</a:t>
            </a:r>
          </a:p>
        </p:txBody>
      </p:sp>
      <p:sp>
        <p:nvSpPr>
          <p:cNvPr id="5" name="Slide Number Placeholder 4"/>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pPr/>
              <a:t>‹#›</a:t>
            </a:fld>
            <a:endParaRPr/>
          </a:p>
        </p:txBody>
      </p:sp>
      <p:sp>
        <p:nvSpPr>
          <p:cNvPr id="2" name="Title 1"/>
          <p:cNvSpPr>
            <a:spLocks noGrp="1"/>
          </p:cNvSpPr>
          <p:nvPr>
            <p:ph type="title"/>
          </p:nvPr>
        </p:nvSpPr>
        <p:spPr/>
        <p:txBody>
          <a:bodyPr/>
          <a:lstStyle/>
          <a:p>
            <a:r>
              <a:rPr lang="ko-KR" altLang="en-US"/>
              <a:t>마스터 제목 스타일 편집</a:t>
            </a:r>
            <a:endParaRPr lang="en-US"/>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p:bgPr>
        <a:solidFill>
          <a:schemeClr val="bg2"/>
        </a:solidFill>
        <a:effectLst/>
      </p:bgPr>
    </p:bg>
    <p:spTree>
      <p:nvGrpSpPr>
        <p:cNvPr id="1" name=""/>
        <p:cNvGrpSpPr/>
        <p:nvPr/>
      </p:nvGrpSpPr>
      <p:grpSpPr>
        <a:xfrm>
          <a:off x="0" y="0"/>
          <a:ext cx="0" cy="0"/>
          <a:chOff x="0" y="0"/>
          <a:chExt cx="0" cy="0"/>
        </a:xfrm>
      </p:grpSpPr>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a:solidFill>
                  <a:schemeClr val="tx1">
                    <a:lumMod val="60000"/>
                    <a:lumOff val="40000"/>
                  </a:schemeClr>
                </a:solidFill>
              </a:rPr>
              <a:t>Copyright © 2014 Oracle and/or its affiliates. All rights reserved.  |</a:t>
            </a:r>
          </a:p>
        </p:txBody>
      </p:sp>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ko-KR" altLang="en-US"/>
              <a:t>마스터 제목 스타일 편집</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dirty="0"/>
          </a:p>
        </p:txBody>
      </p:sp>
      <p:sp>
        <p:nvSpPr>
          <p:cNvPr id="4" name="Date Placeholder 3"/>
          <p:cNvSpPr>
            <a:spLocks noGrp="1"/>
          </p:cNvSpPr>
          <p:nvPr>
            <p:ph type="dt" sz="half" idx="10"/>
          </p:nvPr>
        </p:nvSpPr>
        <p:spPr>
          <a:xfrm>
            <a:off x="4563214" y="6556248"/>
            <a:ext cx="1226398" cy="182880"/>
          </a:xfrm>
          <a:prstGeom prst="rect">
            <a:avLst/>
          </a:prstGeom>
        </p:spPr>
        <p:txBody>
          <a:bodyPr/>
          <a:lstStyle/>
          <a:p>
            <a:fld id="{BCD2CDC6-9352-4ED5-B272-74DDB6DCFEAF}" type="datetime1">
              <a:rPr lang="en-US"/>
              <a:pPr/>
              <a:t>9/21/2020</a:t>
            </a:fld>
            <a:endParaRPr/>
          </a:p>
        </p:txBody>
      </p:sp>
      <p:sp>
        <p:nvSpPr>
          <p:cNvPr id="5" name="Footer Placeholder 4"/>
          <p:cNvSpPr>
            <a:spLocks noGrp="1"/>
          </p:cNvSpPr>
          <p:nvPr>
            <p:ph type="ftr" sz="quarter" idx="11"/>
          </p:nvPr>
        </p:nvSpPr>
        <p:spPr>
          <a:xfrm>
            <a:off x="8777289" y="6556248"/>
            <a:ext cx="2498723" cy="182880"/>
          </a:xfrm>
          <a:prstGeom prst="rect">
            <a:avLst/>
          </a:prstGeom>
        </p:spPr>
        <p:txBody>
          <a:bodyPr/>
          <a:lstStyle/>
          <a:p>
            <a:r>
              <a:t>Oracle Confidential – Internal/Restricted/Highly Restricted</a:t>
            </a:r>
          </a:p>
        </p:txBody>
      </p:sp>
      <p:sp>
        <p:nvSpPr>
          <p:cNvPr id="6" name="Slide Number Placeholder 5"/>
          <p:cNvSpPr>
            <a:spLocks noGrp="1"/>
          </p:cNvSpPr>
          <p:nvPr>
            <p:ph type="sldNum" sz="quarter" idx="12"/>
          </p:nvPr>
        </p:nvSpPr>
        <p:spPr>
          <a:xfrm>
            <a:off x="11276011" y="6934200"/>
            <a:ext cx="381661" cy="182880"/>
          </a:xfrm>
          <a:prstGeom prst="rect">
            <a:avLst/>
          </a:prstGeom>
        </p:spPr>
        <p:txBody>
          <a:bodyPr/>
          <a:lstStyle/>
          <a:p>
            <a:fld id="{C51EAA63-D034-42AE-91FA-B13B9518C7BE}" type="slidenum">
              <a:rPr/>
              <a:pPr/>
              <a:t>‹#›</a:t>
            </a:fld>
            <a:endParaRPr/>
          </a:p>
        </p:txBody>
      </p:sp>
      <p:pic>
        <p:nvPicPr>
          <p:cNvPr id="13" name="Picture 12"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812" y="6268257"/>
            <a:ext cx="1610255" cy="589743"/>
          </a:xfrm>
          <a:prstGeom prst="rect">
            <a:avLst/>
          </a:prstGeom>
        </p:spPr>
      </p:pic>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p>
            <a:r>
              <a:rPr lang="ko-KR" altLang="en-US"/>
              <a:t>마스터 제목 스타일 편집</a:t>
            </a:r>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캡션 있는 콘텐츠">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662" y="1524000"/>
            <a:ext cx="7391549"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8151812" y="1524001"/>
            <a:ext cx="3505202"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8" name="Title 7"/>
          <p:cNvSpPr>
            <a:spLocks noGrp="1"/>
          </p:cNvSpPr>
          <p:nvPr>
            <p:ph type="title"/>
          </p:nvPr>
        </p:nvSpPr>
        <p:spPr/>
        <p:txBody>
          <a:bodyPr/>
          <a:lstStyle/>
          <a:p>
            <a:r>
              <a:rPr lang="ko-KR" altLang="en-US"/>
              <a:t>마스터 제목 스타일 편집</a:t>
            </a:r>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캡션 있는 그림">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813" y="1524000"/>
            <a:ext cx="6095999" cy="4416725"/>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8" name="Title 7"/>
          <p:cNvSpPr>
            <a:spLocks noGrp="1"/>
          </p:cNvSpPr>
          <p:nvPr>
            <p:ph type="title"/>
          </p:nvPr>
        </p:nvSpPr>
        <p:spPr/>
        <p:txBody>
          <a:bodyPr/>
          <a:lstStyle/>
          <a:p>
            <a:r>
              <a:rPr lang="ko-KR" altLang="en-US"/>
              <a:t>마스터 제목 스타일 편집</a:t>
            </a:r>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5413248" cy="347472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9" name="Picture Placeholder 2"/>
          <p:cNvSpPr>
            <a:spLocks noGrp="1"/>
          </p:cNvSpPr>
          <p:nvPr>
            <p:ph type="pic" idx="13"/>
          </p:nvPr>
        </p:nvSpPr>
        <p:spPr bwMode="gray">
          <a:xfrm>
            <a:off x="6246812" y="1524000"/>
            <a:ext cx="5413248" cy="347472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11" name="Title 10"/>
          <p:cNvSpPr>
            <a:spLocks noGrp="1"/>
          </p:cNvSpPr>
          <p:nvPr>
            <p:ph type="title"/>
          </p:nvPr>
        </p:nvSpPr>
        <p:spPr/>
        <p:txBody>
          <a:bodyPr/>
          <a:lstStyle/>
          <a:p>
            <a:r>
              <a:rPr lang="ko-KR" altLang="en-US"/>
              <a:t>마스터 제목 스타일 편집</a:t>
            </a:r>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3474720"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9" name="Picture Placeholder 2"/>
          <p:cNvSpPr>
            <a:spLocks noGrp="1"/>
          </p:cNvSpPr>
          <p:nvPr>
            <p:ph type="pic" idx="13"/>
          </p:nvPr>
        </p:nvSpPr>
        <p:spPr bwMode="gray">
          <a:xfrm>
            <a:off x="4357052" y="1524000"/>
            <a:ext cx="3474720"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13" name="Picture Placeholder 2"/>
          <p:cNvSpPr>
            <a:spLocks noGrp="1"/>
          </p:cNvSpPr>
          <p:nvPr>
            <p:ph type="pic" idx="15"/>
          </p:nvPr>
        </p:nvSpPr>
        <p:spPr bwMode="gray">
          <a:xfrm>
            <a:off x="8182292" y="1524000"/>
            <a:ext cx="3474720"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8" name="Title 7"/>
          <p:cNvSpPr>
            <a:spLocks noGrp="1"/>
          </p:cNvSpPr>
          <p:nvPr>
            <p:ph type="title"/>
          </p:nvPr>
        </p:nvSpPr>
        <p:spPr/>
        <p:txBody>
          <a:bodyPr/>
          <a:lstStyle/>
          <a:p>
            <a:r>
              <a:rPr lang="ko-KR" altLang="en-US"/>
              <a:t>마스터 제목 스타일 편집</a:t>
            </a:r>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martphone and Tablet: Horizontal">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717" y="1522826"/>
            <a:ext cx="6495366" cy="4567423"/>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70494" y="1827861"/>
            <a:ext cx="1840875" cy="3887139"/>
          </a:xfrm>
          <a:prstGeom prst="rect">
            <a:avLst/>
          </a:prstGeom>
        </p:spPr>
      </p:pic>
      <p:sp>
        <p:nvSpPr>
          <p:cNvPr id="3" name="Picture Placeholder 2"/>
          <p:cNvSpPr>
            <a:spLocks noGrp="1"/>
          </p:cNvSpPr>
          <p:nvPr>
            <p:ph type="pic" idx="1"/>
          </p:nvPr>
        </p:nvSpPr>
        <p:spPr bwMode="gray">
          <a:xfrm>
            <a:off x="1889122" y="2364583"/>
            <a:ext cx="161848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a:p>
        </p:txBody>
      </p:sp>
      <p:sp>
        <p:nvSpPr>
          <p:cNvPr id="9" name="Picture Placeholder 2"/>
          <p:cNvSpPr>
            <a:spLocks noGrp="1"/>
          </p:cNvSpPr>
          <p:nvPr>
            <p:ph type="pic" idx="13"/>
          </p:nvPr>
        </p:nvSpPr>
        <p:spPr bwMode="gray">
          <a:xfrm>
            <a:off x="4532312" y="1850231"/>
            <a:ext cx="5246688" cy="396954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a:p>
        </p:txBody>
      </p:sp>
      <p:sp>
        <p:nvSpPr>
          <p:cNvPr id="4" name="Title 3"/>
          <p:cNvSpPr>
            <a:spLocks noGrp="1"/>
          </p:cNvSpPr>
          <p:nvPr>
            <p:ph type="title"/>
          </p:nvPr>
        </p:nvSpPr>
        <p:spPr/>
        <p:txBody>
          <a:bodyPr/>
          <a:lstStyle/>
          <a:p>
            <a:r>
              <a:rPr lang="ko-KR" altLang="en-US"/>
              <a:t>마스터 제목 스타일 편집</a:t>
            </a:r>
            <a:endParaRPr dirty="0"/>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r="7518"/>
          <a:stretch/>
        </p:blipFill>
        <p:spPr>
          <a:xfrm rot="5400000">
            <a:off x="5748377" y="1113567"/>
            <a:ext cx="6007047" cy="4567423"/>
          </a:xfrm>
          <a:prstGeom prst="rect">
            <a:avLst/>
          </a:prstGeom>
        </p:spPr>
      </p:pic>
      <p:sp>
        <p:nvSpPr>
          <p:cNvPr id="2" name="Title 1"/>
          <p:cNvSpPr>
            <a:spLocks noGrp="1"/>
          </p:cNvSpPr>
          <p:nvPr>
            <p:ph type="title"/>
          </p:nvPr>
        </p:nvSpPr>
        <p:spPr>
          <a:xfrm>
            <a:off x="531812" y="406400"/>
            <a:ext cx="5562601" cy="889000"/>
          </a:xfrm>
        </p:spPr>
        <p:txBody>
          <a:bodyPr anchor="b"/>
          <a:lstStyle>
            <a:lvl1pPr algn="l">
              <a:defRPr sz="3600" b="0"/>
            </a:lvl1pPr>
          </a:lstStyle>
          <a:p>
            <a:r>
              <a:rPr lang="ko-KR" altLang="en-US"/>
              <a:t>마스터 제목 스타일 편집</a:t>
            </a:r>
            <a:endParaRPr dirty="0"/>
          </a:p>
        </p:txBody>
      </p:sp>
      <p:sp>
        <p:nvSpPr>
          <p:cNvPr id="9" name="Picture Placeholder 2"/>
          <p:cNvSpPr>
            <a:spLocks noGrp="1"/>
          </p:cNvSpPr>
          <p:nvPr>
            <p:ph type="pic" idx="13"/>
          </p:nvPr>
        </p:nvSpPr>
        <p:spPr bwMode="gray">
          <a:xfrm>
            <a:off x="6747673" y="1013144"/>
            <a:ext cx="3962137"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
          <p:cNvGrpSpPr/>
          <p:nvPr/>
        </p:nvGrpSpPr>
        <p:grpSpPr>
          <a:xfrm>
            <a:off x="-287" y="0"/>
            <a:ext cx="12189399"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
        <p:nvSpPr>
          <p:cNvPr id="14" name="TextBox 13"/>
          <p:cNvSpPr txBox="1"/>
          <p:nvPr/>
        </p:nvSpPr>
        <p:spPr>
          <a:xfrm>
            <a:off x="5989638" y="6556248"/>
            <a:ext cx="2787651" cy="182880"/>
          </a:xfrm>
          <a:prstGeom prst="rect">
            <a:avLst/>
          </a:prstGeom>
          <a:noFill/>
        </p:spPr>
        <p:txBody>
          <a:bodyPr wrap="none" lIns="0" tIns="0" rIns="0" bIns="0" rtlCol="0" anchor="ctr" anchorCtr="0">
            <a:noAutofit/>
          </a:bodyPr>
          <a:lstStyle/>
          <a:p>
            <a:r>
              <a:rPr sz="800">
                <a:solidFill>
                  <a:schemeClr val="bg1">
                    <a:lumMod val="60000"/>
                    <a:lumOff val="40000"/>
                  </a:schemeClr>
                </a:solidFill>
              </a:rPr>
              <a:t>Copyright © 2014 Oracle and/or its affiliates. All rights reserved.  |</a:t>
            </a:r>
          </a:p>
        </p:txBody>
      </p:sp>
      <p:sp>
        <p:nvSpPr>
          <p:cNvPr id="5" name="Date Placeholder 4"/>
          <p:cNvSpPr>
            <a:spLocks noGrp="1"/>
          </p:cNvSpPr>
          <p:nvPr>
            <p:ph type="dt" sz="half" idx="10"/>
          </p:nvPr>
        </p:nvSpPr>
        <p:spPr>
          <a:xfrm>
            <a:off x="4563214" y="6556248"/>
            <a:ext cx="1226398" cy="182880"/>
          </a:xfrm>
          <a:prstGeom prst="rect">
            <a:avLst/>
          </a:prstGeom>
        </p:spPr>
        <p:txBody>
          <a:bodyPr/>
          <a:lstStyle>
            <a:lvl1pPr>
              <a:defRPr>
                <a:solidFill>
                  <a:schemeClr val="bg1">
                    <a:lumMod val="60000"/>
                    <a:lumOff val="40000"/>
                  </a:schemeClr>
                </a:solidFill>
              </a:defRPr>
            </a:lvl1pPr>
          </a:lstStyle>
          <a:p>
            <a:fld id="{43D5EDE7-61B4-4C98-ADE6-D86346041BA3}" type="datetime1">
              <a:rPr lang="en-US"/>
              <a:pPr/>
              <a:t>9/21/2020</a:t>
            </a:fld>
            <a:endParaRPr/>
          </a:p>
        </p:txBody>
      </p:sp>
      <p:sp>
        <p:nvSpPr>
          <p:cNvPr id="6" name="Footer Placeholder 5"/>
          <p:cNvSpPr>
            <a:spLocks noGrp="1"/>
          </p:cNvSpPr>
          <p:nvPr>
            <p:ph type="ftr" sz="quarter" idx="11"/>
          </p:nvPr>
        </p:nvSpPr>
        <p:spPr>
          <a:xfrm>
            <a:off x="8777289" y="6556248"/>
            <a:ext cx="2498723" cy="182880"/>
          </a:xfrm>
          <a:prstGeom prst="rect">
            <a:avLst/>
          </a:prstGeom>
        </p:spPr>
        <p:txBody>
          <a:bodyPr/>
          <a:lstStyle>
            <a:lvl1pPr>
              <a:defRPr>
                <a:solidFill>
                  <a:schemeClr val="bg1">
                    <a:lumMod val="60000"/>
                    <a:lumOff val="40000"/>
                  </a:schemeClr>
                </a:solidFill>
              </a:defRPr>
            </a:lvl1pPr>
          </a:lstStyle>
          <a:p>
            <a:r>
              <a:t>Oracle Confidential – Internal/Restricted/Highly Restricted</a:t>
            </a:r>
          </a:p>
        </p:txBody>
      </p:sp>
      <p:sp>
        <p:nvSpPr>
          <p:cNvPr id="7" name="Slide Number Placeholder 6"/>
          <p:cNvSpPr>
            <a:spLocks noGrp="1"/>
          </p:cNvSpPr>
          <p:nvPr>
            <p:ph type="sldNum" sz="quarter" idx="12"/>
          </p:nvPr>
        </p:nvSpPr>
        <p:spPr>
          <a:xfrm>
            <a:off x="11276011" y="6556248"/>
            <a:ext cx="381661" cy="182880"/>
          </a:xfrm>
          <a:prstGeom prst="rect">
            <a:avLst/>
          </a:prstGeom>
        </p:spPr>
        <p:txBody>
          <a:bodyPr/>
          <a:lstStyle>
            <a:lvl1pPr>
              <a:defRPr>
                <a:solidFill>
                  <a:schemeClr val="bg1">
                    <a:lumMod val="60000"/>
                    <a:lumOff val="40000"/>
                  </a:schemeClr>
                </a:solidFill>
              </a:defRPr>
            </a:lvl1pPr>
          </a:lstStyle>
          <a:p>
            <a:fld id="{C51EAA63-D034-42AE-91FA-B13B9518C7BE}" type="slidenum">
              <a:rPr/>
              <a:pPr/>
              <a:t>‹#›</a:t>
            </a:fld>
            <a:endParaRPr/>
          </a:p>
        </p:txBody>
      </p:sp>
      <p:sp>
        <p:nvSpPr>
          <p:cNvPr id="22" name="Text Placeholder 12"/>
          <p:cNvSpPr>
            <a:spLocks noGrp="1"/>
          </p:cNvSpPr>
          <p:nvPr>
            <p:ph type="body" sz="quarter" idx="13" hasCustomPrompt="1"/>
          </p:nvPr>
        </p:nvSpPr>
        <p:spPr>
          <a:xfrm>
            <a:off x="760412" y="2666999"/>
            <a:ext cx="45720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9" name="Picture 18" descr="1.5X red tab for PP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ltGray">
          <a:xfrm>
            <a:off x="531812" y="6268257"/>
            <a:ext cx="1610255" cy="589743"/>
          </a:xfrm>
          <a:prstGeom prst="rect">
            <a:avLst/>
          </a:prstGeom>
        </p:spPr>
      </p:pic>
      <p:sp>
        <p:nvSpPr>
          <p:cNvPr id="3" name="Title 2"/>
          <p:cNvSpPr>
            <a:spLocks noGrp="1"/>
          </p:cNvSpPr>
          <p:nvPr>
            <p:ph type="title" hasCustomPrompt="1"/>
          </p:nvPr>
        </p:nvSpPr>
        <p:spPr>
          <a:xfrm>
            <a:off x="760412" y="609600"/>
            <a:ext cx="4572000" cy="2044700"/>
          </a:xfrm>
        </p:spPr>
        <p:txBody>
          <a:bodyPr/>
          <a:lstStyle>
            <a:lvl1pPr>
              <a:defRPr sz="13800" b="1"/>
            </a:lvl1pPr>
          </a:lstStyle>
          <a:p>
            <a:r>
              <a:rPr lang="en-US" dirty="0"/>
              <a:t>XX</a:t>
            </a:r>
          </a:p>
        </p:txBody>
      </p:sp>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63214" y="6556248"/>
            <a:ext cx="1226398" cy="182880"/>
          </a:xfrm>
          <a:prstGeom prst="rect">
            <a:avLst/>
          </a:prstGeom>
        </p:spPr>
        <p:txBody>
          <a:bodyPr/>
          <a:lstStyle/>
          <a:p>
            <a:fld id="{93A56FF2-64EC-4614-951E-8B8E4681BF2B}" type="datetime1">
              <a:rPr lang="en-US"/>
              <a:pPr/>
              <a:t>9/21/2020</a:t>
            </a:fld>
            <a:endParaRPr/>
          </a:p>
        </p:txBody>
      </p:sp>
      <p:sp>
        <p:nvSpPr>
          <p:cNvPr id="3" name="Footer Placeholder 2"/>
          <p:cNvSpPr>
            <a:spLocks noGrp="1"/>
          </p:cNvSpPr>
          <p:nvPr>
            <p:ph type="ftr" sz="quarter" idx="11"/>
          </p:nvPr>
        </p:nvSpPr>
        <p:spPr>
          <a:xfrm>
            <a:off x="8777289" y="6556248"/>
            <a:ext cx="2498723" cy="182880"/>
          </a:xfrm>
          <a:prstGeom prst="rect">
            <a:avLst/>
          </a:prstGeom>
        </p:spPr>
        <p:txBody>
          <a:bodyPr/>
          <a:lstStyle/>
          <a:p>
            <a:r>
              <a:t>Oracle Confidential – Internal/Restricted/Highly Restricted</a:t>
            </a:r>
          </a:p>
        </p:txBody>
      </p:sp>
      <p:sp>
        <p:nvSpPr>
          <p:cNvPr id="4" name="Slide Number Placeholder 3"/>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pPr/>
              <a:t>‹#›</a:t>
            </a:fld>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a:latin typeface="+mj-lt"/>
              </a:rPr>
              <a:t>Safe Harbor</a:t>
            </a:r>
            <a:r>
              <a:rPr sz="3200" baseline="0">
                <a:latin typeface="+mj-lt"/>
              </a:rPr>
              <a:t> Statement</a:t>
            </a:r>
            <a:endParaRPr sz="320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a:latin typeface="+mn-lt"/>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a:solidFill>
                  <a:schemeClr val="tx1">
                    <a:lumMod val="60000"/>
                    <a:lumOff val="40000"/>
                  </a:schemeClr>
                </a:solidFill>
              </a:rPr>
              <a:t>Copyright © 2014 Oracle and/or its affiliates. All rights reserved.  |</a:t>
            </a:r>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ko-KR" altLang="en-US"/>
              <a:t>마스터 제목 스타일 편집</a:t>
            </a:r>
            <a:endParaRPr/>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dirty="0"/>
          </a:p>
        </p:txBody>
      </p:sp>
      <p:sp>
        <p:nvSpPr>
          <p:cNvPr id="4" name="Date Placeholder 3"/>
          <p:cNvSpPr>
            <a:spLocks noGrp="1"/>
          </p:cNvSpPr>
          <p:nvPr>
            <p:ph type="dt" sz="half" idx="10"/>
          </p:nvPr>
        </p:nvSpPr>
        <p:spPr>
          <a:xfrm>
            <a:off x="4563214" y="6556248"/>
            <a:ext cx="1226398" cy="182880"/>
          </a:xfrm>
          <a:prstGeom prst="rect">
            <a:avLst/>
          </a:prstGeom>
        </p:spPr>
        <p:txBody>
          <a:bodyPr/>
          <a:lstStyle/>
          <a:p>
            <a:fld id="{7C7481E7-6827-45FD-8717-13B961EEBD99}" type="datetime1">
              <a:rPr lang="en-US"/>
              <a:pPr/>
              <a:t>9/21/2020</a:t>
            </a:fld>
            <a:endParaRPr/>
          </a:p>
        </p:txBody>
      </p:sp>
      <p:sp>
        <p:nvSpPr>
          <p:cNvPr id="5" name="Footer Placeholder 4"/>
          <p:cNvSpPr>
            <a:spLocks noGrp="1"/>
          </p:cNvSpPr>
          <p:nvPr>
            <p:ph type="ftr" sz="quarter" idx="11"/>
          </p:nvPr>
        </p:nvSpPr>
        <p:spPr>
          <a:xfrm>
            <a:off x="8777289" y="6556248"/>
            <a:ext cx="2498723" cy="182880"/>
          </a:xfrm>
          <a:prstGeom prst="rect">
            <a:avLst/>
          </a:prstGeom>
        </p:spPr>
        <p:txBody>
          <a:bodyPr/>
          <a:lstStyle/>
          <a:p>
            <a:r>
              <a:t>Oracle Confidential – Internal/Restricted/Highly Restricted</a:t>
            </a:r>
          </a:p>
        </p:txBody>
      </p:sp>
      <p:sp>
        <p:nvSpPr>
          <p:cNvPr id="6" name="Slide Number Placeholder 5"/>
          <p:cNvSpPr>
            <a:spLocks noGrp="1"/>
          </p:cNvSpPr>
          <p:nvPr>
            <p:ph type="sldNum" sz="quarter" idx="12"/>
          </p:nvPr>
        </p:nvSpPr>
        <p:spPr>
          <a:xfrm>
            <a:off x="11276011" y="6934200"/>
            <a:ext cx="381661" cy="182880"/>
          </a:xfrm>
          <a:prstGeom prst="rect">
            <a:avLst/>
          </a:prstGeom>
        </p:spPr>
        <p:txBody>
          <a:bodyPr/>
          <a:lstStyle>
            <a:lvl1pPr>
              <a:defRPr>
                <a:solidFill>
                  <a:srgbClr val="BDC1C5"/>
                </a:solidFill>
              </a:defRPr>
            </a:lvl1pPr>
          </a:lstStyle>
          <a:p>
            <a:fld id="{C51EAA63-D034-42AE-91FA-B13B9518C7BE}" type="slidenum">
              <a:rPr/>
              <a:pPr/>
              <a:t>‹#›</a:t>
            </a:fld>
            <a:endParaRPr/>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5" name="Picture 14" descr="1.5X red tab for PP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ltGray">
          <a:xfrm>
            <a:off x="531812" y="6268257"/>
            <a:ext cx="1610255" cy="589743"/>
          </a:xfrm>
          <a:prstGeom prst="rect">
            <a:avLst/>
          </a:prstGeom>
        </p:spPr>
      </p:pic>
    </p:spTree>
    <p:extLst>
      <p:ext uri="{BB962C8B-B14F-4D97-AF65-F5344CB8AC3E}">
        <p14:creationId xmlns:p14="http://schemas.microsoft.com/office/powerpoint/2010/main" val="26878214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63214" y="6556248"/>
            <a:ext cx="1226398" cy="182880"/>
          </a:xfrm>
          <a:prstGeom prst="rect">
            <a:avLst/>
          </a:prstGeom>
        </p:spPr>
        <p:txBody>
          <a:bodyPr/>
          <a:lstStyle/>
          <a:p>
            <a:fld id="{AD051CE8-BCD3-4683-83D4-D0AC55C5EB15}" type="datetime1">
              <a:rPr lang="en-US"/>
              <a:pPr/>
              <a:t>9/21/2020</a:t>
            </a:fld>
            <a:endParaRPr/>
          </a:p>
        </p:txBody>
      </p:sp>
      <p:sp>
        <p:nvSpPr>
          <p:cNvPr id="3" name="Footer Placeholder 2"/>
          <p:cNvSpPr>
            <a:spLocks noGrp="1"/>
          </p:cNvSpPr>
          <p:nvPr>
            <p:ph type="ftr" sz="quarter" idx="11"/>
          </p:nvPr>
        </p:nvSpPr>
        <p:spPr>
          <a:xfrm>
            <a:off x="8777289" y="6556248"/>
            <a:ext cx="2498723" cy="182880"/>
          </a:xfrm>
          <a:prstGeom prst="rect">
            <a:avLst/>
          </a:prstGeom>
        </p:spPr>
        <p:txBody>
          <a:bodyPr/>
          <a:lstStyle/>
          <a:p>
            <a:r>
              <a:t>Oracle Confidential – Internal/Restricted/Highly Restricted</a:t>
            </a:r>
          </a:p>
        </p:txBody>
      </p:sp>
      <p:sp>
        <p:nvSpPr>
          <p:cNvPr id="4" name="Slide Number Placeholder 3"/>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pPr/>
              <a:t>‹#›</a:t>
            </a:fld>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a:latin typeface="+mj-lt"/>
              </a:rPr>
              <a:t>Safe Harbor</a:t>
            </a:r>
            <a:r>
              <a:rPr sz="3200" baseline="0">
                <a:latin typeface="+mj-lt"/>
              </a:rPr>
              <a:t> Statement</a:t>
            </a:r>
            <a:endParaRPr sz="320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63214" y="6556248"/>
            <a:ext cx="1226398" cy="182880"/>
          </a:xfrm>
          <a:prstGeom prst="rect">
            <a:avLst/>
          </a:prstGeom>
        </p:spPr>
        <p:txBody>
          <a:bodyPr/>
          <a:lstStyle/>
          <a:p>
            <a:fld id="{56A9802F-4D43-4C32-8177-0644B387545A}" type="datetime1">
              <a:rPr lang="en-US"/>
              <a:pPr/>
              <a:t>9/21/2020</a:t>
            </a:fld>
            <a:endParaRPr/>
          </a:p>
        </p:txBody>
      </p:sp>
      <p:sp>
        <p:nvSpPr>
          <p:cNvPr id="3" name="Footer Placeholder 2"/>
          <p:cNvSpPr>
            <a:spLocks noGrp="1"/>
          </p:cNvSpPr>
          <p:nvPr>
            <p:ph type="ftr" sz="quarter" idx="11"/>
          </p:nvPr>
        </p:nvSpPr>
        <p:spPr>
          <a:xfrm>
            <a:off x="8777289" y="6556248"/>
            <a:ext cx="2498723" cy="182880"/>
          </a:xfrm>
          <a:prstGeom prst="rect">
            <a:avLst/>
          </a:prstGeom>
        </p:spPr>
        <p:txBody>
          <a:bodyPr/>
          <a:lstStyle/>
          <a:p>
            <a:r>
              <a:t>Oracle Confidential – Internal/Restricted/Highly Restricted</a:t>
            </a:r>
          </a:p>
        </p:txBody>
      </p:sp>
      <p:sp>
        <p:nvSpPr>
          <p:cNvPr id="4" name="Slide Number Placeholder 3"/>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pPr/>
              <a:t>‹#›</a:t>
            </a:fld>
            <a:endParaRPr/>
          </a:p>
        </p:txBody>
      </p:sp>
      <p:grpSp>
        <p:nvGrpSpPr>
          <p:cNvPr id="3093" name="Group 3092"/>
          <p:cNvGrpSpPr/>
          <p:nvPr/>
        </p:nvGrpSpPr>
        <p:grpSpPr bwMode="gray">
          <a:xfrm>
            <a:off x="3263901" y="2743200"/>
            <a:ext cx="5668962" cy="1081088"/>
            <a:chOff x="3263901" y="1227138"/>
            <a:chExt cx="5668962" cy="1081088"/>
          </a:xfrm>
        </p:grpSpPr>
        <p:sp>
          <p:nvSpPr>
            <p:cNvPr id="8" name="Rectangle 5"/>
            <p:cNvSpPr>
              <a:spLocks noChangeArrowheads="1"/>
            </p:cNvSpPr>
            <p:nvPr/>
          </p:nvSpPr>
          <p:spPr bwMode="gray">
            <a:xfrm>
              <a:off x="3997326" y="1855788"/>
              <a:ext cx="73025" cy="5080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gray">
            <a:xfrm>
              <a:off x="48355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2"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a:p>
          </p:txBody>
        </p:sp>
        <p:sp>
          <p:nvSpPr>
            <p:cNvPr id="10" name="Freeform 7"/>
            <p:cNvSpPr>
              <a:spLocks/>
            </p:cNvSpPr>
            <p:nvPr/>
          </p:nvSpPr>
          <p:spPr bwMode="gray">
            <a:xfrm>
              <a:off x="3263901" y="1236663"/>
              <a:ext cx="288925" cy="434975"/>
            </a:xfrm>
            <a:custGeom>
              <a:avLst/>
              <a:gdLst>
                <a:gd name="T0" fmla="*/ 125 w 182"/>
                <a:gd name="T1" fmla="*/ 110 h 274"/>
                <a:gd name="T2" fmla="*/ 125 w 182"/>
                <a:gd name="T3" fmla="*/ 0 h 274"/>
                <a:gd name="T4" fmla="*/ 182 w 182"/>
                <a:gd name="T5" fmla="*/ 0 h 274"/>
                <a:gd name="T6" fmla="*/ 182 w 182"/>
                <a:gd name="T7" fmla="*/ 274 h 274"/>
                <a:gd name="T8" fmla="*/ 125 w 182"/>
                <a:gd name="T9" fmla="*/ 274 h 274"/>
                <a:gd name="T10" fmla="*/ 125 w 182"/>
                <a:gd name="T11" fmla="*/ 153 h 274"/>
                <a:gd name="T12" fmla="*/ 57 w 182"/>
                <a:gd name="T13" fmla="*/ 153 h 274"/>
                <a:gd name="T14" fmla="*/ 57 w 182"/>
                <a:gd name="T15" fmla="*/ 274 h 274"/>
                <a:gd name="T16" fmla="*/ 0 w 182"/>
                <a:gd name="T17" fmla="*/ 274 h 274"/>
                <a:gd name="T18" fmla="*/ 0 w 182"/>
                <a:gd name="T19" fmla="*/ 0 h 274"/>
                <a:gd name="T20" fmla="*/ 57 w 182"/>
                <a:gd name="T21" fmla="*/ 0 h 274"/>
                <a:gd name="T22" fmla="*/ 57 w 182"/>
                <a:gd name="T23" fmla="*/ 110 h 274"/>
                <a:gd name="T24" fmla="*/ 125 w 182"/>
                <a:gd name="T25" fmla="*/ 11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274">
                  <a:moveTo>
                    <a:pt x="125" y="110"/>
                  </a:moveTo>
                  <a:lnTo>
                    <a:pt x="125" y="0"/>
                  </a:lnTo>
                  <a:lnTo>
                    <a:pt x="182" y="0"/>
                  </a:lnTo>
                  <a:lnTo>
                    <a:pt x="182" y="274"/>
                  </a:lnTo>
                  <a:lnTo>
                    <a:pt x="125" y="274"/>
                  </a:lnTo>
                  <a:lnTo>
                    <a:pt x="125" y="153"/>
                  </a:lnTo>
                  <a:lnTo>
                    <a:pt x="57" y="153"/>
                  </a:lnTo>
                  <a:lnTo>
                    <a:pt x="57" y="274"/>
                  </a:lnTo>
                  <a:lnTo>
                    <a:pt x="0" y="274"/>
                  </a:lnTo>
                  <a:lnTo>
                    <a:pt x="0" y="0"/>
                  </a:lnTo>
                  <a:lnTo>
                    <a:pt x="57" y="0"/>
                  </a:lnTo>
                  <a:lnTo>
                    <a:pt x="57" y="110"/>
                  </a:lnTo>
                  <a:lnTo>
                    <a:pt x="125" y="1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a:p>
          </p:txBody>
        </p:sp>
        <p:sp>
          <p:nvSpPr>
            <p:cNvPr id="11" name="Freeform 8"/>
            <p:cNvSpPr>
              <a:spLocks noEditPoints="1"/>
            </p:cNvSpPr>
            <p:nvPr/>
          </p:nvSpPr>
          <p:spPr bwMode="gray">
            <a:xfrm>
              <a:off x="3602038" y="1362075"/>
              <a:ext cx="246063" cy="317500"/>
            </a:xfrm>
            <a:custGeom>
              <a:avLst/>
              <a:gdLst>
                <a:gd name="T0" fmla="*/ 29 w 30"/>
                <a:gd name="T1" fmla="*/ 30 h 38"/>
                <a:gd name="T2" fmla="*/ 30 w 30"/>
                <a:gd name="T3" fmla="*/ 37 h 38"/>
                <a:gd name="T4" fmla="*/ 20 w 30"/>
                <a:gd name="T5" fmla="*/ 37 h 38"/>
                <a:gd name="T6" fmla="*/ 20 w 30"/>
                <a:gd name="T7" fmla="*/ 32 h 38"/>
                <a:gd name="T8" fmla="*/ 19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4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19" y="32"/>
                    <a:pt x="19" y="32"/>
                    <a:pt x="19"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a:p>
          </p:txBody>
        </p:sp>
        <p:sp>
          <p:nvSpPr>
            <p:cNvPr id="12" name="Freeform 9"/>
            <p:cNvSpPr>
              <a:spLocks/>
            </p:cNvSpPr>
            <p:nvPr/>
          </p:nvSpPr>
          <p:spPr bwMode="gray">
            <a:xfrm>
              <a:off x="3897313" y="1362075"/>
              <a:ext cx="165100" cy="309563"/>
            </a:xfrm>
            <a:custGeom>
              <a:avLst/>
              <a:gdLst>
                <a:gd name="T0" fmla="*/ 10 w 20"/>
                <a:gd name="T1" fmla="*/ 0 h 37"/>
                <a:gd name="T2" fmla="*/ 10 w 20"/>
                <a:gd name="T3" fmla="*/ 5 h 37"/>
                <a:gd name="T4" fmla="*/ 10 w 20"/>
                <a:gd name="T5" fmla="*/ 5 h 37"/>
                <a:gd name="T6" fmla="*/ 20 w 20"/>
                <a:gd name="T7" fmla="*/ 0 h 37"/>
                <a:gd name="T8" fmla="*/ 20 w 20"/>
                <a:gd name="T9" fmla="*/ 9 h 37"/>
                <a:gd name="T10" fmla="*/ 10 w 20"/>
                <a:gd name="T11" fmla="*/ 17 h 37"/>
                <a:gd name="T12" fmla="*/ 10 w 20"/>
                <a:gd name="T13" fmla="*/ 37 h 37"/>
                <a:gd name="T14" fmla="*/ 0 w 20"/>
                <a:gd name="T15" fmla="*/ 37 h 37"/>
                <a:gd name="T16" fmla="*/ 0 w 20"/>
                <a:gd name="T17" fmla="*/ 0 h 37"/>
                <a:gd name="T18" fmla="*/ 10 w 20"/>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37">
                  <a:moveTo>
                    <a:pt x="10" y="0"/>
                  </a:moveTo>
                  <a:cubicBezTo>
                    <a:pt x="10" y="5"/>
                    <a:pt x="10" y="5"/>
                    <a:pt x="10" y="5"/>
                  </a:cubicBezTo>
                  <a:cubicBezTo>
                    <a:pt x="10" y="5"/>
                    <a:pt x="10" y="5"/>
                    <a:pt x="10" y="5"/>
                  </a:cubicBezTo>
                  <a:cubicBezTo>
                    <a:pt x="12" y="1"/>
                    <a:pt x="15" y="0"/>
                    <a:pt x="20" y="0"/>
                  </a:cubicBezTo>
                  <a:cubicBezTo>
                    <a:pt x="20" y="9"/>
                    <a:pt x="20" y="9"/>
                    <a:pt x="20" y="9"/>
                  </a:cubicBezTo>
                  <a:cubicBezTo>
                    <a:pt x="11"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a:p>
          </p:txBody>
        </p:sp>
        <p:sp>
          <p:nvSpPr>
            <p:cNvPr id="13" name="Freeform 10"/>
            <p:cNvSpPr>
              <a:spLocks/>
            </p:cNvSpPr>
            <p:nvPr/>
          </p:nvSpPr>
          <p:spPr bwMode="gray">
            <a:xfrm>
              <a:off x="4367213" y="1362075"/>
              <a:ext cx="444500" cy="309563"/>
            </a:xfrm>
            <a:custGeom>
              <a:avLst/>
              <a:gdLst>
                <a:gd name="T0" fmla="*/ 0 w 280"/>
                <a:gd name="T1" fmla="*/ 0 h 195"/>
                <a:gd name="T2" fmla="*/ 52 w 280"/>
                <a:gd name="T3" fmla="*/ 0 h 195"/>
                <a:gd name="T4" fmla="*/ 77 w 280"/>
                <a:gd name="T5" fmla="*/ 148 h 195"/>
                <a:gd name="T6" fmla="*/ 77 w 280"/>
                <a:gd name="T7" fmla="*/ 148 h 195"/>
                <a:gd name="T8" fmla="*/ 114 w 280"/>
                <a:gd name="T9" fmla="*/ 0 h 195"/>
                <a:gd name="T10" fmla="*/ 171 w 280"/>
                <a:gd name="T11" fmla="*/ 0 h 195"/>
                <a:gd name="T12" fmla="*/ 202 w 280"/>
                <a:gd name="T13" fmla="*/ 148 h 195"/>
                <a:gd name="T14" fmla="*/ 202 w 280"/>
                <a:gd name="T15" fmla="*/ 148 h 195"/>
                <a:gd name="T16" fmla="*/ 233 w 280"/>
                <a:gd name="T17" fmla="*/ 0 h 195"/>
                <a:gd name="T18" fmla="*/ 280 w 280"/>
                <a:gd name="T19" fmla="*/ 0 h 195"/>
                <a:gd name="T20" fmla="*/ 233 w 280"/>
                <a:gd name="T21" fmla="*/ 195 h 195"/>
                <a:gd name="T22" fmla="*/ 176 w 280"/>
                <a:gd name="T23" fmla="*/ 195 h 195"/>
                <a:gd name="T24" fmla="*/ 140 w 280"/>
                <a:gd name="T25" fmla="*/ 63 h 195"/>
                <a:gd name="T26" fmla="*/ 140 w 280"/>
                <a:gd name="T27" fmla="*/ 63 h 195"/>
                <a:gd name="T28" fmla="*/ 103 w 280"/>
                <a:gd name="T29" fmla="*/ 195 h 195"/>
                <a:gd name="T30" fmla="*/ 46 w 280"/>
                <a:gd name="T31" fmla="*/ 195 h 195"/>
                <a:gd name="T32" fmla="*/ 0 w 280"/>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0" h="195">
                  <a:moveTo>
                    <a:pt x="0" y="0"/>
                  </a:moveTo>
                  <a:lnTo>
                    <a:pt x="52" y="0"/>
                  </a:lnTo>
                  <a:lnTo>
                    <a:pt x="77" y="148"/>
                  </a:lnTo>
                  <a:lnTo>
                    <a:pt x="77" y="148"/>
                  </a:lnTo>
                  <a:lnTo>
                    <a:pt x="114" y="0"/>
                  </a:lnTo>
                  <a:lnTo>
                    <a:pt x="171" y="0"/>
                  </a:lnTo>
                  <a:lnTo>
                    <a:pt x="202" y="148"/>
                  </a:lnTo>
                  <a:lnTo>
                    <a:pt x="202" y="148"/>
                  </a:lnTo>
                  <a:lnTo>
                    <a:pt x="233" y="0"/>
                  </a:lnTo>
                  <a:lnTo>
                    <a:pt x="280" y="0"/>
                  </a:lnTo>
                  <a:lnTo>
                    <a:pt x="233" y="195"/>
                  </a:lnTo>
                  <a:lnTo>
                    <a:pt x="176" y="195"/>
                  </a:lnTo>
                  <a:lnTo>
                    <a:pt x="140" y="63"/>
                  </a:lnTo>
                  <a:lnTo>
                    <a:pt x="140" y="63"/>
                  </a:lnTo>
                  <a:lnTo>
                    <a:pt x="103" y="195"/>
                  </a:lnTo>
                  <a:lnTo>
                    <a:pt x="46"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a:p>
          </p:txBody>
        </p:sp>
        <p:sp>
          <p:nvSpPr>
            <p:cNvPr id="14" name="Freeform 11"/>
            <p:cNvSpPr>
              <a:spLocks/>
            </p:cNvSpPr>
            <p:nvPr/>
          </p:nvSpPr>
          <p:spPr bwMode="gray">
            <a:xfrm>
              <a:off x="5132388" y="1362075"/>
              <a:ext cx="155575"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a:p>
          </p:txBody>
        </p:sp>
        <p:sp>
          <p:nvSpPr>
            <p:cNvPr id="15" name="Freeform 12"/>
            <p:cNvSpPr>
              <a:spLocks noEditPoints="1"/>
            </p:cNvSpPr>
            <p:nvPr/>
          </p:nvSpPr>
          <p:spPr bwMode="gray">
            <a:xfrm>
              <a:off x="5321301" y="1362075"/>
              <a:ext cx="246063"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a:p>
          </p:txBody>
        </p:sp>
        <p:sp>
          <p:nvSpPr>
            <p:cNvPr id="16" name="Freeform 13"/>
            <p:cNvSpPr>
              <a:spLocks noEditPoints="1"/>
            </p:cNvSpPr>
            <p:nvPr/>
          </p:nvSpPr>
          <p:spPr bwMode="gray">
            <a:xfrm>
              <a:off x="5748338" y="1362075"/>
              <a:ext cx="247650" cy="317500"/>
            </a:xfrm>
            <a:custGeom>
              <a:avLst/>
              <a:gdLst>
                <a:gd name="T0" fmla="*/ 29 w 30"/>
                <a:gd name="T1" fmla="*/ 30 h 38"/>
                <a:gd name="T2" fmla="*/ 30 w 30"/>
                <a:gd name="T3" fmla="*/ 37 h 38"/>
                <a:gd name="T4" fmla="*/ 20 w 30"/>
                <a:gd name="T5" fmla="*/ 37 h 38"/>
                <a:gd name="T6" fmla="*/ 20 w 30"/>
                <a:gd name="T7" fmla="*/ 32 h 38"/>
                <a:gd name="T8" fmla="*/ 20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5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20" y="32"/>
                    <a:pt x="20" y="32"/>
                    <a:pt x="20"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3" y="4"/>
                    <a:pt x="5" y="2"/>
                  </a:cubicBezTo>
                  <a:cubicBezTo>
                    <a:pt x="7" y="0"/>
                    <a:pt x="11" y="0"/>
                    <a:pt x="15" y="0"/>
                  </a:cubicBezTo>
                  <a:cubicBezTo>
                    <a:pt x="28"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a:p>
          </p:txBody>
        </p:sp>
        <p:sp>
          <p:nvSpPr>
            <p:cNvPr id="17" name="Freeform 14"/>
            <p:cNvSpPr>
              <a:spLocks/>
            </p:cNvSpPr>
            <p:nvPr/>
          </p:nvSpPr>
          <p:spPr bwMode="gray">
            <a:xfrm>
              <a:off x="6045201" y="1362075"/>
              <a:ext cx="230188" cy="309563"/>
            </a:xfrm>
            <a:custGeom>
              <a:avLst/>
              <a:gdLst>
                <a:gd name="T0" fmla="*/ 11 w 28"/>
                <a:gd name="T1" fmla="*/ 4 h 37"/>
                <a:gd name="T2" fmla="*/ 11 w 28"/>
                <a:gd name="T3" fmla="*/ 4 h 37"/>
                <a:gd name="T4" fmla="*/ 14 w 28"/>
                <a:gd name="T5" fmla="*/ 1 h 37"/>
                <a:gd name="T6" fmla="*/ 19 w 28"/>
                <a:gd name="T7" fmla="*/ 0 h 37"/>
                <a:gd name="T8" fmla="*/ 28 w 28"/>
                <a:gd name="T9" fmla="*/ 8 h 37"/>
                <a:gd name="T10" fmla="*/ 28 w 28"/>
                <a:gd name="T11" fmla="*/ 37 h 37"/>
                <a:gd name="T12" fmla="*/ 18 w 28"/>
                <a:gd name="T13" fmla="*/ 37 h 37"/>
                <a:gd name="T14" fmla="*/ 18 w 28"/>
                <a:gd name="T15" fmla="*/ 12 h 37"/>
                <a:gd name="T16" fmla="*/ 14 w 28"/>
                <a:gd name="T17" fmla="*/ 6 h 37"/>
                <a:gd name="T18" fmla="*/ 11 w 28"/>
                <a:gd name="T19" fmla="*/ 12 h 37"/>
                <a:gd name="T20" fmla="*/ 11 w 28"/>
                <a:gd name="T21" fmla="*/ 37 h 37"/>
                <a:gd name="T22" fmla="*/ 0 w 28"/>
                <a:gd name="T23" fmla="*/ 37 h 37"/>
                <a:gd name="T24" fmla="*/ 0 w 28"/>
                <a:gd name="T25" fmla="*/ 0 h 37"/>
                <a:gd name="T26" fmla="*/ 11 w 28"/>
                <a:gd name="T27" fmla="*/ 0 h 37"/>
                <a:gd name="T28" fmla="*/ 11 w 28"/>
                <a:gd name="T29"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7">
                  <a:moveTo>
                    <a:pt x="11" y="4"/>
                  </a:moveTo>
                  <a:cubicBezTo>
                    <a:pt x="11" y="4"/>
                    <a:pt x="11" y="4"/>
                    <a:pt x="11" y="4"/>
                  </a:cubicBezTo>
                  <a:cubicBezTo>
                    <a:pt x="12" y="2"/>
                    <a:pt x="13" y="1"/>
                    <a:pt x="14" y="1"/>
                  </a:cubicBezTo>
                  <a:cubicBezTo>
                    <a:pt x="16" y="0"/>
                    <a:pt x="17" y="0"/>
                    <a:pt x="19" y="0"/>
                  </a:cubicBezTo>
                  <a:cubicBezTo>
                    <a:pt x="24" y="0"/>
                    <a:pt x="28" y="2"/>
                    <a:pt x="28" y="8"/>
                  </a:cubicBezTo>
                  <a:cubicBezTo>
                    <a:pt x="28" y="37"/>
                    <a:pt x="28" y="37"/>
                    <a:pt x="28" y="37"/>
                  </a:cubicBezTo>
                  <a:cubicBezTo>
                    <a:pt x="18" y="37"/>
                    <a:pt x="18" y="37"/>
                    <a:pt x="18" y="37"/>
                  </a:cubicBezTo>
                  <a:cubicBezTo>
                    <a:pt x="18" y="12"/>
                    <a:pt x="18" y="12"/>
                    <a:pt x="18" y="12"/>
                  </a:cubicBezTo>
                  <a:cubicBezTo>
                    <a:pt x="18" y="8"/>
                    <a:pt x="18" y="6"/>
                    <a:pt x="14" y="6"/>
                  </a:cubicBezTo>
                  <a:cubicBezTo>
                    <a:pt x="11" y="6"/>
                    <a:pt x="11" y="8"/>
                    <a:pt x="11" y="12"/>
                  </a:cubicBezTo>
                  <a:cubicBezTo>
                    <a:pt x="11" y="37"/>
                    <a:pt x="11" y="37"/>
                    <a:pt x="11" y="37"/>
                  </a:cubicBezTo>
                  <a:cubicBezTo>
                    <a:pt x="0" y="37"/>
                    <a:pt x="0" y="37"/>
                    <a:pt x="0" y="37"/>
                  </a:cubicBezTo>
                  <a:cubicBezTo>
                    <a:pt x="0" y="0"/>
                    <a:pt x="0" y="0"/>
                    <a:pt x="0" y="0"/>
                  </a:cubicBezTo>
                  <a:cubicBezTo>
                    <a:pt x="11" y="0"/>
                    <a:pt x="11" y="0"/>
                    <a:pt x="11" y="0"/>
                  </a:cubicBezTo>
                  <a:lnTo>
                    <a:pt x="11" y="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a:p>
          </p:txBody>
        </p:sp>
        <p:sp>
          <p:nvSpPr>
            <p:cNvPr id="18" name="Freeform 15"/>
            <p:cNvSpPr>
              <a:spLocks noEditPoints="1"/>
            </p:cNvSpPr>
            <p:nvPr/>
          </p:nvSpPr>
          <p:spPr bwMode="gray">
            <a:xfrm>
              <a:off x="6332538" y="1236663"/>
              <a:ext cx="239713" cy="442913"/>
            </a:xfrm>
            <a:custGeom>
              <a:avLst/>
              <a:gdLst>
                <a:gd name="T0" fmla="*/ 19 w 29"/>
                <a:gd name="T1" fmla="*/ 52 h 53"/>
                <a:gd name="T2" fmla="*/ 19 w 29"/>
                <a:gd name="T3" fmla="*/ 48 h 53"/>
                <a:gd name="T4" fmla="*/ 19 w 29"/>
                <a:gd name="T5" fmla="*/ 48 h 53"/>
                <a:gd name="T6" fmla="*/ 10 w 29"/>
                <a:gd name="T7" fmla="*/ 53 h 53"/>
                <a:gd name="T8" fmla="*/ 0 w 29"/>
                <a:gd name="T9" fmla="*/ 33 h 53"/>
                <a:gd name="T10" fmla="*/ 10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19 w 29"/>
                <a:gd name="T23" fmla="*/ 52 h 53"/>
                <a:gd name="T24" fmla="*/ 19 w 29"/>
                <a:gd name="T25" fmla="*/ 33 h 53"/>
                <a:gd name="T26" fmla="*/ 15 w 29"/>
                <a:gd name="T27" fmla="*/ 21 h 53"/>
                <a:gd name="T28" fmla="*/ 10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19" y="52"/>
                  </a:moveTo>
                  <a:cubicBezTo>
                    <a:pt x="19" y="48"/>
                    <a:pt x="19" y="48"/>
                    <a:pt x="19" y="48"/>
                  </a:cubicBezTo>
                  <a:cubicBezTo>
                    <a:pt x="19" y="48"/>
                    <a:pt x="19" y="48"/>
                    <a:pt x="19" y="48"/>
                  </a:cubicBezTo>
                  <a:cubicBezTo>
                    <a:pt x="17" y="51"/>
                    <a:pt x="14" y="53"/>
                    <a:pt x="10" y="53"/>
                  </a:cubicBezTo>
                  <a:cubicBezTo>
                    <a:pt x="0" y="53"/>
                    <a:pt x="0" y="41"/>
                    <a:pt x="0" y="33"/>
                  </a:cubicBezTo>
                  <a:cubicBezTo>
                    <a:pt x="0" y="26"/>
                    <a:pt x="0" y="15"/>
                    <a:pt x="10" y="15"/>
                  </a:cubicBezTo>
                  <a:cubicBezTo>
                    <a:pt x="14" y="15"/>
                    <a:pt x="16" y="16"/>
                    <a:pt x="19" y="19"/>
                  </a:cubicBezTo>
                  <a:cubicBezTo>
                    <a:pt x="19" y="19"/>
                    <a:pt x="19" y="19"/>
                    <a:pt x="19" y="19"/>
                  </a:cubicBezTo>
                  <a:cubicBezTo>
                    <a:pt x="19" y="0"/>
                    <a:pt x="19" y="0"/>
                    <a:pt x="19" y="0"/>
                  </a:cubicBezTo>
                  <a:cubicBezTo>
                    <a:pt x="29" y="0"/>
                    <a:pt x="29" y="0"/>
                    <a:pt x="29" y="0"/>
                  </a:cubicBezTo>
                  <a:cubicBezTo>
                    <a:pt x="29" y="52"/>
                    <a:pt x="29" y="52"/>
                    <a:pt x="29" y="52"/>
                  </a:cubicBezTo>
                  <a:lnTo>
                    <a:pt x="19" y="52"/>
                  </a:lnTo>
                  <a:close/>
                  <a:moveTo>
                    <a:pt x="19" y="33"/>
                  </a:moveTo>
                  <a:cubicBezTo>
                    <a:pt x="19" y="26"/>
                    <a:pt x="19" y="21"/>
                    <a:pt x="15" y="21"/>
                  </a:cubicBezTo>
                  <a:cubicBezTo>
                    <a:pt x="10" y="21"/>
                    <a:pt x="10" y="26"/>
                    <a:pt x="10" y="33"/>
                  </a:cubicBezTo>
                  <a:cubicBezTo>
                    <a:pt x="10"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a:p>
          </p:txBody>
        </p:sp>
        <p:sp>
          <p:nvSpPr>
            <p:cNvPr id="19" name="Freeform 16"/>
            <p:cNvSpPr>
              <a:spLocks noEditPoints="1"/>
            </p:cNvSpPr>
            <p:nvPr/>
          </p:nvSpPr>
          <p:spPr bwMode="gray">
            <a:xfrm>
              <a:off x="4087813" y="1236663"/>
              <a:ext cx="238125" cy="442913"/>
            </a:xfrm>
            <a:custGeom>
              <a:avLst/>
              <a:gdLst>
                <a:gd name="T0" fmla="*/ 20 w 29"/>
                <a:gd name="T1" fmla="*/ 52 h 53"/>
                <a:gd name="T2" fmla="*/ 20 w 29"/>
                <a:gd name="T3" fmla="*/ 48 h 53"/>
                <a:gd name="T4" fmla="*/ 19 w 29"/>
                <a:gd name="T5" fmla="*/ 48 h 53"/>
                <a:gd name="T6" fmla="*/ 11 w 29"/>
                <a:gd name="T7" fmla="*/ 53 h 53"/>
                <a:gd name="T8" fmla="*/ 1 w 29"/>
                <a:gd name="T9" fmla="*/ 33 h 53"/>
                <a:gd name="T10" fmla="*/ 11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20 w 29"/>
                <a:gd name="T23" fmla="*/ 52 h 53"/>
                <a:gd name="T24" fmla="*/ 19 w 29"/>
                <a:gd name="T25" fmla="*/ 33 h 53"/>
                <a:gd name="T26" fmla="*/ 15 w 29"/>
                <a:gd name="T27" fmla="*/ 21 h 53"/>
                <a:gd name="T28" fmla="*/ 11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20" y="52"/>
                  </a:moveTo>
                  <a:cubicBezTo>
                    <a:pt x="20" y="48"/>
                    <a:pt x="20" y="48"/>
                    <a:pt x="20" y="48"/>
                  </a:cubicBezTo>
                  <a:cubicBezTo>
                    <a:pt x="19" y="48"/>
                    <a:pt x="19" y="48"/>
                    <a:pt x="19" y="48"/>
                  </a:cubicBezTo>
                  <a:cubicBezTo>
                    <a:pt x="18" y="51"/>
                    <a:pt x="15" y="53"/>
                    <a:pt x="11" y="53"/>
                  </a:cubicBezTo>
                  <a:cubicBezTo>
                    <a:pt x="0" y="53"/>
                    <a:pt x="1" y="41"/>
                    <a:pt x="1" y="33"/>
                  </a:cubicBezTo>
                  <a:cubicBezTo>
                    <a:pt x="1" y="26"/>
                    <a:pt x="0" y="15"/>
                    <a:pt x="11" y="15"/>
                  </a:cubicBezTo>
                  <a:cubicBezTo>
                    <a:pt x="14" y="15"/>
                    <a:pt x="17" y="16"/>
                    <a:pt x="19" y="19"/>
                  </a:cubicBezTo>
                  <a:cubicBezTo>
                    <a:pt x="19" y="19"/>
                    <a:pt x="19" y="19"/>
                    <a:pt x="19" y="19"/>
                  </a:cubicBezTo>
                  <a:cubicBezTo>
                    <a:pt x="19" y="0"/>
                    <a:pt x="19" y="0"/>
                    <a:pt x="19" y="0"/>
                  </a:cubicBezTo>
                  <a:cubicBezTo>
                    <a:pt x="29" y="0"/>
                    <a:pt x="29" y="0"/>
                    <a:pt x="29" y="0"/>
                  </a:cubicBezTo>
                  <a:cubicBezTo>
                    <a:pt x="29" y="52"/>
                    <a:pt x="29" y="52"/>
                    <a:pt x="29" y="52"/>
                  </a:cubicBezTo>
                  <a:lnTo>
                    <a:pt x="20" y="52"/>
                  </a:lnTo>
                  <a:close/>
                  <a:moveTo>
                    <a:pt x="19" y="33"/>
                  </a:moveTo>
                  <a:cubicBezTo>
                    <a:pt x="19" y="26"/>
                    <a:pt x="19" y="21"/>
                    <a:pt x="15" y="21"/>
                  </a:cubicBezTo>
                  <a:cubicBezTo>
                    <a:pt x="11" y="21"/>
                    <a:pt x="11" y="26"/>
                    <a:pt x="11" y="33"/>
                  </a:cubicBezTo>
                  <a:cubicBezTo>
                    <a:pt x="11"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a:p>
          </p:txBody>
        </p:sp>
        <p:sp>
          <p:nvSpPr>
            <p:cNvPr id="20" name="Freeform 17"/>
            <p:cNvSpPr>
              <a:spLocks/>
            </p:cNvSpPr>
            <p:nvPr/>
          </p:nvSpPr>
          <p:spPr bwMode="gray">
            <a:xfrm>
              <a:off x="6761163" y="1227138"/>
              <a:ext cx="279400" cy="452438"/>
            </a:xfrm>
            <a:custGeom>
              <a:avLst/>
              <a:gdLst>
                <a:gd name="T0" fmla="*/ 16 w 34"/>
                <a:gd name="T1" fmla="*/ 54 h 54"/>
                <a:gd name="T2" fmla="*/ 1 w 34"/>
                <a:gd name="T3" fmla="*/ 37 h 54"/>
                <a:gd name="T4" fmla="*/ 11 w 34"/>
                <a:gd name="T5" fmla="*/ 37 h 54"/>
                <a:gd name="T6" fmla="*/ 18 w 34"/>
                <a:gd name="T7" fmla="*/ 46 h 54"/>
                <a:gd name="T8" fmla="*/ 23 w 34"/>
                <a:gd name="T9" fmla="*/ 40 h 54"/>
                <a:gd name="T10" fmla="*/ 1 w 34"/>
                <a:gd name="T11" fmla="*/ 14 h 54"/>
                <a:gd name="T12" fmla="*/ 18 w 34"/>
                <a:gd name="T13" fmla="*/ 0 h 54"/>
                <a:gd name="T14" fmla="*/ 34 w 34"/>
                <a:gd name="T15" fmla="*/ 15 h 54"/>
                <a:gd name="T16" fmla="*/ 23 w 34"/>
                <a:gd name="T17" fmla="*/ 15 h 54"/>
                <a:gd name="T18" fmla="*/ 18 w 34"/>
                <a:gd name="T19" fmla="*/ 8 h 54"/>
                <a:gd name="T20" fmla="*/ 12 w 34"/>
                <a:gd name="T21" fmla="*/ 13 h 54"/>
                <a:gd name="T22" fmla="*/ 34 w 34"/>
                <a:gd name="T23" fmla="*/ 39 h 54"/>
                <a:gd name="T24" fmla="*/ 16 w 34"/>
                <a:gd name="T2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54">
                  <a:moveTo>
                    <a:pt x="16" y="54"/>
                  </a:moveTo>
                  <a:cubicBezTo>
                    <a:pt x="2" y="54"/>
                    <a:pt x="0" y="46"/>
                    <a:pt x="1" y="37"/>
                  </a:cubicBezTo>
                  <a:cubicBezTo>
                    <a:pt x="11" y="37"/>
                    <a:pt x="11" y="37"/>
                    <a:pt x="11" y="37"/>
                  </a:cubicBezTo>
                  <a:cubicBezTo>
                    <a:pt x="11" y="42"/>
                    <a:pt x="12" y="46"/>
                    <a:pt x="18" y="46"/>
                  </a:cubicBezTo>
                  <a:cubicBezTo>
                    <a:pt x="21" y="46"/>
                    <a:pt x="23" y="44"/>
                    <a:pt x="23" y="40"/>
                  </a:cubicBezTo>
                  <a:cubicBezTo>
                    <a:pt x="23" y="31"/>
                    <a:pt x="1" y="30"/>
                    <a:pt x="1" y="14"/>
                  </a:cubicBezTo>
                  <a:cubicBezTo>
                    <a:pt x="1" y="6"/>
                    <a:pt x="5" y="0"/>
                    <a:pt x="18" y="0"/>
                  </a:cubicBezTo>
                  <a:cubicBezTo>
                    <a:pt x="29" y="0"/>
                    <a:pt x="34" y="4"/>
                    <a:pt x="34" y="15"/>
                  </a:cubicBezTo>
                  <a:cubicBezTo>
                    <a:pt x="23" y="15"/>
                    <a:pt x="23" y="15"/>
                    <a:pt x="23" y="15"/>
                  </a:cubicBezTo>
                  <a:cubicBezTo>
                    <a:pt x="23" y="12"/>
                    <a:pt x="22" y="8"/>
                    <a:pt x="18" y="8"/>
                  </a:cubicBezTo>
                  <a:cubicBezTo>
                    <a:pt x="14" y="8"/>
                    <a:pt x="12" y="9"/>
                    <a:pt x="12" y="13"/>
                  </a:cubicBezTo>
                  <a:cubicBezTo>
                    <a:pt x="12" y="23"/>
                    <a:pt x="34" y="22"/>
                    <a:pt x="34" y="39"/>
                  </a:cubicBezTo>
                  <a:cubicBezTo>
                    <a:pt x="34" y="52"/>
                    <a:pt x="24" y="54"/>
                    <a:pt x="16" y="5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a:p>
          </p:txBody>
        </p:sp>
        <p:sp>
          <p:nvSpPr>
            <p:cNvPr id="21" name="Freeform 18"/>
            <p:cNvSpPr>
              <a:spLocks noEditPoints="1"/>
            </p:cNvSpPr>
            <p:nvPr/>
          </p:nvSpPr>
          <p:spPr bwMode="gray">
            <a:xfrm>
              <a:off x="7081838" y="1362075"/>
              <a:ext cx="238125" cy="317500"/>
            </a:xfrm>
            <a:custGeom>
              <a:avLst/>
              <a:gdLst>
                <a:gd name="T0" fmla="*/ 0 w 29"/>
                <a:gd name="T1" fmla="*/ 18 h 38"/>
                <a:gd name="T2" fmla="*/ 15 w 29"/>
                <a:gd name="T3" fmla="*/ 0 h 38"/>
                <a:gd name="T4" fmla="*/ 29 w 29"/>
                <a:gd name="T5" fmla="*/ 18 h 38"/>
                <a:gd name="T6" fmla="*/ 15 w 29"/>
                <a:gd name="T7" fmla="*/ 38 h 38"/>
                <a:gd name="T8" fmla="*/ 0 w 29"/>
                <a:gd name="T9" fmla="*/ 18 h 38"/>
                <a:gd name="T10" fmla="*/ 19 w 29"/>
                <a:gd name="T11" fmla="*/ 18 h 38"/>
                <a:gd name="T12" fmla="*/ 15 w 29"/>
                <a:gd name="T13" fmla="*/ 6 h 38"/>
                <a:gd name="T14" fmla="*/ 10 w 29"/>
                <a:gd name="T15" fmla="*/ 18 h 38"/>
                <a:gd name="T16" fmla="*/ 15 w 29"/>
                <a:gd name="T17" fmla="*/ 31 h 38"/>
                <a:gd name="T18" fmla="*/ 19 w 29"/>
                <a:gd name="T19"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8">
                  <a:moveTo>
                    <a:pt x="0" y="18"/>
                  </a:moveTo>
                  <a:cubicBezTo>
                    <a:pt x="0" y="8"/>
                    <a:pt x="1" y="0"/>
                    <a:pt x="15" y="0"/>
                  </a:cubicBezTo>
                  <a:cubicBezTo>
                    <a:pt x="28" y="0"/>
                    <a:pt x="29" y="8"/>
                    <a:pt x="29" y="18"/>
                  </a:cubicBezTo>
                  <a:cubicBezTo>
                    <a:pt x="29" y="30"/>
                    <a:pt x="28" y="38"/>
                    <a:pt x="15" y="38"/>
                  </a:cubicBezTo>
                  <a:cubicBezTo>
                    <a:pt x="1" y="38"/>
                    <a:pt x="0" y="30"/>
                    <a:pt x="0" y="18"/>
                  </a:cubicBezTo>
                  <a:close/>
                  <a:moveTo>
                    <a:pt x="19" y="18"/>
                  </a:moveTo>
                  <a:cubicBezTo>
                    <a:pt x="19" y="10"/>
                    <a:pt x="19" y="6"/>
                    <a:pt x="15" y="6"/>
                  </a:cubicBezTo>
                  <a:cubicBezTo>
                    <a:pt x="10" y="6"/>
                    <a:pt x="10" y="10"/>
                    <a:pt x="10" y="18"/>
                  </a:cubicBezTo>
                  <a:cubicBezTo>
                    <a:pt x="10" y="29"/>
                    <a:pt x="11" y="31"/>
                    <a:pt x="15" y="31"/>
                  </a:cubicBezTo>
                  <a:cubicBezTo>
                    <a:pt x="18" y="31"/>
                    <a:pt x="19" y="29"/>
                    <a:pt x="19" y="1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a:p>
          </p:txBody>
        </p:sp>
        <p:sp>
          <p:nvSpPr>
            <p:cNvPr id="22" name="Freeform 19"/>
            <p:cNvSpPr>
              <a:spLocks/>
            </p:cNvSpPr>
            <p:nvPr/>
          </p:nvSpPr>
          <p:spPr bwMode="gray">
            <a:xfrm>
              <a:off x="7345363" y="1227138"/>
              <a:ext cx="163513" cy="444500"/>
            </a:xfrm>
            <a:custGeom>
              <a:avLst/>
              <a:gdLst>
                <a:gd name="T0" fmla="*/ 20 w 20"/>
                <a:gd name="T1" fmla="*/ 7 h 53"/>
                <a:gd name="T2" fmla="*/ 15 w 20"/>
                <a:gd name="T3" fmla="*/ 12 h 53"/>
                <a:gd name="T4" fmla="*/ 15 w 20"/>
                <a:gd name="T5" fmla="*/ 16 h 53"/>
                <a:gd name="T6" fmla="*/ 19 w 20"/>
                <a:gd name="T7" fmla="*/ 16 h 53"/>
                <a:gd name="T8" fmla="*/ 19 w 20"/>
                <a:gd name="T9" fmla="*/ 23 h 53"/>
                <a:gd name="T10" fmla="*/ 15 w 20"/>
                <a:gd name="T11" fmla="*/ 23 h 53"/>
                <a:gd name="T12" fmla="*/ 15 w 20"/>
                <a:gd name="T13" fmla="*/ 53 h 53"/>
                <a:gd name="T14" fmla="*/ 4 w 20"/>
                <a:gd name="T15" fmla="*/ 53 h 53"/>
                <a:gd name="T16" fmla="*/ 4 w 20"/>
                <a:gd name="T17" fmla="*/ 23 h 53"/>
                <a:gd name="T18" fmla="*/ 0 w 20"/>
                <a:gd name="T19" fmla="*/ 23 h 53"/>
                <a:gd name="T20" fmla="*/ 0 w 20"/>
                <a:gd name="T21" fmla="*/ 16 h 53"/>
                <a:gd name="T22" fmla="*/ 5 w 20"/>
                <a:gd name="T23" fmla="*/ 16 h 53"/>
                <a:gd name="T24" fmla="*/ 16 w 20"/>
                <a:gd name="T25" fmla="*/ 0 h 53"/>
                <a:gd name="T26" fmla="*/ 20 w 20"/>
                <a:gd name="T27" fmla="*/ 0 h 53"/>
                <a:gd name="T28" fmla="*/ 20 w 20"/>
                <a:gd name="T29"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53">
                  <a:moveTo>
                    <a:pt x="20" y="7"/>
                  </a:moveTo>
                  <a:cubicBezTo>
                    <a:pt x="16" y="7"/>
                    <a:pt x="15" y="8"/>
                    <a:pt x="15" y="12"/>
                  </a:cubicBezTo>
                  <a:cubicBezTo>
                    <a:pt x="15" y="16"/>
                    <a:pt x="15" y="16"/>
                    <a:pt x="15" y="16"/>
                  </a:cubicBezTo>
                  <a:cubicBezTo>
                    <a:pt x="19" y="16"/>
                    <a:pt x="19" y="16"/>
                    <a:pt x="19" y="16"/>
                  </a:cubicBezTo>
                  <a:cubicBezTo>
                    <a:pt x="19" y="23"/>
                    <a:pt x="19" y="23"/>
                    <a:pt x="19" y="23"/>
                  </a:cubicBezTo>
                  <a:cubicBezTo>
                    <a:pt x="15" y="23"/>
                    <a:pt x="15" y="23"/>
                    <a:pt x="15" y="23"/>
                  </a:cubicBezTo>
                  <a:cubicBezTo>
                    <a:pt x="15" y="53"/>
                    <a:pt x="15" y="53"/>
                    <a:pt x="15" y="53"/>
                  </a:cubicBezTo>
                  <a:cubicBezTo>
                    <a:pt x="4" y="53"/>
                    <a:pt x="4" y="53"/>
                    <a:pt x="4" y="53"/>
                  </a:cubicBezTo>
                  <a:cubicBezTo>
                    <a:pt x="4" y="23"/>
                    <a:pt x="4" y="23"/>
                    <a:pt x="4" y="23"/>
                  </a:cubicBezTo>
                  <a:cubicBezTo>
                    <a:pt x="0" y="23"/>
                    <a:pt x="0" y="23"/>
                    <a:pt x="0" y="23"/>
                  </a:cubicBezTo>
                  <a:cubicBezTo>
                    <a:pt x="0" y="16"/>
                    <a:pt x="0" y="16"/>
                    <a:pt x="0" y="16"/>
                  </a:cubicBezTo>
                  <a:cubicBezTo>
                    <a:pt x="5" y="16"/>
                    <a:pt x="5" y="16"/>
                    <a:pt x="5" y="16"/>
                  </a:cubicBezTo>
                  <a:cubicBezTo>
                    <a:pt x="4" y="6"/>
                    <a:pt x="4" y="0"/>
                    <a:pt x="16" y="0"/>
                  </a:cubicBezTo>
                  <a:cubicBezTo>
                    <a:pt x="17" y="0"/>
                    <a:pt x="18" y="0"/>
                    <a:pt x="20" y="0"/>
                  </a:cubicBezTo>
                  <a:lnTo>
                    <a:pt x="20" y="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a:p>
          </p:txBody>
        </p:sp>
        <p:sp>
          <p:nvSpPr>
            <p:cNvPr id="23" name="Freeform 20"/>
            <p:cNvSpPr>
              <a:spLocks/>
            </p:cNvSpPr>
            <p:nvPr/>
          </p:nvSpPr>
          <p:spPr bwMode="gray">
            <a:xfrm>
              <a:off x="7542213" y="1277938"/>
              <a:ext cx="157163" cy="393700"/>
            </a:xfrm>
            <a:custGeom>
              <a:avLst/>
              <a:gdLst>
                <a:gd name="T0" fmla="*/ 0 w 19"/>
                <a:gd name="T1" fmla="*/ 10 h 47"/>
                <a:gd name="T2" fmla="*/ 4 w 19"/>
                <a:gd name="T3" fmla="*/ 10 h 47"/>
                <a:gd name="T4" fmla="*/ 4 w 19"/>
                <a:gd name="T5" fmla="*/ 4 h 47"/>
                <a:gd name="T6" fmla="*/ 14 w 19"/>
                <a:gd name="T7" fmla="*/ 0 h 47"/>
                <a:gd name="T8" fmla="*/ 14 w 19"/>
                <a:gd name="T9" fmla="*/ 10 h 47"/>
                <a:gd name="T10" fmla="*/ 19 w 19"/>
                <a:gd name="T11" fmla="*/ 10 h 47"/>
                <a:gd name="T12" fmla="*/ 19 w 19"/>
                <a:gd name="T13" fmla="*/ 17 h 47"/>
                <a:gd name="T14" fmla="*/ 14 w 19"/>
                <a:gd name="T15" fmla="*/ 17 h 47"/>
                <a:gd name="T16" fmla="*/ 14 w 19"/>
                <a:gd name="T17" fmla="*/ 36 h 47"/>
                <a:gd name="T18" fmla="*/ 17 w 19"/>
                <a:gd name="T19" fmla="*/ 41 h 47"/>
                <a:gd name="T20" fmla="*/ 19 w 19"/>
                <a:gd name="T21" fmla="*/ 41 h 47"/>
                <a:gd name="T22" fmla="*/ 19 w 19"/>
                <a:gd name="T23" fmla="*/ 47 h 47"/>
                <a:gd name="T24" fmla="*/ 14 w 19"/>
                <a:gd name="T25" fmla="*/ 47 h 47"/>
                <a:gd name="T26" fmla="*/ 4 w 19"/>
                <a:gd name="T27" fmla="*/ 39 h 47"/>
                <a:gd name="T28" fmla="*/ 4 w 19"/>
                <a:gd name="T29" fmla="*/ 17 h 47"/>
                <a:gd name="T30" fmla="*/ 0 w 19"/>
                <a:gd name="T31" fmla="*/ 17 h 47"/>
                <a:gd name="T32" fmla="*/ 0 w 19"/>
                <a:gd name="T33"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47">
                  <a:moveTo>
                    <a:pt x="0" y="10"/>
                  </a:moveTo>
                  <a:cubicBezTo>
                    <a:pt x="4" y="10"/>
                    <a:pt x="4" y="10"/>
                    <a:pt x="4" y="10"/>
                  </a:cubicBezTo>
                  <a:cubicBezTo>
                    <a:pt x="4" y="4"/>
                    <a:pt x="4" y="4"/>
                    <a:pt x="4" y="4"/>
                  </a:cubicBezTo>
                  <a:cubicBezTo>
                    <a:pt x="14" y="0"/>
                    <a:pt x="14" y="0"/>
                    <a:pt x="14" y="0"/>
                  </a:cubicBezTo>
                  <a:cubicBezTo>
                    <a:pt x="14" y="10"/>
                    <a:pt x="14" y="10"/>
                    <a:pt x="14" y="10"/>
                  </a:cubicBezTo>
                  <a:cubicBezTo>
                    <a:pt x="19" y="10"/>
                    <a:pt x="19" y="10"/>
                    <a:pt x="19" y="10"/>
                  </a:cubicBezTo>
                  <a:cubicBezTo>
                    <a:pt x="19" y="17"/>
                    <a:pt x="19" y="17"/>
                    <a:pt x="19" y="17"/>
                  </a:cubicBezTo>
                  <a:cubicBezTo>
                    <a:pt x="14" y="17"/>
                    <a:pt x="14" y="17"/>
                    <a:pt x="14" y="17"/>
                  </a:cubicBezTo>
                  <a:cubicBezTo>
                    <a:pt x="14" y="36"/>
                    <a:pt x="14" y="36"/>
                    <a:pt x="14" y="36"/>
                  </a:cubicBezTo>
                  <a:cubicBezTo>
                    <a:pt x="14" y="39"/>
                    <a:pt x="14" y="41"/>
                    <a:pt x="17" y="41"/>
                  </a:cubicBezTo>
                  <a:cubicBezTo>
                    <a:pt x="18" y="41"/>
                    <a:pt x="18" y="41"/>
                    <a:pt x="19" y="41"/>
                  </a:cubicBezTo>
                  <a:cubicBezTo>
                    <a:pt x="19" y="47"/>
                    <a:pt x="19" y="47"/>
                    <a:pt x="19" y="47"/>
                  </a:cubicBezTo>
                  <a:cubicBezTo>
                    <a:pt x="18" y="47"/>
                    <a:pt x="16" y="47"/>
                    <a:pt x="14" y="47"/>
                  </a:cubicBezTo>
                  <a:cubicBezTo>
                    <a:pt x="5" y="47"/>
                    <a:pt x="4" y="41"/>
                    <a:pt x="4" y="39"/>
                  </a:cubicBezTo>
                  <a:cubicBezTo>
                    <a:pt x="4" y="17"/>
                    <a:pt x="4" y="17"/>
                    <a:pt x="4" y="17"/>
                  </a:cubicBezTo>
                  <a:cubicBezTo>
                    <a:pt x="0" y="17"/>
                    <a:pt x="0" y="17"/>
                    <a:pt x="0" y="17"/>
                  </a:cubicBezTo>
                  <a:lnTo>
                    <a:pt x="0" y="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a:p>
          </p:txBody>
        </p:sp>
        <p:sp>
          <p:nvSpPr>
            <p:cNvPr id="24" name="Freeform 21"/>
            <p:cNvSpPr>
              <a:spLocks/>
            </p:cNvSpPr>
            <p:nvPr/>
          </p:nvSpPr>
          <p:spPr bwMode="gray">
            <a:xfrm>
              <a:off x="7731126" y="1362075"/>
              <a:ext cx="452438" cy="309563"/>
            </a:xfrm>
            <a:custGeom>
              <a:avLst/>
              <a:gdLst>
                <a:gd name="T0" fmla="*/ 0 w 285"/>
                <a:gd name="T1" fmla="*/ 0 h 195"/>
                <a:gd name="T2" fmla="*/ 52 w 285"/>
                <a:gd name="T3" fmla="*/ 0 h 195"/>
                <a:gd name="T4" fmla="*/ 78 w 285"/>
                <a:gd name="T5" fmla="*/ 148 h 195"/>
                <a:gd name="T6" fmla="*/ 78 w 285"/>
                <a:gd name="T7" fmla="*/ 148 h 195"/>
                <a:gd name="T8" fmla="*/ 114 w 285"/>
                <a:gd name="T9" fmla="*/ 0 h 195"/>
                <a:gd name="T10" fmla="*/ 171 w 285"/>
                <a:gd name="T11" fmla="*/ 0 h 195"/>
                <a:gd name="T12" fmla="*/ 202 w 285"/>
                <a:gd name="T13" fmla="*/ 148 h 195"/>
                <a:gd name="T14" fmla="*/ 202 w 285"/>
                <a:gd name="T15" fmla="*/ 148 h 195"/>
                <a:gd name="T16" fmla="*/ 233 w 285"/>
                <a:gd name="T17" fmla="*/ 0 h 195"/>
                <a:gd name="T18" fmla="*/ 285 w 285"/>
                <a:gd name="T19" fmla="*/ 0 h 195"/>
                <a:gd name="T20" fmla="*/ 233 w 285"/>
                <a:gd name="T21" fmla="*/ 195 h 195"/>
                <a:gd name="T22" fmla="*/ 176 w 285"/>
                <a:gd name="T23" fmla="*/ 195 h 195"/>
                <a:gd name="T24" fmla="*/ 140 w 285"/>
                <a:gd name="T25" fmla="*/ 63 h 195"/>
                <a:gd name="T26" fmla="*/ 140 w 285"/>
                <a:gd name="T27" fmla="*/ 63 h 195"/>
                <a:gd name="T28" fmla="*/ 104 w 285"/>
                <a:gd name="T29" fmla="*/ 195 h 195"/>
                <a:gd name="T30" fmla="*/ 47 w 285"/>
                <a:gd name="T31" fmla="*/ 195 h 195"/>
                <a:gd name="T32" fmla="*/ 0 w 285"/>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5" h="195">
                  <a:moveTo>
                    <a:pt x="0" y="0"/>
                  </a:moveTo>
                  <a:lnTo>
                    <a:pt x="52" y="0"/>
                  </a:lnTo>
                  <a:lnTo>
                    <a:pt x="78" y="148"/>
                  </a:lnTo>
                  <a:lnTo>
                    <a:pt x="78" y="148"/>
                  </a:lnTo>
                  <a:lnTo>
                    <a:pt x="114" y="0"/>
                  </a:lnTo>
                  <a:lnTo>
                    <a:pt x="171" y="0"/>
                  </a:lnTo>
                  <a:lnTo>
                    <a:pt x="202" y="148"/>
                  </a:lnTo>
                  <a:lnTo>
                    <a:pt x="202" y="148"/>
                  </a:lnTo>
                  <a:lnTo>
                    <a:pt x="233" y="0"/>
                  </a:lnTo>
                  <a:lnTo>
                    <a:pt x="285" y="0"/>
                  </a:lnTo>
                  <a:lnTo>
                    <a:pt x="233" y="195"/>
                  </a:lnTo>
                  <a:lnTo>
                    <a:pt x="176" y="195"/>
                  </a:lnTo>
                  <a:lnTo>
                    <a:pt x="140" y="63"/>
                  </a:lnTo>
                  <a:lnTo>
                    <a:pt x="140" y="63"/>
                  </a:lnTo>
                  <a:lnTo>
                    <a:pt x="104" y="195"/>
                  </a:lnTo>
                  <a:lnTo>
                    <a:pt x="47"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a:p>
          </p:txBody>
        </p:sp>
        <p:sp>
          <p:nvSpPr>
            <p:cNvPr id="25" name="Freeform 22"/>
            <p:cNvSpPr>
              <a:spLocks noEditPoints="1"/>
            </p:cNvSpPr>
            <p:nvPr/>
          </p:nvSpPr>
          <p:spPr bwMode="gray">
            <a:xfrm>
              <a:off x="82010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3"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a:p>
          </p:txBody>
        </p:sp>
        <p:sp>
          <p:nvSpPr>
            <p:cNvPr id="26" name="Freeform 23"/>
            <p:cNvSpPr>
              <a:spLocks/>
            </p:cNvSpPr>
            <p:nvPr/>
          </p:nvSpPr>
          <p:spPr bwMode="gray">
            <a:xfrm>
              <a:off x="8496301" y="1362075"/>
              <a:ext cx="157163"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a:p>
          </p:txBody>
        </p:sp>
        <p:sp>
          <p:nvSpPr>
            <p:cNvPr id="27" name="Freeform 24"/>
            <p:cNvSpPr>
              <a:spLocks noEditPoints="1"/>
            </p:cNvSpPr>
            <p:nvPr/>
          </p:nvSpPr>
          <p:spPr bwMode="gray">
            <a:xfrm>
              <a:off x="8685213" y="1362075"/>
              <a:ext cx="247650"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a:p>
          </p:txBody>
        </p:sp>
        <p:sp>
          <p:nvSpPr>
            <p:cNvPr id="28" name="Freeform 25"/>
            <p:cNvSpPr>
              <a:spLocks noEditPoints="1"/>
            </p:cNvSpPr>
            <p:nvPr/>
          </p:nvSpPr>
          <p:spPr bwMode="gray">
            <a:xfrm>
              <a:off x="7920038" y="1957388"/>
              <a:ext cx="206375" cy="258763"/>
            </a:xfrm>
            <a:custGeom>
              <a:avLst/>
              <a:gdLst>
                <a:gd name="T0" fmla="*/ 9 w 25"/>
                <a:gd name="T1" fmla="*/ 17 h 31"/>
                <a:gd name="T2" fmla="*/ 13 w 25"/>
                <a:gd name="T3" fmla="*/ 26 h 31"/>
                <a:gd name="T4" fmla="*/ 16 w 25"/>
                <a:gd name="T5" fmla="*/ 20 h 31"/>
                <a:gd name="T6" fmla="*/ 25 w 25"/>
                <a:gd name="T7" fmla="*/ 20 h 31"/>
                <a:gd name="T8" fmla="*/ 22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7 w 25"/>
                <a:gd name="T21" fmla="*/ 12 h 31"/>
                <a:gd name="T22" fmla="*/ 13 w 25"/>
                <a:gd name="T23" fmla="*/ 5 h 31"/>
                <a:gd name="T24" fmla="*/ 9 w 25"/>
                <a:gd name="T25" fmla="*/ 12 h 31"/>
                <a:gd name="T26" fmla="*/ 17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4" y="26"/>
                    <a:pt x="22" y="28"/>
                  </a:cubicBezTo>
                  <a:cubicBezTo>
                    <a:pt x="20" y="30"/>
                    <a:pt x="17" y="31"/>
                    <a:pt x="13" y="31"/>
                  </a:cubicBezTo>
                  <a:cubicBezTo>
                    <a:pt x="2" y="31"/>
                    <a:pt x="0" y="24"/>
                    <a:pt x="0" y="15"/>
                  </a:cubicBezTo>
                  <a:cubicBezTo>
                    <a:pt x="0" y="7"/>
                    <a:pt x="2" y="0"/>
                    <a:pt x="13" y="0"/>
                  </a:cubicBezTo>
                  <a:cubicBezTo>
                    <a:pt x="24" y="0"/>
                    <a:pt x="25" y="7"/>
                    <a:pt x="25" y="17"/>
                  </a:cubicBezTo>
                  <a:lnTo>
                    <a:pt x="9" y="17"/>
                  </a:lnTo>
                  <a:close/>
                  <a:moveTo>
                    <a:pt x="17" y="12"/>
                  </a:moveTo>
                  <a:cubicBezTo>
                    <a:pt x="17" y="9"/>
                    <a:pt x="17" y="5"/>
                    <a:pt x="13" y="5"/>
                  </a:cubicBezTo>
                  <a:cubicBezTo>
                    <a:pt x="9" y="5"/>
                    <a:pt x="9" y="10"/>
                    <a:pt x="9" y="12"/>
                  </a:cubicBezTo>
                  <a:lnTo>
                    <a:pt x="17"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29" name="Freeform 26"/>
            <p:cNvSpPr>
              <a:spLocks noEditPoints="1"/>
            </p:cNvSpPr>
            <p:nvPr/>
          </p:nvSpPr>
          <p:spPr bwMode="gray">
            <a:xfrm>
              <a:off x="8553451" y="1957388"/>
              <a:ext cx="206375" cy="258763"/>
            </a:xfrm>
            <a:custGeom>
              <a:avLst/>
              <a:gdLst>
                <a:gd name="T0" fmla="*/ 9 w 25"/>
                <a:gd name="T1" fmla="*/ 17 h 31"/>
                <a:gd name="T2" fmla="*/ 12 w 25"/>
                <a:gd name="T3" fmla="*/ 26 h 31"/>
                <a:gd name="T4" fmla="*/ 16 w 25"/>
                <a:gd name="T5" fmla="*/ 20 h 31"/>
                <a:gd name="T6" fmla="*/ 24 w 25"/>
                <a:gd name="T7" fmla="*/ 20 h 31"/>
                <a:gd name="T8" fmla="*/ 21 w 25"/>
                <a:gd name="T9" fmla="*/ 28 h 31"/>
                <a:gd name="T10" fmla="*/ 12 w 25"/>
                <a:gd name="T11" fmla="*/ 31 h 31"/>
                <a:gd name="T12" fmla="*/ 0 w 25"/>
                <a:gd name="T13" fmla="*/ 15 h 31"/>
                <a:gd name="T14" fmla="*/ 12 w 25"/>
                <a:gd name="T15" fmla="*/ 0 h 31"/>
                <a:gd name="T16" fmla="*/ 25 w 25"/>
                <a:gd name="T17" fmla="*/ 17 h 31"/>
                <a:gd name="T18" fmla="*/ 9 w 25"/>
                <a:gd name="T19" fmla="*/ 17 h 31"/>
                <a:gd name="T20" fmla="*/ 16 w 25"/>
                <a:gd name="T21" fmla="*/ 12 h 31"/>
                <a:gd name="T22" fmla="*/ 12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2" y="26"/>
                  </a:cubicBezTo>
                  <a:cubicBezTo>
                    <a:pt x="15" y="26"/>
                    <a:pt x="16" y="23"/>
                    <a:pt x="16" y="20"/>
                  </a:cubicBezTo>
                  <a:cubicBezTo>
                    <a:pt x="24" y="20"/>
                    <a:pt x="24" y="20"/>
                    <a:pt x="24" y="20"/>
                  </a:cubicBezTo>
                  <a:cubicBezTo>
                    <a:pt x="24" y="24"/>
                    <a:pt x="23" y="26"/>
                    <a:pt x="21" y="28"/>
                  </a:cubicBezTo>
                  <a:cubicBezTo>
                    <a:pt x="19" y="30"/>
                    <a:pt x="16" y="31"/>
                    <a:pt x="12" y="31"/>
                  </a:cubicBezTo>
                  <a:cubicBezTo>
                    <a:pt x="2" y="31"/>
                    <a:pt x="0" y="24"/>
                    <a:pt x="0" y="15"/>
                  </a:cubicBezTo>
                  <a:cubicBezTo>
                    <a:pt x="0" y="7"/>
                    <a:pt x="1" y="0"/>
                    <a:pt x="12" y="0"/>
                  </a:cubicBezTo>
                  <a:cubicBezTo>
                    <a:pt x="24" y="0"/>
                    <a:pt x="25" y="7"/>
                    <a:pt x="25" y="17"/>
                  </a:cubicBezTo>
                  <a:lnTo>
                    <a:pt x="9" y="17"/>
                  </a:lnTo>
                  <a:close/>
                  <a:moveTo>
                    <a:pt x="16" y="12"/>
                  </a:moveTo>
                  <a:cubicBezTo>
                    <a:pt x="16" y="9"/>
                    <a:pt x="16" y="5"/>
                    <a:pt x="12"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30" name="Freeform 27"/>
            <p:cNvSpPr>
              <a:spLocks/>
            </p:cNvSpPr>
            <p:nvPr/>
          </p:nvSpPr>
          <p:spPr bwMode="gray">
            <a:xfrm>
              <a:off x="3263901" y="1855788"/>
              <a:ext cx="198438" cy="352425"/>
            </a:xfrm>
            <a:custGeom>
              <a:avLst/>
              <a:gdLst>
                <a:gd name="T0" fmla="*/ 0 w 125"/>
                <a:gd name="T1" fmla="*/ 222 h 222"/>
                <a:gd name="T2" fmla="*/ 0 w 125"/>
                <a:gd name="T3" fmla="*/ 0 h 222"/>
                <a:gd name="T4" fmla="*/ 125 w 125"/>
                <a:gd name="T5" fmla="*/ 0 h 222"/>
                <a:gd name="T6" fmla="*/ 125 w 125"/>
                <a:gd name="T7" fmla="*/ 32 h 222"/>
                <a:gd name="T8" fmla="*/ 47 w 125"/>
                <a:gd name="T9" fmla="*/ 32 h 222"/>
                <a:gd name="T10" fmla="*/ 47 w 125"/>
                <a:gd name="T11" fmla="*/ 90 h 222"/>
                <a:gd name="T12" fmla="*/ 114 w 125"/>
                <a:gd name="T13" fmla="*/ 90 h 222"/>
                <a:gd name="T14" fmla="*/ 114 w 125"/>
                <a:gd name="T15" fmla="*/ 122 h 222"/>
                <a:gd name="T16" fmla="*/ 47 w 125"/>
                <a:gd name="T17" fmla="*/ 122 h 222"/>
                <a:gd name="T18" fmla="*/ 47 w 125"/>
                <a:gd name="T19" fmla="*/ 190 h 222"/>
                <a:gd name="T20" fmla="*/ 125 w 125"/>
                <a:gd name="T21" fmla="*/ 190 h 222"/>
                <a:gd name="T22" fmla="*/ 125 w 125"/>
                <a:gd name="T23" fmla="*/ 222 h 222"/>
                <a:gd name="T24" fmla="*/ 0 w 125"/>
                <a:gd name="T25"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222">
                  <a:moveTo>
                    <a:pt x="0" y="222"/>
                  </a:moveTo>
                  <a:lnTo>
                    <a:pt x="0" y="0"/>
                  </a:lnTo>
                  <a:lnTo>
                    <a:pt x="125" y="0"/>
                  </a:lnTo>
                  <a:lnTo>
                    <a:pt x="125" y="32"/>
                  </a:lnTo>
                  <a:lnTo>
                    <a:pt x="47" y="32"/>
                  </a:lnTo>
                  <a:lnTo>
                    <a:pt x="47" y="90"/>
                  </a:lnTo>
                  <a:lnTo>
                    <a:pt x="114" y="90"/>
                  </a:lnTo>
                  <a:lnTo>
                    <a:pt x="114" y="122"/>
                  </a:lnTo>
                  <a:lnTo>
                    <a:pt x="47" y="122"/>
                  </a:lnTo>
                  <a:lnTo>
                    <a:pt x="47" y="190"/>
                  </a:lnTo>
                  <a:lnTo>
                    <a:pt x="125" y="190"/>
                  </a:lnTo>
                  <a:lnTo>
                    <a:pt x="125"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31" name="Freeform 28"/>
            <p:cNvSpPr>
              <a:spLocks/>
            </p:cNvSpPr>
            <p:nvPr/>
          </p:nvSpPr>
          <p:spPr bwMode="gray">
            <a:xfrm>
              <a:off x="3503613" y="1957388"/>
              <a:ext cx="188913"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10" y="2"/>
                    <a:pt x="11"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5"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3072" name="Freeform 29"/>
            <p:cNvSpPr>
              <a:spLocks noEditPoints="1"/>
            </p:cNvSpPr>
            <p:nvPr/>
          </p:nvSpPr>
          <p:spPr bwMode="gray">
            <a:xfrm>
              <a:off x="3741738" y="1957388"/>
              <a:ext cx="196850"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2 w 24"/>
                <a:gd name="T13" fmla="*/ 37 h 42"/>
                <a:gd name="T14" fmla="*/ 16 w 24"/>
                <a:gd name="T15" fmla="*/ 32 h 42"/>
                <a:gd name="T16" fmla="*/ 16 w 24"/>
                <a:gd name="T17" fmla="*/ 27 h 42"/>
                <a:gd name="T18" fmla="*/ 15 w 24"/>
                <a:gd name="T19" fmla="*/ 27 h 42"/>
                <a:gd name="T20" fmla="*/ 9 w 24"/>
                <a:gd name="T21" fmla="*/ 30 h 42"/>
                <a:gd name="T22" fmla="*/ 0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6" y="42"/>
                    <a:pt x="1" y="40"/>
                    <a:pt x="1" y="33"/>
                  </a:cubicBezTo>
                  <a:cubicBezTo>
                    <a:pt x="9" y="33"/>
                    <a:pt x="9" y="33"/>
                    <a:pt x="9" y="33"/>
                  </a:cubicBezTo>
                  <a:cubicBezTo>
                    <a:pt x="9" y="34"/>
                    <a:pt x="9" y="35"/>
                    <a:pt x="10" y="36"/>
                  </a:cubicBezTo>
                  <a:cubicBezTo>
                    <a:pt x="10" y="37"/>
                    <a:pt x="11" y="37"/>
                    <a:pt x="12" y="37"/>
                  </a:cubicBezTo>
                  <a:cubicBezTo>
                    <a:pt x="15" y="37"/>
                    <a:pt x="16" y="35"/>
                    <a:pt x="16" y="32"/>
                  </a:cubicBezTo>
                  <a:cubicBezTo>
                    <a:pt x="16" y="27"/>
                    <a:pt x="16" y="27"/>
                    <a:pt x="16" y="27"/>
                  </a:cubicBezTo>
                  <a:cubicBezTo>
                    <a:pt x="15" y="27"/>
                    <a:pt x="15" y="27"/>
                    <a:pt x="15" y="27"/>
                  </a:cubicBezTo>
                  <a:cubicBezTo>
                    <a:pt x="14" y="29"/>
                    <a:pt x="12" y="30"/>
                    <a:pt x="9" y="30"/>
                  </a:cubicBezTo>
                  <a:cubicBezTo>
                    <a:pt x="0" y="30"/>
                    <a:pt x="0" y="22"/>
                    <a:pt x="0" y="15"/>
                  </a:cubicBezTo>
                  <a:cubicBezTo>
                    <a:pt x="0" y="8"/>
                    <a:pt x="0"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3073" name="Rectangle 30"/>
            <p:cNvSpPr>
              <a:spLocks noChangeArrowheads="1"/>
            </p:cNvSpPr>
            <p:nvPr/>
          </p:nvSpPr>
          <p:spPr bwMode="gray">
            <a:xfrm>
              <a:off x="3997326" y="1965325"/>
              <a:ext cx="73025" cy="2428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a:p>
          </p:txBody>
        </p:sp>
        <p:sp>
          <p:nvSpPr>
            <p:cNvPr id="3074" name="Freeform 31"/>
            <p:cNvSpPr>
              <a:spLocks/>
            </p:cNvSpPr>
            <p:nvPr/>
          </p:nvSpPr>
          <p:spPr bwMode="gray">
            <a:xfrm>
              <a:off x="4127501" y="1957388"/>
              <a:ext cx="190500"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9" y="2"/>
                    <a:pt x="10"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4"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3075" name="Freeform 32"/>
            <p:cNvSpPr>
              <a:spLocks noEditPoints="1"/>
            </p:cNvSpPr>
            <p:nvPr/>
          </p:nvSpPr>
          <p:spPr bwMode="gray">
            <a:xfrm>
              <a:off x="4359276"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3" y="26"/>
                    <a:pt x="21" y="28"/>
                  </a:cubicBezTo>
                  <a:cubicBezTo>
                    <a:pt x="19" y="30"/>
                    <a:pt x="17"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3076" name="Freeform 33"/>
            <p:cNvSpPr>
              <a:spLocks noEditPoints="1"/>
            </p:cNvSpPr>
            <p:nvPr/>
          </p:nvSpPr>
          <p:spPr bwMode="gray">
            <a:xfrm>
              <a:off x="4597401"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3078" name="Freeform 34"/>
            <p:cNvSpPr>
              <a:spLocks/>
            </p:cNvSpPr>
            <p:nvPr/>
          </p:nvSpPr>
          <p:spPr bwMode="gray">
            <a:xfrm>
              <a:off x="48434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3079" name="Freeform 35"/>
            <p:cNvSpPr>
              <a:spLocks noEditPoints="1"/>
            </p:cNvSpPr>
            <p:nvPr/>
          </p:nvSpPr>
          <p:spPr bwMode="gray">
            <a:xfrm>
              <a:off x="4992688"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1" y="0"/>
                    <a:pt x="13" y="0"/>
                  </a:cubicBezTo>
                  <a:cubicBezTo>
                    <a:pt x="24" y="0"/>
                    <a:pt x="25" y="7"/>
                    <a:pt x="25" y="17"/>
                  </a:cubicBezTo>
                  <a:lnTo>
                    <a:pt x="9" y="17"/>
                  </a:lnTo>
                  <a:close/>
                  <a:moveTo>
                    <a:pt x="16" y="12"/>
                  </a:moveTo>
                  <a:cubicBezTo>
                    <a:pt x="16" y="9"/>
                    <a:pt x="16"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3080" name="Freeform 36"/>
            <p:cNvSpPr>
              <a:spLocks noEditPoints="1"/>
            </p:cNvSpPr>
            <p:nvPr/>
          </p:nvSpPr>
          <p:spPr bwMode="gray">
            <a:xfrm>
              <a:off x="5230813" y="1855788"/>
              <a:ext cx="196850" cy="360363"/>
            </a:xfrm>
            <a:custGeom>
              <a:avLst/>
              <a:gdLst>
                <a:gd name="T0" fmla="*/ 16 w 24"/>
                <a:gd name="T1" fmla="*/ 42 h 43"/>
                <a:gd name="T2" fmla="*/ 16 w 24"/>
                <a:gd name="T3" fmla="*/ 39 h 43"/>
                <a:gd name="T4" fmla="*/ 16 w 24"/>
                <a:gd name="T5" fmla="*/ 39 h 43"/>
                <a:gd name="T6" fmla="*/ 9 w 24"/>
                <a:gd name="T7" fmla="*/ 43 h 43"/>
                <a:gd name="T8" fmla="*/ 0 w 24"/>
                <a:gd name="T9" fmla="*/ 27 h 43"/>
                <a:gd name="T10" fmla="*/ 9 w 24"/>
                <a:gd name="T11" fmla="*/ 12 h 43"/>
                <a:gd name="T12" fmla="*/ 15 w 24"/>
                <a:gd name="T13" fmla="*/ 15 h 43"/>
                <a:gd name="T14" fmla="*/ 15 w 24"/>
                <a:gd name="T15" fmla="*/ 15 h 43"/>
                <a:gd name="T16" fmla="*/ 15 w 24"/>
                <a:gd name="T17" fmla="*/ 0 h 43"/>
                <a:gd name="T18" fmla="*/ 24 w 24"/>
                <a:gd name="T19" fmla="*/ 0 h 43"/>
                <a:gd name="T20" fmla="*/ 24 w 24"/>
                <a:gd name="T21" fmla="*/ 42 h 43"/>
                <a:gd name="T22" fmla="*/ 16 w 24"/>
                <a:gd name="T23" fmla="*/ 42 h 43"/>
                <a:gd name="T24" fmla="*/ 15 w 24"/>
                <a:gd name="T25" fmla="*/ 27 h 43"/>
                <a:gd name="T26" fmla="*/ 12 w 24"/>
                <a:gd name="T27" fmla="*/ 17 h 43"/>
                <a:gd name="T28" fmla="*/ 9 w 24"/>
                <a:gd name="T29" fmla="*/ 27 h 43"/>
                <a:gd name="T30" fmla="*/ 12 w 24"/>
                <a:gd name="T31" fmla="*/ 38 h 43"/>
                <a:gd name="T32" fmla="*/ 15 w 24"/>
                <a:gd name="T33" fmla="*/ 2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3">
                  <a:moveTo>
                    <a:pt x="16" y="42"/>
                  </a:moveTo>
                  <a:cubicBezTo>
                    <a:pt x="16" y="39"/>
                    <a:pt x="16" y="39"/>
                    <a:pt x="16" y="39"/>
                  </a:cubicBezTo>
                  <a:cubicBezTo>
                    <a:pt x="16" y="39"/>
                    <a:pt x="16" y="39"/>
                    <a:pt x="16" y="39"/>
                  </a:cubicBezTo>
                  <a:cubicBezTo>
                    <a:pt x="14" y="42"/>
                    <a:pt x="12" y="43"/>
                    <a:pt x="9" y="43"/>
                  </a:cubicBezTo>
                  <a:cubicBezTo>
                    <a:pt x="0" y="43"/>
                    <a:pt x="0" y="33"/>
                    <a:pt x="0" y="27"/>
                  </a:cubicBezTo>
                  <a:cubicBezTo>
                    <a:pt x="0" y="21"/>
                    <a:pt x="0" y="12"/>
                    <a:pt x="9" y="12"/>
                  </a:cubicBezTo>
                  <a:cubicBezTo>
                    <a:pt x="12" y="12"/>
                    <a:pt x="14" y="13"/>
                    <a:pt x="15" y="15"/>
                  </a:cubicBezTo>
                  <a:cubicBezTo>
                    <a:pt x="15" y="15"/>
                    <a:pt x="15" y="15"/>
                    <a:pt x="15" y="15"/>
                  </a:cubicBezTo>
                  <a:cubicBezTo>
                    <a:pt x="15" y="0"/>
                    <a:pt x="15" y="0"/>
                    <a:pt x="15" y="0"/>
                  </a:cubicBezTo>
                  <a:cubicBezTo>
                    <a:pt x="24" y="0"/>
                    <a:pt x="24" y="0"/>
                    <a:pt x="24" y="0"/>
                  </a:cubicBezTo>
                  <a:cubicBezTo>
                    <a:pt x="24" y="42"/>
                    <a:pt x="24" y="42"/>
                    <a:pt x="24" y="42"/>
                  </a:cubicBezTo>
                  <a:lnTo>
                    <a:pt x="16" y="42"/>
                  </a:lnTo>
                  <a:close/>
                  <a:moveTo>
                    <a:pt x="15" y="27"/>
                  </a:moveTo>
                  <a:cubicBezTo>
                    <a:pt x="15" y="21"/>
                    <a:pt x="16" y="17"/>
                    <a:pt x="12" y="17"/>
                  </a:cubicBezTo>
                  <a:cubicBezTo>
                    <a:pt x="8" y="17"/>
                    <a:pt x="9" y="21"/>
                    <a:pt x="9" y="27"/>
                  </a:cubicBezTo>
                  <a:cubicBezTo>
                    <a:pt x="9" y="35"/>
                    <a:pt x="9" y="38"/>
                    <a:pt x="12" y="38"/>
                  </a:cubicBezTo>
                  <a:cubicBezTo>
                    <a:pt x="15" y="38"/>
                    <a:pt x="15" y="35"/>
                    <a:pt x="15" y="27"/>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3081" name="Freeform 37"/>
            <p:cNvSpPr>
              <a:spLocks/>
            </p:cNvSpPr>
            <p:nvPr/>
          </p:nvSpPr>
          <p:spPr bwMode="gray">
            <a:xfrm>
              <a:off x="5584826" y="1889125"/>
              <a:ext cx="131763" cy="327025"/>
            </a:xfrm>
            <a:custGeom>
              <a:avLst/>
              <a:gdLst>
                <a:gd name="T0" fmla="*/ 0 w 16"/>
                <a:gd name="T1" fmla="*/ 9 h 39"/>
                <a:gd name="T2" fmla="*/ 4 w 16"/>
                <a:gd name="T3" fmla="*/ 9 h 39"/>
                <a:gd name="T4" fmla="*/ 4 w 16"/>
                <a:gd name="T5" fmla="*/ 4 h 39"/>
                <a:gd name="T6" fmla="*/ 12 w 16"/>
                <a:gd name="T7" fmla="*/ 0 h 39"/>
                <a:gd name="T8" fmla="*/ 12 w 16"/>
                <a:gd name="T9" fmla="*/ 9 h 39"/>
                <a:gd name="T10" fmla="*/ 16 w 16"/>
                <a:gd name="T11" fmla="*/ 9 h 39"/>
                <a:gd name="T12" fmla="*/ 16 w 16"/>
                <a:gd name="T13" fmla="*/ 14 h 39"/>
                <a:gd name="T14" fmla="*/ 12 w 16"/>
                <a:gd name="T15" fmla="*/ 14 h 39"/>
                <a:gd name="T16" fmla="*/ 12 w 16"/>
                <a:gd name="T17" fmla="*/ 30 h 39"/>
                <a:gd name="T18" fmla="*/ 15 w 16"/>
                <a:gd name="T19" fmla="*/ 33 h 39"/>
                <a:gd name="T20" fmla="*/ 16 w 16"/>
                <a:gd name="T21" fmla="*/ 33 h 39"/>
                <a:gd name="T22" fmla="*/ 16 w 16"/>
                <a:gd name="T23" fmla="*/ 38 h 39"/>
                <a:gd name="T24" fmla="*/ 12 w 16"/>
                <a:gd name="T25" fmla="*/ 39 h 39"/>
                <a:gd name="T26" fmla="*/ 4 w 16"/>
                <a:gd name="T27" fmla="*/ 32 h 39"/>
                <a:gd name="T28" fmla="*/ 4 w 16"/>
                <a:gd name="T29" fmla="*/ 14 h 39"/>
                <a:gd name="T30" fmla="*/ 0 w 16"/>
                <a:gd name="T31" fmla="*/ 14 h 39"/>
                <a:gd name="T32" fmla="*/ 0 w 16"/>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39">
                  <a:moveTo>
                    <a:pt x="0" y="9"/>
                  </a:moveTo>
                  <a:cubicBezTo>
                    <a:pt x="4" y="9"/>
                    <a:pt x="4" y="9"/>
                    <a:pt x="4" y="9"/>
                  </a:cubicBezTo>
                  <a:cubicBezTo>
                    <a:pt x="4" y="4"/>
                    <a:pt x="4" y="4"/>
                    <a:pt x="4" y="4"/>
                  </a:cubicBezTo>
                  <a:cubicBezTo>
                    <a:pt x="12" y="0"/>
                    <a:pt x="12" y="0"/>
                    <a:pt x="12" y="0"/>
                  </a:cubicBezTo>
                  <a:cubicBezTo>
                    <a:pt x="12" y="9"/>
                    <a:pt x="12" y="9"/>
                    <a:pt x="12" y="9"/>
                  </a:cubicBezTo>
                  <a:cubicBezTo>
                    <a:pt x="16" y="9"/>
                    <a:pt x="16" y="9"/>
                    <a:pt x="16" y="9"/>
                  </a:cubicBezTo>
                  <a:cubicBezTo>
                    <a:pt x="16" y="14"/>
                    <a:pt x="16" y="14"/>
                    <a:pt x="16"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4"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3082" name="Freeform 38"/>
            <p:cNvSpPr>
              <a:spLocks noEditPoints="1"/>
            </p:cNvSpPr>
            <p:nvPr/>
          </p:nvSpPr>
          <p:spPr bwMode="gray">
            <a:xfrm>
              <a:off x="5740401" y="1957388"/>
              <a:ext cx="206375" cy="258763"/>
            </a:xfrm>
            <a:custGeom>
              <a:avLst/>
              <a:gdLst>
                <a:gd name="T0" fmla="*/ 0 w 25"/>
                <a:gd name="T1" fmla="*/ 15 h 31"/>
                <a:gd name="T2" fmla="*/ 13 w 25"/>
                <a:gd name="T3" fmla="*/ 0 h 31"/>
                <a:gd name="T4" fmla="*/ 25 w 25"/>
                <a:gd name="T5" fmla="*/ 15 h 31"/>
                <a:gd name="T6" fmla="*/ 13 w 25"/>
                <a:gd name="T7" fmla="*/ 31 h 31"/>
                <a:gd name="T8" fmla="*/ 0 w 25"/>
                <a:gd name="T9" fmla="*/ 15 h 31"/>
                <a:gd name="T10" fmla="*/ 16 w 25"/>
                <a:gd name="T11" fmla="*/ 15 h 31"/>
                <a:gd name="T12" fmla="*/ 13 w 25"/>
                <a:gd name="T13" fmla="*/ 5 h 31"/>
                <a:gd name="T14" fmla="*/ 9 w 25"/>
                <a:gd name="T15" fmla="*/ 15 h 31"/>
                <a:gd name="T16" fmla="*/ 13 w 25"/>
                <a:gd name="T17" fmla="*/ 26 h 31"/>
                <a:gd name="T18" fmla="*/ 16 w 25"/>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1">
                  <a:moveTo>
                    <a:pt x="0" y="15"/>
                  </a:moveTo>
                  <a:cubicBezTo>
                    <a:pt x="0" y="7"/>
                    <a:pt x="1" y="0"/>
                    <a:pt x="13" y="0"/>
                  </a:cubicBezTo>
                  <a:cubicBezTo>
                    <a:pt x="24" y="0"/>
                    <a:pt x="25" y="7"/>
                    <a:pt x="25" y="15"/>
                  </a:cubicBezTo>
                  <a:cubicBezTo>
                    <a:pt x="25" y="24"/>
                    <a:pt x="23" y="31"/>
                    <a:pt x="13" y="31"/>
                  </a:cubicBezTo>
                  <a:cubicBezTo>
                    <a:pt x="2" y="31"/>
                    <a:pt x="0" y="24"/>
                    <a:pt x="0" y="15"/>
                  </a:cubicBezTo>
                  <a:close/>
                  <a:moveTo>
                    <a:pt x="16" y="15"/>
                  </a:moveTo>
                  <a:cubicBezTo>
                    <a:pt x="16" y="8"/>
                    <a:pt x="16" y="5"/>
                    <a:pt x="13" y="5"/>
                  </a:cubicBezTo>
                  <a:cubicBezTo>
                    <a:pt x="9" y="5"/>
                    <a:pt x="9" y="8"/>
                    <a:pt x="9" y="15"/>
                  </a:cubicBezTo>
                  <a:cubicBezTo>
                    <a:pt x="9" y="24"/>
                    <a:pt x="9" y="26"/>
                    <a:pt x="13" y="26"/>
                  </a:cubicBezTo>
                  <a:cubicBezTo>
                    <a:pt x="16"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3083" name="Freeform 39"/>
            <p:cNvSpPr>
              <a:spLocks/>
            </p:cNvSpPr>
            <p:nvPr/>
          </p:nvSpPr>
          <p:spPr bwMode="gray">
            <a:xfrm>
              <a:off x="6069013" y="1855788"/>
              <a:ext cx="436563" cy="352425"/>
            </a:xfrm>
            <a:custGeom>
              <a:avLst/>
              <a:gdLst>
                <a:gd name="T0" fmla="*/ 0 w 275"/>
                <a:gd name="T1" fmla="*/ 0 h 222"/>
                <a:gd name="T2" fmla="*/ 52 w 275"/>
                <a:gd name="T3" fmla="*/ 0 h 222"/>
                <a:gd name="T4" fmla="*/ 78 w 275"/>
                <a:gd name="T5" fmla="*/ 159 h 222"/>
                <a:gd name="T6" fmla="*/ 78 w 275"/>
                <a:gd name="T7" fmla="*/ 159 h 222"/>
                <a:gd name="T8" fmla="*/ 114 w 275"/>
                <a:gd name="T9" fmla="*/ 0 h 222"/>
                <a:gd name="T10" fmla="*/ 171 w 275"/>
                <a:gd name="T11" fmla="*/ 0 h 222"/>
                <a:gd name="T12" fmla="*/ 203 w 275"/>
                <a:gd name="T13" fmla="*/ 159 h 222"/>
                <a:gd name="T14" fmla="*/ 203 w 275"/>
                <a:gd name="T15" fmla="*/ 159 h 222"/>
                <a:gd name="T16" fmla="*/ 234 w 275"/>
                <a:gd name="T17" fmla="*/ 0 h 222"/>
                <a:gd name="T18" fmla="*/ 275 w 275"/>
                <a:gd name="T19" fmla="*/ 0 h 222"/>
                <a:gd name="T20" fmla="*/ 228 w 275"/>
                <a:gd name="T21" fmla="*/ 222 h 222"/>
                <a:gd name="T22" fmla="*/ 177 w 275"/>
                <a:gd name="T23" fmla="*/ 222 h 222"/>
                <a:gd name="T24" fmla="*/ 140 w 275"/>
                <a:gd name="T25" fmla="*/ 58 h 222"/>
                <a:gd name="T26" fmla="*/ 140 w 275"/>
                <a:gd name="T27" fmla="*/ 58 h 222"/>
                <a:gd name="T28" fmla="*/ 104 w 275"/>
                <a:gd name="T29" fmla="*/ 222 h 222"/>
                <a:gd name="T30" fmla="*/ 52 w 275"/>
                <a:gd name="T31" fmla="*/ 222 h 222"/>
                <a:gd name="T32" fmla="*/ 0 w 275"/>
                <a:gd name="T3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5" h="222">
                  <a:moveTo>
                    <a:pt x="0" y="0"/>
                  </a:moveTo>
                  <a:lnTo>
                    <a:pt x="52" y="0"/>
                  </a:lnTo>
                  <a:lnTo>
                    <a:pt x="78" y="159"/>
                  </a:lnTo>
                  <a:lnTo>
                    <a:pt x="78" y="159"/>
                  </a:lnTo>
                  <a:lnTo>
                    <a:pt x="114" y="0"/>
                  </a:lnTo>
                  <a:lnTo>
                    <a:pt x="171" y="0"/>
                  </a:lnTo>
                  <a:lnTo>
                    <a:pt x="203" y="159"/>
                  </a:lnTo>
                  <a:lnTo>
                    <a:pt x="203" y="159"/>
                  </a:lnTo>
                  <a:lnTo>
                    <a:pt x="234" y="0"/>
                  </a:lnTo>
                  <a:lnTo>
                    <a:pt x="275" y="0"/>
                  </a:lnTo>
                  <a:lnTo>
                    <a:pt x="228" y="222"/>
                  </a:lnTo>
                  <a:lnTo>
                    <a:pt x="177" y="222"/>
                  </a:lnTo>
                  <a:lnTo>
                    <a:pt x="140" y="58"/>
                  </a:lnTo>
                  <a:lnTo>
                    <a:pt x="140" y="58"/>
                  </a:lnTo>
                  <a:lnTo>
                    <a:pt x="104" y="222"/>
                  </a:lnTo>
                  <a:lnTo>
                    <a:pt x="52" y="222"/>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3084" name="Freeform 40"/>
            <p:cNvSpPr>
              <a:spLocks noEditPoints="1"/>
            </p:cNvSpPr>
            <p:nvPr/>
          </p:nvSpPr>
          <p:spPr bwMode="gray">
            <a:xfrm>
              <a:off x="6513513" y="1957388"/>
              <a:ext cx="198438"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5" y="5"/>
                    <a:pt x="12" y="5"/>
                  </a:cubicBezTo>
                  <a:cubicBezTo>
                    <a:pt x="8"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3085" name="Freeform 41"/>
            <p:cNvSpPr>
              <a:spLocks/>
            </p:cNvSpPr>
            <p:nvPr/>
          </p:nvSpPr>
          <p:spPr bwMode="gray">
            <a:xfrm>
              <a:off x="67611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3086" name="Freeform 42"/>
            <p:cNvSpPr>
              <a:spLocks/>
            </p:cNvSpPr>
            <p:nvPr/>
          </p:nvSpPr>
          <p:spPr bwMode="gray">
            <a:xfrm>
              <a:off x="6924676" y="1855788"/>
              <a:ext cx="206375" cy="352425"/>
            </a:xfrm>
            <a:custGeom>
              <a:avLst/>
              <a:gdLst>
                <a:gd name="T0" fmla="*/ 0 w 130"/>
                <a:gd name="T1" fmla="*/ 222 h 222"/>
                <a:gd name="T2" fmla="*/ 0 w 130"/>
                <a:gd name="T3" fmla="*/ 0 h 222"/>
                <a:gd name="T4" fmla="*/ 42 w 130"/>
                <a:gd name="T5" fmla="*/ 0 h 222"/>
                <a:gd name="T6" fmla="*/ 42 w 130"/>
                <a:gd name="T7" fmla="*/ 132 h 222"/>
                <a:gd name="T8" fmla="*/ 42 w 130"/>
                <a:gd name="T9" fmla="*/ 132 h 222"/>
                <a:gd name="T10" fmla="*/ 83 w 130"/>
                <a:gd name="T11" fmla="*/ 69 h 222"/>
                <a:gd name="T12" fmla="*/ 125 w 130"/>
                <a:gd name="T13" fmla="*/ 69 h 222"/>
                <a:gd name="T14" fmla="*/ 83 w 130"/>
                <a:gd name="T15" fmla="*/ 137 h 222"/>
                <a:gd name="T16" fmla="*/ 130 w 130"/>
                <a:gd name="T17" fmla="*/ 222 h 222"/>
                <a:gd name="T18" fmla="*/ 83 w 130"/>
                <a:gd name="T19" fmla="*/ 222 h 222"/>
                <a:gd name="T20" fmla="*/ 42 w 130"/>
                <a:gd name="T21" fmla="*/ 137 h 222"/>
                <a:gd name="T22" fmla="*/ 42 w 130"/>
                <a:gd name="T23" fmla="*/ 137 h 222"/>
                <a:gd name="T24" fmla="*/ 42 w 130"/>
                <a:gd name="T25" fmla="*/ 222 h 222"/>
                <a:gd name="T26" fmla="*/ 0 w 130"/>
                <a:gd name="T2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 h="222">
                  <a:moveTo>
                    <a:pt x="0" y="222"/>
                  </a:moveTo>
                  <a:lnTo>
                    <a:pt x="0" y="0"/>
                  </a:lnTo>
                  <a:lnTo>
                    <a:pt x="42" y="0"/>
                  </a:lnTo>
                  <a:lnTo>
                    <a:pt x="42" y="132"/>
                  </a:lnTo>
                  <a:lnTo>
                    <a:pt x="42" y="132"/>
                  </a:lnTo>
                  <a:lnTo>
                    <a:pt x="83" y="69"/>
                  </a:lnTo>
                  <a:lnTo>
                    <a:pt x="125" y="69"/>
                  </a:lnTo>
                  <a:lnTo>
                    <a:pt x="83" y="137"/>
                  </a:lnTo>
                  <a:lnTo>
                    <a:pt x="130" y="222"/>
                  </a:lnTo>
                  <a:lnTo>
                    <a:pt x="83" y="222"/>
                  </a:lnTo>
                  <a:lnTo>
                    <a:pt x="42" y="137"/>
                  </a:lnTo>
                  <a:lnTo>
                    <a:pt x="42" y="137"/>
                  </a:lnTo>
                  <a:lnTo>
                    <a:pt x="42"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3087" name="Freeform 43"/>
            <p:cNvSpPr>
              <a:spLocks/>
            </p:cNvSpPr>
            <p:nvPr/>
          </p:nvSpPr>
          <p:spPr bwMode="gray">
            <a:xfrm>
              <a:off x="7229476" y="1855788"/>
              <a:ext cx="238125" cy="352425"/>
            </a:xfrm>
            <a:custGeom>
              <a:avLst/>
              <a:gdLst>
                <a:gd name="T0" fmla="*/ 150 w 150"/>
                <a:gd name="T1" fmla="*/ 0 h 222"/>
                <a:gd name="T2" fmla="*/ 150 w 150"/>
                <a:gd name="T3" fmla="*/ 37 h 222"/>
                <a:gd name="T4" fmla="*/ 99 w 150"/>
                <a:gd name="T5" fmla="*/ 37 h 222"/>
                <a:gd name="T6" fmla="*/ 99 w 150"/>
                <a:gd name="T7" fmla="*/ 222 h 222"/>
                <a:gd name="T8" fmla="*/ 52 w 150"/>
                <a:gd name="T9" fmla="*/ 222 h 222"/>
                <a:gd name="T10" fmla="*/ 52 w 150"/>
                <a:gd name="T11" fmla="*/ 37 h 222"/>
                <a:gd name="T12" fmla="*/ 0 w 150"/>
                <a:gd name="T13" fmla="*/ 37 h 222"/>
                <a:gd name="T14" fmla="*/ 0 w 150"/>
                <a:gd name="T15" fmla="*/ 0 h 222"/>
                <a:gd name="T16" fmla="*/ 150 w 150"/>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22">
                  <a:moveTo>
                    <a:pt x="150" y="0"/>
                  </a:moveTo>
                  <a:lnTo>
                    <a:pt x="150" y="37"/>
                  </a:lnTo>
                  <a:lnTo>
                    <a:pt x="99" y="37"/>
                  </a:lnTo>
                  <a:lnTo>
                    <a:pt x="99" y="222"/>
                  </a:lnTo>
                  <a:lnTo>
                    <a:pt x="52" y="222"/>
                  </a:lnTo>
                  <a:lnTo>
                    <a:pt x="52" y="37"/>
                  </a:lnTo>
                  <a:lnTo>
                    <a:pt x="0" y="37"/>
                  </a:lnTo>
                  <a:lnTo>
                    <a:pt x="0" y="0"/>
                  </a:lnTo>
                  <a:lnTo>
                    <a:pt x="15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3088" name="Freeform 44"/>
            <p:cNvSpPr>
              <a:spLocks noEditPoints="1"/>
            </p:cNvSpPr>
            <p:nvPr/>
          </p:nvSpPr>
          <p:spPr bwMode="gray">
            <a:xfrm>
              <a:off x="7443788" y="1957388"/>
              <a:ext cx="196850"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6" y="5"/>
                    <a:pt x="12" y="5"/>
                  </a:cubicBezTo>
                  <a:cubicBezTo>
                    <a:pt x="9"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3089" name="Freeform 45"/>
            <p:cNvSpPr>
              <a:spLocks noEditPoints="1"/>
            </p:cNvSpPr>
            <p:nvPr/>
          </p:nvSpPr>
          <p:spPr bwMode="gray">
            <a:xfrm>
              <a:off x="7681913" y="1957388"/>
              <a:ext cx="198438"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3 w 24"/>
                <a:gd name="T13" fmla="*/ 37 h 42"/>
                <a:gd name="T14" fmla="*/ 16 w 24"/>
                <a:gd name="T15" fmla="*/ 32 h 42"/>
                <a:gd name="T16" fmla="*/ 16 w 24"/>
                <a:gd name="T17" fmla="*/ 27 h 42"/>
                <a:gd name="T18" fmla="*/ 16 w 24"/>
                <a:gd name="T19" fmla="*/ 27 h 42"/>
                <a:gd name="T20" fmla="*/ 9 w 24"/>
                <a:gd name="T21" fmla="*/ 30 h 42"/>
                <a:gd name="T22" fmla="*/ 1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7" y="42"/>
                    <a:pt x="1" y="40"/>
                    <a:pt x="1" y="33"/>
                  </a:cubicBezTo>
                  <a:cubicBezTo>
                    <a:pt x="9" y="33"/>
                    <a:pt x="9" y="33"/>
                    <a:pt x="9" y="33"/>
                  </a:cubicBezTo>
                  <a:cubicBezTo>
                    <a:pt x="9" y="34"/>
                    <a:pt x="9" y="35"/>
                    <a:pt x="10" y="36"/>
                  </a:cubicBezTo>
                  <a:cubicBezTo>
                    <a:pt x="10" y="37"/>
                    <a:pt x="11" y="37"/>
                    <a:pt x="13" y="37"/>
                  </a:cubicBezTo>
                  <a:cubicBezTo>
                    <a:pt x="15" y="37"/>
                    <a:pt x="16" y="35"/>
                    <a:pt x="16" y="32"/>
                  </a:cubicBezTo>
                  <a:cubicBezTo>
                    <a:pt x="16" y="27"/>
                    <a:pt x="16" y="27"/>
                    <a:pt x="16" y="27"/>
                  </a:cubicBezTo>
                  <a:cubicBezTo>
                    <a:pt x="16" y="27"/>
                    <a:pt x="16" y="27"/>
                    <a:pt x="16" y="27"/>
                  </a:cubicBezTo>
                  <a:cubicBezTo>
                    <a:pt x="14" y="29"/>
                    <a:pt x="12" y="30"/>
                    <a:pt x="9" y="30"/>
                  </a:cubicBezTo>
                  <a:cubicBezTo>
                    <a:pt x="0" y="30"/>
                    <a:pt x="1" y="22"/>
                    <a:pt x="1" y="15"/>
                  </a:cubicBezTo>
                  <a:cubicBezTo>
                    <a:pt x="1" y="8"/>
                    <a:pt x="1"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3090" name="Freeform 46"/>
            <p:cNvSpPr>
              <a:spLocks/>
            </p:cNvSpPr>
            <p:nvPr/>
          </p:nvSpPr>
          <p:spPr bwMode="gray">
            <a:xfrm>
              <a:off x="8142288" y="1889125"/>
              <a:ext cx="139700" cy="327025"/>
            </a:xfrm>
            <a:custGeom>
              <a:avLst/>
              <a:gdLst>
                <a:gd name="T0" fmla="*/ 0 w 17"/>
                <a:gd name="T1" fmla="*/ 9 h 39"/>
                <a:gd name="T2" fmla="*/ 4 w 17"/>
                <a:gd name="T3" fmla="*/ 9 h 39"/>
                <a:gd name="T4" fmla="*/ 4 w 17"/>
                <a:gd name="T5" fmla="*/ 4 h 39"/>
                <a:gd name="T6" fmla="*/ 12 w 17"/>
                <a:gd name="T7" fmla="*/ 0 h 39"/>
                <a:gd name="T8" fmla="*/ 12 w 17"/>
                <a:gd name="T9" fmla="*/ 9 h 39"/>
                <a:gd name="T10" fmla="*/ 17 w 17"/>
                <a:gd name="T11" fmla="*/ 9 h 39"/>
                <a:gd name="T12" fmla="*/ 17 w 17"/>
                <a:gd name="T13" fmla="*/ 14 h 39"/>
                <a:gd name="T14" fmla="*/ 12 w 17"/>
                <a:gd name="T15" fmla="*/ 14 h 39"/>
                <a:gd name="T16" fmla="*/ 12 w 17"/>
                <a:gd name="T17" fmla="*/ 30 h 39"/>
                <a:gd name="T18" fmla="*/ 15 w 17"/>
                <a:gd name="T19" fmla="*/ 33 h 39"/>
                <a:gd name="T20" fmla="*/ 16 w 17"/>
                <a:gd name="T21" fmla="*/ 33 h 39"/>
                <a:gd name="T22" fmla="*/ 16 w 17"/>
                <a:gd name="T23" fmla="*/ 38 h 39"/>
                <a:gd name="T24" fmla="*/ 12 w 17"/>
                <a:gd name="T25" fmla="*/ 39 h 39"/>
                <a:gd name="T26" fmla="*/ 4 w 17"/>
                <a:gd name="T27" fmla="*/ 32 h 39"/>
                <a:gd name="T28" fmla="*/ 4 w 17"/>
                <a:gd name="T29" fmla="*/ 14 h 39"/>
                <a:gd name="T30" fmla="*/ 0 w 17"/>
                <a:gd name="T31" fmla="*/ 14 h 39"/>
                <a:gd name="T32" fmla="*/ 0 w 17"/>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39">
                  <a:moveTo>
                    <a:pt x="0" y="9"/>
                  </a:moveTo>
                  <a:cubicBezTo>
                    <a:pt x="4" y="9"/>
                    <a:pt x="4" y="9"/>
                    <a:pt x="4" y="9"/>
                  </a:cubicBezTo>
                  <a:cubicBezTo>
                    <a:pt x="4" y="4"/>
                    <a:pt x="4" y="4"/>
                    <a:pt x="4" y="4"/>
                  </a:cubicBezTo>
                  <a:cubicBezTo>
                    <a:pt x="12" y="0"/>
                    <a:pt x="12" y="0"/>
                    <a:pt x="12" y="0"/>
                  </a:cubicBezTo>
                  <a:cubicBezTo>
                    <a:pt x="12" y="9"/>
                    <a:pt x="12" y="9"/>
                    <a:pt x="12" y="9"/>
                  </a:cubicBezTo>
                  <a:cubicBezTo>
                    <a:pt x="17" y="9"/>
                    <a:pt x="17" y="9"/>
                    <a:pt x="17" y="9"/>
                  </a:cubicBezTo>
                  <a:cubicBezTo>
                    <a:pt x="17" y="14"/>
                    <a:pt x="17" y="14"/>
                    <a:pt x="17"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5"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3091" name="Freeform 47"/>
            <p:cNvSpPr>
              <a:spLocks/>
            </p:cNvSpPr>
            <p:nvPr/>
          </p:nvSpPr>
          <p:spPr bwMode="gray">
            <a:xfrm>
              <a:off x="8323263" y="1855788"/>
              <a:ext cx="190500" cy="352425"/>
            </a:xfrm>
            <a:custGeom>
              <a:avLst/>
              <a:gdLst>
                <a:gd name="T0" fmla="*/ 14 w 23"/>
                <a:gd name="T1" fmla="*/ 42 h 42"/>
                <a:gd name="T2" fmla="*/ 14 w 23"/>
                <a:gd name="T3" fmla="*/ 22 h 42"/>
                <a:gd name="T4" fmla="*/ 11 w 23"/>
                <a:gd name="T5" fmla="*/ 17 h 42"/>
                <a:gd name="T6" fmla="*/ 8 w 23"/>
                <a:gd name="T7" fmla="*/ 22 h 42"/>
                <a:gd name="T8" fmla="*/ 8 w 23"/>
                <a:gd name="T9" fmla="*/ 42 h 42"/>
                <a:gd name="T10" fmla="*/ 0 w 23"/>
                <a:gd name="T11" fmla="*/ 42 h 42"/>
                <a:gd name="T12" fmla="*/ 0 w 23"/>
                <a:gd name="T13" fmla="*/ 0 h 42"/>
                <a:gd name="T14" fmla="*/ 8 w 23"/>
                <a:gd name="T15" fmla="*/ 0 h 42"/>
                <a:gd name="T16" fmla="*/ 8 w 23"/>
                <a:gd name="T17" fmla="*/ 16 h 42"/>
                <a:gd name="T18" fmla="*/ 8 w 23"/>
                <a:gd name="T19" fmla="*/ 16 h 42"/>
                <a:gd name="T20" fmla="*/ 11 w 23"/>
                <a:gd name="T21" fmla="*/ 13 h 42"/>
                <a:gd name="T22" fmla="*/ 15 w 23"/>
                <a:gd name="T23" fmla="*/ 12 h 42"/>
                <a:gd name="T24" fmla="*/ 23 w 23"/>
                <a:gd name="T25" fmla="*/ 18 h 42"/>
                <a:gd name="T26" fmla="*/ 23 w 23"/>
                <a:gd name="T27" fmla="*/ 42 h 42"/>
                <a:gd name="T28" fmla="*/ 14 w 23"/>
                <a:gd name="T2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42">
                  <a:moveTo>
                    <a:pt x="14" y="42"/>
                  </a:moveTo>
                  <a:cubicBezTo>
                    <a:pt x="14" y="22"/>
                    <a:pt x="14" y="22"/>
                    <a:pt x="14" y="22"/>
                  </a:cubicBezTo>
                  <a:cubicBezTo>
                    <a:pt x="14" y="19"/>
                    <a:pt x="14" y="17"/>
                    <a:pt x="11" y="17"/>
                  </a:cubicBezTo>
                  <a:cubicBezTo>
                    <a:pt x="9" y="17"/>
                    <a:pt x="8" y="19"/>
                    <a:pt x="8" y="22"/>
                  </a:cubicBezTo>
                  <a:cubicBezTo>
                    <a:pt x="8" y="42"/>
                    <a:pt x="8" y="42"/>
                    <a:pt x="8" y="42"/>
                  </a:cubicBezTo>
                  <a:cubicBezTo>
                    <a:pt x="0" y="42"/>
                    <a:pt x="0" y="42"/>
                    <a:pt x="0" y="42"/>
                  </a:cubicBezTo>
                  <a:cubicBezTo>
                    <a:pt x="0" y="0"/>
                    <a:pt x="0" y="0"/>
                    <a:pt x="0" y="0"/>
                  </a:cubicBezTo>
                  <a:cubicBezTo>
                    <a:pt x="8" y="0"/>
                    <a:pt x="8" y="0"/>
                    <a:pt x="8" y="0"/>
                  </a:cubicBezTo>
                  <a:cubicBezTo>
                    <a:pt x="8" y="16"/>
                    <a:pt x="8" y="16"/>
                    <a:pt x="8" y="16"/>
                  </a:cubicBezTo>
                  <a:cubicBezTo>
                    <a:pt x="8" y="16"/>
                    <a:pt x="8" y="16"/>
                    <a:pt x="8" y="16"/>
                  </a:cubicBezTo>
                  <a:cubicBezTo>
                    <a:pt x="9" y="14"/>
                    <a:pt x="10" y="13"/>
                    <a:pt x="11" y="13"/>
                  </a:cubicBezTo>
                  <a:cubicBezTo>
                    <a:pt x="12" y="12"/>
                    <a:pt x="14" y="12"/>
                    <a:pt x="15" y="12"/>
                  </a:cubicBezTo>
                  <a:cubicBezTo>
                    <a:pt x="19" y="12"/>
                    <a:pt x="23" y="14"/>
                    <a:pt x="23" y="18"/>
                  </a:cubicBezTo>
                  <a:cubicBezTo>
                    <a:pt x="23" y="42"/>
                    <a:pt x="23" y="42"/>
                    <a:pt x="23" y="42"/>
                  </a:cubicBezTo>
                  <a:lnTo>
                    <a:pt x="14"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3092" name="Freeform 48"/>
            <p:cNvSpPr>
              <a:spLocks/>
            </p:cNvSpPr>
            <p:nvPr/>
          </p:nvSpPr>
          <p:spPr bwMode="gray">
            <a:xfrm>
              <a:off x="8801101" y="1957388"/>
              <a:ext cx="123825" cy="250825"/>
            </a:xfrm>
            <a:custGeom>
              <a:avLst/>
              <a:gdLst>
                <a:gd name="T0" fmla="*/ 8 w 15"/>
                <a:gd name="T1" fmla="*/ 1 h 30"/>
                <a:gd name="T2" fmla="*/ 8 w 15"/>
                <a:gd name="T3" fmla="*/ 4 h 30"/>
                <a:gd name="T4" fmla="*/ 8 w 15"/>
                <a:gd name="T5" fmla="*/ 4 h 30"/>
                <a:gd name="T6" fmla="*/ 15 w 15"/>
                <a:gd name="T7" fmla="*/ 0 h 30"/>
                <a:gd name="T8" fmla="*/ 15 w 15"/>
                <a:gd name="T9" fmla="*/ 7 h 30"/>
                <a:gd name="T10" fmla="*/ 8 w 15"/>
                <a:gd name="T11" fmla="*/ 14 h 30"/>
                <a:gd name="T12" fmla="*/ 8 w 15"/>
                <a:gd name="T13" fmla="*/ 30 h 30"/>
                <a:gd name="T14" fmla="*/ 0 w 15"/>
                <a:gd name="T15" fmla="*/ 30 h 30"/>
                <a:gd name="T16" fmla="*/ 0 w 15"/>
                <a:gd name="T17" fmla="*/ 1 h 30"/>
                <a:gd name="T18" fmla="*/ 8 w 15"/>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30">
                  <a:moveTo>
                    <a:pt x="8" y="1"/>
                  </a:moveTo>
                  <a:cubicBezTo>
                    <a:pt x="8" y="4"/>
                    <a:pt x="8" y="4"/>
                    <a:pt x="8" y="4"/>
                  </a:cubicBezTo>
                  <a:cubicBezTo>
                    <a:pt x="8" y="4"/>
                    <a:pt x="8" y="4"/>
                    <a:pt x="8" y="4"/>
                  </a:cubicBezTo>
                  <a:cubicBezTo>
                    <a:pt x="9" y="1"/>
                    <a:pt x="12" y="0"/>
                    <a:pt x="15" y="0"/>
                  </a:cubicBezTo>
                  <a:cubicBezTo>
                    <a:pt x="15" y="7"/>
                    <a:pt x="15" y="7"/>
                    <a:pt x="15"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23" y="129398"/>
            <a:ext cx="11912778" cy="6547450"/>
          </a:xfrm>
          <a:prstGeom prst="rect">
            <a:avLst/>
          </a:prstGeom>
          <a:noFill/>
          <a:ln>
            <a:noFill/>
          </a:ln>
        </p:spPr>
      </p:pic>
      <p:sp>
        <p:nvSpPr>
          <p:cNvPr id="6" name="Rectangle 5"/>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Rectangle 6"/>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3822128" y="2843826"/>
            <a:ext cx="4544568" cy="569547"/>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531151" y="1524001"/>
            <a:ext cx="11126522" cy="4419600"/>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a:xfrm>
            <a:off x="4563214" y="6556248"/>
            <a:ext cx="1226398" cy="182880"/>
          </a:xfrm>
          <a:prstGeom prst="rect">
            <a:avLst/>
          </a:prstGeom>
        </p:spPr>
        <p:txBody>
          <a:bodyPr/>
          <a:lstStyle/>
          <a:p>
            <a:fld id="{21991926-9D37-40E7-80C4-EC5F27AFCB67}" type="datetimeFigureOut">
              <a:rPr lang="en-US" smtClean="0"/>
              <a:pPr/>
              <a:t>9/21/2020</a:t>
            </a:fld>
            <a:endParaRPr lang="en-US"/>
          </a:p>
        </p:txBody>
      </p:sp>
      <p:sp>
        <p:nvSpPr>
          <p:cNvPr id="5" name="Footer Placeholder 4"/>
          <p:cNvSpPr>
            <a:spLocks noGrp="1"/>
          </p:cNvSpPr>
          <p:nvPr>
            <p:ph type="ftr" sz="quarter" idx="11"/>
          </p:nvPr>
        </p:nvSpPr>
        <p:spPr>
          <a:xfrm>
            <a:off x="8777289" y="6556248"/>
            <a:ext cx="2498723" cy="182880"/>
          </a:xfrm>
          <a:prstGeom prst="rect">
            <a:avLst/>
          </a:prstGeom>
        </p:spPr>
        <p:txBody>
          <a:bodyPr/>
          <a:lstStyle/>
          <a:p>
            <a:endParaRPr lang="en-US"/>
          </a:p>
        </p:txBody>
      </p:sp>
      <p:sp>
        <p:nvSpPr>
          <p:cNvPr id="6" name="Slide Number Placeholder 5"/>
          <p:cNvSpPr>
            <a:spLocks noGrp="1"/>
          </p:cNvSpPr>
          <p:nvPr>
            <p:ph type="sldNum" sz="quarter" idx="12"/>
          </p:nvPr>
        </p:nvSpPr>
        <p:spPr>
          <a:xfrm>
            <a:off x="11276011" y="6556248"/>
            <a:ext cx="381661" cy="182880"/>
          </a:xfrm>
          <a:prstGeom prst="rect">
            <a:avLst/>
          </a:prstGeom>
        </p:spPr>
        <p:txBody>
          <a:bodyPr/>
          <a:lstStyle/>
          <a:p>
            <a:fld id="{D4EAF17A-378C-49D5-A479-C71FF9D7F1E7}" type="slidenum">
              <a:rPr lang="en-US" smtClean="0"/>
              <a:pPr/>
              <a:t>‹#›</a:t>
            </a:fld>
            <a:endParaRPr lang="en-US"/>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ko-KR" altLang="en-US"/>
              <a:t>마스터 제목 스타일 편집</a:t>
            </a:r>
            <a:endParaRPr/>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dirty="0"/>
          </a:p>
        </p:txBody>
      </p:sp>
      <p:sp>
        <p:nvSpPr>
          <p:cNvPr id="4" name="Date Placeholder 3"/>
          <p:cNvSpPr>
            <a:spLocks noGrp="1"/>
          </p:cNvSpPr>
          <p:nvPr>
            <p:ph type="dt" sz="half" idx="10"/>
          </p:nvPr>
        </p:nvSpPr>
        <p:spPr>
          <a:xfrm>
            <a:off x="4563214" y="6556248"/>
            <a:ext cx="1226398" cy="182880"/>
          </a:xfrm>
          <a:prstGeom prst="rect">
            <a:avLst/>
          </a:prstGeom>
        </p:spPr>
        <p:txBody>
          <a:bodyPr/>
          <a:lstStyle/>
          <a:p>
            <a:fld id="{6D3D3DC0-E8DA-4DFB-93A6-6089D43271B1}" type="datetime1">
              <a:rPr lang="en-US"/>
              <a:pPr/>
              <a:t>9/21/2020</a:t>
            </a:fld>
            <a:endParaRPr/>
          </a:p>
        </p:txBody>
      </p:sp>
      <p:sp>
        <p:nvSpPr>
          <p:cNvPr id="5" name="Footer Placeholder 4"/>
          <p:cNvSpPr>
            <a:spLocks noGrp="1"/>
          </p:cNvSpPr>
          <p:nvPr>
            <p:ph type="ftr" sz="quarter" idx="11"/>
          </p:nvPr>
        </p:nvSpPr>
        <p:spPr>
          <a:xfrm>
            <a:off x="8777289" y="6556248"/>
            <a:ext cx="2498723" cy="182880"/>
          </a:xfrm>
          <a:prstGeom prst="rect">
            <a:avLst/>
          </a:prstGeom>
        </p:spPr>
        <p:txBody>
          <a:bodyPr/>
          <a:lstStyle/>
          <a:p>
            <a:r>
              <a:t>Oracle Confidential – Internal/Restricted/Highly Restricted</a:t>
            </a:r>
          </a:p>
        </p:txBody>
      </p:sp>
      <p:sp>
        <p:nvSpPr>
          <p:cNvPr id="6" name="Slide Number Placeholder 5"/>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pPr/>
              <a:t>‹#›</a:t>
            </a:fld>
            <a:endParaRPr/>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ith Picture and Log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 name="Rectangle 21"/>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a:solidFill>
                  <a:schemeClr val="tx1">
                    <a:lumMod val="60000"/>
                    <a:lumOff val="40000"/>
                  </a:schemeClr>
                </a:solidFill>
              </a:rPr>
              <a:t>Copyright © 2014 Oracle and/or its affiliates. All rights reserved.  |</a:t>
            </a:r>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ko-KR" altLang="en-US"/>
              <a:t>마스터 제목 스타일 편집</a:t>
            </a:r>
            <a:endParaRPr/>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dirty="0"/>
          </a:p>
        </p:txBody>
      </p:sp>
      <p:sp>
        <p:nvSpPr>
          <p:cNvPr id="4" name="Date Placeholder 3"/>
          <p:cNvSpPr>
            <a:spLocks noGrp="1"/>
          </p:cNvSpPr>
          <p:nvPr>
            <p:ph type="dt" sz="half" idx="10"/>
          </p:nvPr>
        </p:nvSpPr>
        <p:spPr>
          <a:xfrm>
            <a:off x="4563214" y="6556248"/>
            <a:ext cx="1226398" cy="182880"/>
          </a:xfrm>
          <a:prstGeom prst="rect">
            <a:avLst/>
          </a:prstGeom>
        </p:spPr>
        <p:txBody>
          <a:bodyPr/>
          <a:lstStyle/>
          <a:p>
            <a:fld id="{585FCE51-BA3E-43B9-8C27-47617E4B4FE5}" type="datetime1">
              <a:rPr lang="en-US"/>
              <a:pPr/>
              <a:t>9/21/2020</a:t>
            </a:fld>
            <a:endParaRPr/>
          </a:p>
        </p:txBody>
      </p:sp>
      <p:sp>
        <p:nvSpPr>
          <p:cNvPr id="5" name="Footer Placeholder 4"/>
          <p:cNvSpPr>
            <a:spLocks noGrp="1"/>
          </p:cNvSpPr>
          <p:nvPr>
            <p:ph type="ftr" sz="quarter" idx="11"/>
          </p:nvPr>
        </p:nvSpPr>
        <p:spPr>
          <a:xfrm>
            <a:off x="8777289" y="6556248"/>
            <a:ext cx="2498723" cy="182880"/>
          </a:xfrm>
          <a:prstGeom prst="rect">
            <a:avLst/>
          </a:prstGeom>
        </p:spPr>
        <p:txBody>
          <a:bodyPr/>
          <a:lstStyle/>
          <a:p>
            <a:r>
              <a:t>Oracle Confidential – Internal/Restricted/Highly Restricted</a:t>
            </a:r>
          </a:p>
        </p:txBody>
      </p:sp>
      <p:sp>
        <p:nvSpPr>
          <p:cNvPr id="6" name="Slide Number Placeholder 5"/>
          <p:cNvSpPr>
            <a:spLocks noGrp="1"/>
          </p:cNvSpPr>
          <p:nvPr>
            <p:ph type="sldNum" sz="quarter" idx="12"/>
          </p:nvPr>
        </p:nvSpPr>
        <p:spPr>
          <a:xfrm>
            <a:off x="11276011" y="6934200"/>
            <a:ext cx="381661" cy="182880"/>
          </a:xfrm>
          <a:prstGeom prst="rect">
            <a:avLst/>
          </a:prstGeom>
        </p:spPr>
        <p:txBody>
          <a:bodyPr/>
          <a:lstStyle>
            <a:lvl1pPr>
              <a:defRPr>
                <a:solidFill>
                  <a:srgbClr val="BCC0C4"/>
                </a:solidFill>
              </a:defRPr>
            </a:lvl1pPr>
          </a:lstStyle>
          <a:p>
            <a:fld id="{C51EAA63-D034-42AE-91FA-B13B9518C7BE}" type="slidenum">
              <a:rPr/>
              <a:pPr/>
              <a:t>‹#›</a:t>
            </a:fld>
            <a:endParaRPr/>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text</a:t>
            </a:r>
          </a:p>
        </p:txBody>
      </p:sp>
      <p:pic>
        <p:nvPicPr>
          <p:cNvPr id="17" name="Picture 16" descr="1.5X red tab for PP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ltGray">
          <a:xfrm>
            <a:off x="531812" y="6268257"/>
            <a:ext cx="1610255" cy="589743"/>
          </a:xfrm>
          <a:prstGeom prst="rect">
            <a:avLst/>
          </a:prstGeom>
        </p:spPr>
      </p:pic>
    </p:spTree>
    <p:extLst>
      <p:ext uri="{BB962C8B-B14F-4D97-AF65-F5344CB8AC3E}">
        <p14:creationId xmlns:p14="http://schemas.microsoft.com/office/powerpoint/2010/main" val="25589805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dirty="0"/>
          </a:p>
        </p:txBody>
      </p:sp>
      <p:sp>
        <p:nvSpPr>
          <p:cNvPr id="3" name="Content Placeholder 2"/>
          <p:cNvSpPr>
            <a:spLocks noGrp="1"/>
          </p:cNvSpPr>
          <p:nvPr>
            <p:ph idx="1"/>
          </p:nvPr>
        </p:nvSpPr>
        <p:spPr>
          <a:xfrm>
            <a:off x="531151" y="1524001"/>
            <a:ext cx="11126522" cy="441960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dirty="0"/>
          </a:p>
        </p:txBody>
      </p:sp>
      <p:sp>
        <p:nvSpPr>
          <p:cNvPr id="3" name="Content Placeholder 2"/>
          <p:cNvSpPr>
            <a:spLocks noGrp="1"/>
          </p:cNvSpPr>
          <p:nvPr>
            <p:ph idx="1"/>
          </p:nvPr>
        </p:nvSpPr>
        <p:spPr>
          <a:xfrm>
            <a:off x="531151" y="1981200"/>
            <a:ext cx="11126522" cy="396240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dirty="0"/>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ko-KR" altLang="en-US"/>
              <a:t>마스터 제목 스타일 편집</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 name="Rectangle 17"/>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bwMode="gray">
          <a:xfrm>
            <a:off x="-287" y="0"/>
            <a:ext cx="12189399"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
        <p:nvSpPr>
          <p:cNvPr id="14" name="TextBox 13"/>
          <p:cNvSpPr txBox="1"/>
          <p:nvPr/>
        </p:nvSpPr>
        <p:spPr>
          <a:xfrm>
            <a:off x="5989638" y="6556248"/>
            <a:ext cx="2787651" cy="182880"/>
          </a:xfrm>
          <a:prstGeom prst="rect">
            <a:avLst/>
          </a:prstGeom>
          <a:noFill/>
        </p:spPr>
        <p:txBody>
          <a:bodyPr wrap="none" lIns="0" tIns="0" rIns="0" bIns="0" rtlCol="0" anchor="ctr" anchorCtr="0">
            <a:noAutofit/>
          </a:bodyPr>
          <a:lstStyle/>
          <a:p>
            <a:r>
              <a:rPr sz="800">
                <a:solidFill>
                  <a:schemeClr val="bg1">
                    <a:lumMod val="60000"/>
                    <a:lumOff val="40000"/>
                  </a:schemeClr>
                </a:solidFill>
              </a:rPr>
              <a:t>Copyright © 2014 Oracle and/or its affiliates. All rights reserved.  |</a:t>
            </a:r>
          </a:p>
        </p:txBody>
      </p:sp>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ko-KR" altLang="en-US"/>
              <a:t>마스터 제목 스타일 편집</a:t>
            </a:r>
            <a:endParaRPr dirty="0"/>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Date Placeholder 3"/>
          <p:cNvSpPr>
            <a:spLocks noGrp="1"/>
          </p:cNvSpPr>
          <p:nvPr>
            <p:ph type="dt" sz="half" idx="10"/>
          </p:nvPr>
        </p:nvSpPr>
        <p:spPr>
          <a:xfrm>
            <a:off x="4563214" y="6556248"/>
            <a:ext cx="1226398" cy="182880"/>
          </a:xfrm>
          <a:prstGeom prst="rect">
            <a:avLst/>
          </a:prstGeom>
        </p:spPr>
        <p:txBody>
          <a:bodyPr/>
          <a:lstStyle>
            <a:lvl1pPr>
              <a:defRPr>
                <a:solidFill>
                  <a:schemeClr val="bg1">
                    <a:lumMod val="60000"/>
                    <a:lumOff val="40000"/>
                  </a:schemeClr>
                </a:solidFill>
              </a:defRPr>
            </a:lvl1pPr>
          </a:lstStyle>
          <a:p>
            <a:fld id="{19816439-F3A6-4E53-9E59-0015DD1FA257}" type="datetime1">
              <a:rPr lang="en-US"/>
              <a:pPr/>
              <a:t>9/21/2020</a:t>
            </a:fld>
            <a:endParaRPr/>
          </a:p>
        </p:txBody>
      </p:sp>
      <p:sp>
        <p:nvSpPr>
          <p:cNvPr id="5" name="Footer Placeholder 4"/>
          <p:cNvSpPr>
            <a:spLocks noGrp="1"/>
          </p:cNvSpPr>
          <p:nvPr>
            <p:ph type="ftr" sz="quarter" idx="11"/>
          </p:nvPr>
        </p:nvSpPr>
        <p:spPr>
          <a:xfrm>
            <a:off x="8777289" y="6556248"/>
            <a:ext cx="2498723" cy="182880"/>
          </a:xfrm>
          <a:prstGeom prst="rect">
            <a:avLst/>
          </a:prstGeom>
        </p:spPr>
        <p:txBody>
          <a:bodyPr/>
          <a:lstStyle>
            <a:lvl1pPr>
              <a:defRPr>
                <a:solidFill>
                  <a:schemeClr val="bg1">
                    <a:lumMod val="60000"/>
                    <a:lumOff val="40000"/>
                  </a:schemeClr>
                </a:solidFill>
              </a:defRPr>
            </a:lvl1pPr>
          </a:lstStyle>
          <a:p>
            <a:r>
              <a:t>Oracle Confidential – Internal/Restricted/Highly Restricted</a:t>
            </a:r>
          </a:p>
        </p:txBody>
      </p:sp>
      <p:sp>
        <p:nvSpPr>
          <p:cNvPr id="6" name="Slide Number Placeholder 5"/>
          <p:cNvSpPr>
            <a:spLocks noGrp="1"/>
          </p:cNvSpPr>
          <p:nvPr>
            <p:ph type="sldNum" sz="quarter" idx="12"/>
          </p:nvPr>
        </p:nvSpPr>
        <p:spPr>
          <a:xfrm>
            <a:off x="11276011" y="6556248"/>
            <a:ext cx="381661" cy="182880"/>
          </a:xfrm>
          <a:prstGeom prst="rect">
            <a:avLst/>
          </a:prstGeom>
        </p:spPr>
        <p:txBody>
          <a:bodyPr/>
          <a:lstStyle>
            <a:lvl1pPr>
              <a:defRPr>
                <a:solidFill>
                  <a:schemeClr val="bg1">
                    <a:lumMod val="60000"/>
                    <a:lumOff val="40000"/>
                  </a:schemeClr>
                </a:solidFill>
              </a:defRPr>
            </a:lvl1pPr>
          </a:lstStyle>
          <a:p>
            <a:fld id="{C51EAA63-D034-42AE-91FA-B13B9518C7BE}" type="slidenum">
              <a:rPr/>
              <a:pPr/>
              <a:t>‹#›</a:t>
            </a:fld>
            <a:endParaRPr/>
          </a:p>
        </p:txBody>
      </p:sp>
      <p:pic>
        <p:nvPicPr>
          <p:cNvPr id="19" name="Picture 18" descr="1.5X red tab for PP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ltGray">
          <a:xfrm>
            <a:off x="531812" y="6268257"/>
            <a:ext cx="1610255" cy="589743"/>
          </a:xfrm>
          <a:prstGeom prst="rect">
            <a:avLst/>
          </a:prstGeom>
        </p:spPr>
      </p:pic>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7" name="Picture 12" descr="7777777"/>
          <p:cNvPicPr>
            <a:picLocks noChangeAspect="1" noChangeArrowheads="1"/>
          </p:cNvPicPr>
          <p:nvPr userDrawn="1"/>
        </p:nvPicPr>
        <p:blipFill>
          <a:blip r:embed="rId36" cstate="print"/>
          <a:srcRect t="46555"/>
          <a:stretch>
            <a:fillRect/>
          </a:stretch>
        </p:blipFill>
        <p:spPr bwMode="auto">
          <a:xfrm>
            <a:off x="-3174" y="-28472"/>
            <a:ext cx="12191999" cy="793176"/>
          </a:xfrm>
          <a:prstGeom prst="rect">
            <a:avLst/>
          </a:prstGeom>
          <a:noFill/>
          <a:ln w="9525">
            <a:noFill/>
            <a:miter lim="800000"/>
            <a:headEnd/>
            <a:tailEnd/>
          </a:ln>
        </p:spPr>
      </p:pic>
      <p:sp>
        <p:nvSpPr>
          <p:cNvPr id="2" name="Title Placeholder 1"/>
          <p:cNvSpPr>
            <a:spLocks noGrp="1"/>
          </p:cNvSpPr>
          <p:nvPr>
            <p:ph type="title"/>
          </p:nvPr>
        </p:nvSpPr>
        <p:spPr>
          <a:xfrm>
            <a:off x="531812" y="305102"/>
            <a:ext cx="11125200" cy="531610"/>
          </a:xfrm>
          <a:prstGeom prst="rect">
            <a:avLst/>
          </a:prstGeom>
        </p:spPr>
        <p:txBody>
          <a:bodyPr vert="horz" lIns="0" tIns="0" rIns="0" bIns="0" rtlCol="0" anchor="ctr">
            <a:noAutofit/>
          </a:bodyPr>
          <a:lstStyle/>
          <a:p>
            <a:r>
              <a:rPr lang="ko-KR" altLang="en-US"/>
              <a:t>마스터 제목 스타일 편집</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13" name="직사각형 12"/>
          <p:cNvSpPr/>
          <p:nvPr userDrawn="1"/>
        </p:nvSpPr>
        <p:spPr>
          <a:xfrm>
            <a:off x="524772" y="6459717"/>
            <a:ext cx="2843934" cy="216024"/>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90000"/>
              </a:lnSpc>
            </a:pPr>
            <a:r>
              <a:rPr lang="ko-KR" altLang="en-US" sz="1200" b="1">
                <a:solidFill>
                  <a:schemeClr val="accent2">
                    <a:lumMod val="60000"/>
                    <a:lumOff val="40000"/>
                  </a:schemeClr>
                </a:solidFill>
              </a:rPr>
              <a:t>파이썬 머신러닝 완벽 가이드</a:t>
            </a:r>
          </a:p>
        </p:txBody>
      </p:sp>
      <p:sp>
        <p:nvSpPr>
          <p:cNvPr id="20" name="Rectangle 9"/>
          <p:cNvSpPr>
            <a:spLocks noChangeArrowheads="1"/>
          </p:cNvSpPr>
          <p:nvPr userDrawn="1"/>
        </p:nvSpPr>
        <p:spPr bwMode="auto">
          <a:xfrm flipV="1">
            <a:off x="3907" y="0"/>
            <a:ext cx="12190045" cy="100112"/>
          </a:xfrm>
          <a:prstGeom prst="rect">
            <a:avLst/>
          </a:prstGeom>
          <a:solidFill>
            <a:srgbClr val="C3004D"/>
          </a:solidFill>
          <a:ln w="9525">
            <a:noFill/>
            <a:miter lim="800000"/>
            <a:headEnd/>
            <a:tailEnd/>
          </a:ln>
        </p:spPr>
        <p:txBody>
          <a:bodyPr rot="10800000" wrap="none" lIns="33057" tIns="33057" rIns="33057" bIns="33057" anchor="ctr"/>
          <a:lstStyle/>
          <a:p>
            <a:pPr algn="ctr" defTabSz="839735"/>
            <a:endParaRPr kumimoji="0" lang="ko-KR" altLang="ko-KR" sz="1700" b="0" u="none" dirty="0">
              <a:solidFill>
                <a:srgbClr val="000000"/>
              </a:solidFill>
              <a:latin typeface="맑은 고딕" pitchFamily="50" charset="-127"/>
              <a:ea typeface="맑은 고딕" pitchFamily="50" charset="-127"/>
            </a:endParaRPr>
          </a:p>
        </p:txBody>
      </p:sp>
      <p:sp>
        <p:nvSpPr>
          <p:cNvPr id="21" name="Rectangle 10"/>
          <p:cNvSpPr>
            <a:spLocks noChangeArrowheads="1"/>
          </p:cNvSpPr>
          <p:nvPr userDrawn="1"/>
        </p:nvSpPr>
        <p:spPr bwMode="auto">
          <a:xfrm flipV="1">
            <a:off x="2607" y="969694"/>
            <a:ext cx="12191998" cy="33338"/>
          </a:xfrm>
          <a:prstGeom prst="rect">
            <a:avLst/>
          </a:prstGeom>
          <a:solidFill>
            <a:srgbClr val="BFBFBF"/>
          </a:solidFill>
          <a:ln w="12700" cap="rnd">
            <a:noFill/>
            <a:prstDash val="sysDot"/>
            <a:miter lim="800000"/>
            <a:headEnd/>
            <a:tailEnd/>
          </a:ln>
        </p:spPr>
        <p:txBody>
          <a:bodyPr rot="10800000" wrap="none" lIns="83964" tIns="41982" rIns="83964" bIns="41982" anchor="ctr"/>
          <a:lstStyle/>
          <a:p>
            <a:pPr defTabSz="839735"/>
            <a:endParaRPr kumimoji="0" lang="ko-KR" altLang="en-US" sz="1700" b="0" u="none" dirty="0">
              <a:solidFill>
                <a:srgbClr val="000000"/>
              </a:solidFill>
              <a:latin typeface="맑은 고딕" pitchFamily="50" charset="-127"/>
              <a:ea typeface="맑은 고딕" pitchFamily="50" charset="-127"/>
            </a:endParaRPr>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2" r:id="rId3"/>
    <p:sldLayoutId id="2147483664" r:id="rId4"/>
    <p:sldLayoutId id="2147483650" r:id="rId5"/>
    <p:sldLayoutId id="2147483663" r:id="rId6"/>
    <p:sldLayoutId id="2147483686" r:id="rId7"/>
    <p:sldLayoutId id="2147483651" r:id="rId8"/>
    <p:sldLayoutId id="2147483665" r:id="rId9"/>
    <p:sldLayoutId id="2147483669" r:id="rId10"/>
    <p:sldLayoutId id="2147483683" r:id="rId11"/>
    <p:sldLayoutId id="2147483670" r:id="rId12"/>
    <p:sldLayoutId id="2147483652" r:id="rId13"/>
    <p:sldLayoutId id="2147483671" r:id="rId14"/>
    <p:sldLayoutId id="2147483672" r:id="rId15"/>
    <p:sldLayoutId id="2147483679" r:id="rId16"/>
    <p:sldLayoutId id="2147483685" r:id="rId17"/>
    <p:sldLayoutId id="2147483688" r:id="rId18"/>
    <p:sldLayoutId id="2147483654" r:id="rId19"/>
    <p:sldLayoutId id="2147483666" r:id="rId20"/>
    <p:sldLayoutId id="2147483655" r:id="rId21"/>
    <p:sldLayoutId id="2147483656" r:id="rId22"/>
    <p:sldLayoutId id="2147483657" r:id="rId23"/>
    <p:sldLayoutId id="2147483673" r:id="rId24"/>
    <p:sldLayoutId id="2147483674" r:id="rId25"/>
    <p:sldLayoutId id="2147483682" r:id="rId26"/>
    <p:sldLayoutId id="2147483684" r:id="rId27"/>
    <p:sldLayoutId id="2147483668" r:id="rId28"/>
    <p:sldLayoutId id="2147483675" r:id="rId29"/>
    <p:sldLayoutId id="2147483676" r:id="rId30"/>
    <p:sldLayoutId id="2147483667" r:id="rId31"/>
    <p:sldLayoutId id="2147483661" r:id="rId32"/>
    <p:sldLayoutId id="2147483687" r:id="rId33"/>
    <p:sldLayoutId id="2147483659" r:id="rId3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1"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1"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1"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1"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1"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1"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1"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1"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1"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fmfn/BayesianOptimization"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nchor="ctr">
            <a:normAutofit/>
          </a:bodyPr>
          <a:lstStyle/>
          <a:p>
            <a:pPr marL="0" indent="0" algn="ctr">
              <a:buNone/>
            </a:pPr>
            <a:r>
              <a:rPr lang="en-US" altLang="ko-KR" sz="3200"/>
              <a:t>Baysian Optimization </a:t>
            </a:r>
            <a:r>
              <a:rPr lang="ko-KR" altLang="en-US" sz="3200"/>
              <a:t>를 이용한 하이퍼 파라미터 튜닝</a:t>
            </a:r>
            <a:endParaRPr lang="en-US" altLang="ko-KR" sz="3200"/>
          </a:p>
          <a:p>
            <a:pPr marL="0" indent="0" algn="ctr">
              <a:buNone/>
            </a:pPr>
            <a:r>
              <a:rPr lang="en-US" altLang="ko-KR" sz="3200"/>
              <a:t>(bayes_opt </a:t>
            </a:r>
            <a:r>
              <a:rPr lang="ko-KR" altLang="en-US" sz="3200"/>
              <a:t>패키지 기반</a:t>
            </a:r>
            <a:r>
              <a:rPr lang="en-US" altLang="ko-KR" sz="3200"/>
              <a:t>)</a:t>
            </a:r>
            <a:endParaRPr lang="ko-KR" altLang="en-US" sz="3200"/>
          </a:p>
        </p:txBody>
      </p:sp>
    </p:spTree>
    <p:extLst>
      <p:ext uri="{BB962C8B-B14F-4D97-AF65-F5344CB8AC3E}">
        <p14:creationId xmlns:p14="http://schemas.microsoft.com/office/powerpoint/2010/main" val="2155455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bayes_opt </a:t>
            </a:r>
            <a:r>
              <a:rPr lang="ko-KR" altLang="en-US"/>
              <a:t>패키지 개요</a:t>
            </a:r>
          </a:p>
        </p:txBody>
      </p:sp>
      <p:sp>
        <p:nvSpPr>
          <p:cNvPr id="3" name="내용 개체 틀 2"/>
          <p:cNvSpPr>
            <a:spLocks noGrp="1"/>
          </p:cNvSpPr>
          <p:nvPr>
            <p:ph idx="1"/>
          </p:nvPr>
        </p:nvSpPr>
        <p:spPr>
          <a:xfrm>
            <a:off x="531151" y="1524001"/>
            <a:ext cx="11126522" cy="3777207"/>
          </a:xfrm>
        </p:spPr>
        <p:txBody>
          <a:bodyPr>
            <a:normAutofit/>
          </a:bodyPr>
          <a:lstStyle/>
          <a:p>
            <a:pPr>
              <a:lnSpc>
                <a:spcPct val="150000"/>
              </a:lnSpc>
            </a:pPr>
            <a:r>
              <a:rPr lang="en-US" altLang="ko-KR" sz="1600"/>
              <a:t>bayes_opt </a:t>
            </a:r>
            <a:r>
              <a:rPr lang="ko-KR" altLang="en-US" sz="1600"/>
              <a:t>패키지는 </a:t>
            </a:r>
            <a:r>
              <a:rPr lang="en-US" altLang="ko-KR" sz="1600"/>
              <a:t>Baysian </a:t>
            </a:r>
            <a:r>
              <a:rPr lang="ko-KR" altLang="en-US" sz="1600"/>
              <a:t>방식으로 하이퍼 파라미터를 튜닝할 수 있도록 기능을 제공합니다</a:t>
            </a:r>
            <a:r>
              <a:rPr lang="en-US" altLang="ko-KR" sz="1600"/>
              <a:t>. </a:t>
            </a:r>
            <a:r>
              <a:rPr lang="ko-KR" altLang="en-US" sz="1600"/>
              <a:t>일반적으로 하이퍼 파라미터가 많은 트리 기반의 </a:t>
            </a:r>
            <a:r>
              <a:rPr lang="en-US" altLang="ko-KR" sz="1600"/>
              <a:t>ML </a:t>
            </a:r>
            <a:r>
              <a:rPr lang="ko-KR" altLang="en-US" sz="1600"/>
              <a:t>알고리즘이나 </a:t>
            </a:r>
            <a:r>
              <a:rPr lang="en-US" altLang="ko-KR" sz="1600"/>
              <a:t>Deep Learning</a:t>
            </a:r>
            <a:r>
              <a:rPr lang="ko-KR" altLang="en-US" sz="1600"/>
              <a:t>에 적용합니다</a:t>
            </a:r>
            <a:r>
              <a:rPr lang="en-US" altLang="ko-KR" sz="1600"/>
              <a:t>. (</a:t>
            </a:r>
            <a:r>
              <a:rPr lang="en-US" altLang="ko-KR" sz="1600">
                <a:hlinkClick r:id="rId2"/>
              </a:rPr>
              <a:t>https://github.com/fmfn/BayesianOptimization</a:t>
            </a:r>
            <a:r>
              <a:rPr lang="en-US" altLang="ko-KR" sz="1600"/>
              <a:t>)</a:t>
            </a:r>
          </a:p>
          <a:p>
            <a:pPr>
              <a:lnSpc>
                <a:spcPct val="150000"/>
              </a:lnSpc>
            </a:pPr>
            <a:r>
              <a:rPr lang="en-US" altLang="ko-KR" sz="1600"/>
              <a:t>bayes_opt </a:t>
            </a:r>
            <a:r>
              <a:rPr lang="ko-KR" altLang="en-US" sz="1600"/>
              <a:t>패키지는 </a:t>
            </a:r>
            <a:r>
              <a:rPr lang="en-US" altLang="ko-KR" sz="1600"/>
              <a:t>BaysianOptimization </a:t>
            </a:r>
            <a:r>
              <a:rPr lang="ko-KR" altLang="en-US" sz="1600"/>
              <a:t>클래스를 기반으로 하이퍼 파라미터를 최적화 하며</a:t>
            </a:r>
            <a:r>
              <a:rPr lang="en-US" altLang="ko-KR" sz="1600"/>
              <a:t>, </a:t>
            </a:r>
            <a:r>
              <a:rPr lang="ko-KR" altLang="en-US" sz="1600"/>
              <a:t>프로세스는 아래와 같습니다</a:t>
            </a:r>
            <a:r>
              <a:rPr lang="en-US" altLang="ko-KR" sz="1600"/>
              <a:t>. </a:t>
            </a:r>
          </a:p>
          <a:p>
            <a:pPr lvl="1">
              <a:lnSpc>
                <a:spcPct val="150000"/>
              </a:lnSpc>
            </a:pPr>
            <a:r>
              <a:rPr lang="en-US" altLang="ko-KR" sz="1200"/>
              <a:t> </a:t>
            </a:r>
            <a:r>
              <a:rPr lang="ko-KR" altLang="en-US" sz="1200"/>
              <a:t>이 </a:t>
            </a:r>
            <a:r>
              <a:rPr lang="en-US" altLang="ko-KR" sz="1200"/>
              <a:t>BaysianOptimization </a:t>
            </a:r>
            <a:r>
              <a:rPr lang="ko-KR" altLang="en-US" sz="1200"/>
              <a:t>클래스의 생성 파라미터로 </a:t>
            </a:r>
            <a:r>
              <a:rPr lang="en-US" altLang="ko-KR" sz="1200"/>
              <a:t>2</a:t>
            </a:r>
            <a:r>
              <a:rPr lang="ko-KR" altLang="en-US" sz="1200"/>
              <a:t>개의 주요한 값을 입력 받습니다</a:t>
            </a:r>
            <a:r>
              <a:rPr lang="en-US" altLang="ko-KR" sz="1200"/>
              <a:t>. </a:t>
            </a:r>
            <a:r>
              <a:rPr lang="ko-KR" altLang="en-US" sz="1200"/>
              <a:t>이 두개의 생성 파라미터는 모델의 성능을 평가하는 함수와 다양한 하이퍼 파라미터 유형과 값 범위를 기재한 </a:t>
            </a:r>
            <a:r>
              <a:rPr lang="en-US" altLang="ko-KR" sz="1200"/>
              <a:t>Dictionary</a:t>
            </a:r>
            <a:r>
              <a:rPr lang="ko-KR" altLang="en-US" sz="1200"/>
              <a:t> 입니다</a:t>
            </a:r>
            <a:r>
              <a:rPr lang="en-US" altLang="ko-KR" sz="1200"/>
              <a:t>. </a:t>
            </a:r>
          </a:p>
          <a:p>
            <a:pPr lvl="1">
              <a:lnSpc>
                <a:spcPct val="150000"/>
              </a:lnSpc>
            </a:pPr>
            <a:r>
              <a:rPr lang="ko-KR" altLang="en-US" sz="1200"/>
              <a:t>객체로 생성된 </a:t>
            </a:r>
            <a:r>
              <a:rPr lang="en-US" altLang="ko-KR" sz="1200"/>
              <a:t>BaysianOptimization</a:t>
            </a:r>
            <a:r>
              <a:rPr lang="ko-KR" altLang="en-US" sz="1200"/>
              <a:t>의 </a:t>
            </a:r>
            <a:r>
              <a:rPr lang="en-US" altLang="ko-KR" sz="1200"/>
              <a:t>maximize() </a:t>
            </a:r>
            <a:r>
              <a:rPr lang="ko-KR" altLang="en-US" sz="1200"/>
              <a:t>메소드를 호출하면 객체 생성 파라미터로 입력된 모델 성능 평가 함수에 하이퍼 파라미 값을 입력하면서 최적의 하이퍼 파라미터 값을 찾습니다</a:t>
            </a:r>
            <a:r>
              <a:rPr lang="en-US" altLang="ko-KR" sz="1200"/>
              <a:t>. </a:t>
            </a:r>
          </a:p>
        </p:txBody>
      </p:sp>
    </p:spTree>
    <p:extLst>
      <p:ext uri="{BB962C8B-B14F-4D97-AF65-F5344CB8AC3E}">
        <p14:creationId xmlns:p14="http://schemas.microsoft.com/office/powerpoint/2010/main" val="3004439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514083" y="1713582"/>
            <a:ext cx="7722840" cy="1152128"/>
          </a:xfrm>
          <a:prstGeom prst="rect">
            <a:avLst/>
          </a:prstGeom>
          <a:noFill/>
          <a:ln w="1905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ko-KR" altLang="en-US"/>
          </a:p>
        </p:txBody>
      </p:sp>
      <p:sp>
        <p:nvSpPr>
          <p:cNvPr id="2" name="제목 1"/>
          <p:cNvSpPr>
            <a:spLocks noGrp="1"/>
          </p:cNvSpPr>
          <p:nvPr>
            <p:ph type="title"/>
          </p:nvPr>
        </p:nvSpPr>
        <p:spPr/>
        <p:txBody>
          <a:bodyPr/>
          <a:lstStyle/>
          <a:p>
            <a:r>
              <a:rPr lang="en-US" altLang="ko-KR"/>
              <a:t>BaysianOptimization </a:t>
            </a:r>
            <a:r>
              <a:rPr lang="ko-KR" altLang="en-US"/>
              <a:t>객체 생성</a:t>
            </a:r>
          </a:p>
        </p:txBody>
      </p:sp>
      <p:sp>
        <p:nvSpPr>
          <p:cNvPr id="5" name="직사각형 4"/>
          <p:cNvSpPr/>
          <p:nvPr/>
        </p:nvSpPr>
        <p:spPr>
          <a:xfrm>
            <a:off x="514083" y="1827981"/>
            <a:ext cx="7704856" cy="923330"/>
          </a:xfrm>
          <a:prstGeom prst="rect">
            <a:avLst/>
          </a:prstGeom>
        </p:spPr>
        <p:txBody>
          <a:bodyPr wrap="square">
            <a:spAutoFit/>
          </a:bodyPr>
          <a:lstStyle/>
          <a:p>
            <a:r>
              <a:rPr lang="ko-KR" altLang="en-US"/>
              <a:t>from bayes_opt import BayesianOptimization</a:t>
            </a:r>
          </a:p>
          <a:p>
            <a:endParaRPr lang="ko-KR" altLang="en-US"/>
          </a:p>
          <a:p>
            <a:r>
              <a:rPr lang="ko-KR" altLang="en-US"/>
              <a:t>BO_lgb = BayesianOptimization(lgb_roc_eval, bayes_params, random_state=0)</a:t>
            </a:r>
          </a:p>
        </p:txBody>
      </p:sp>
      <p:sp>
        <p:nvSpPr>
          <p:cNvPr id="7" name="TextBox 6"/>
          <p:cNvSpPr txBox="1"/>
          <p:nvPr/>
        </p:nvSpPr>
        <p:spPr>
          <a:xfrm>
            <a:off x="530408" y="1340768"/>
            <a:ext cx="3600400" cy="288032"/>
          </a:xfrm>
          <a:prstGeom prst="rect">
            <a:avLst/>
          </a:prstGeom>
          <a:noFill/>
        </p:spPr>
        <p:txBody>
          <a:bodyPr wrap="none" lIns="0" tIns="0" rIns="0" bIns="0" rtlCol="0">
            <a:noAutofit/>
          </a:bodyPr>
          <a:lstStyle/>
          <a:p>
            <a:pPr>
              <a:lnSpc>
                <a:spcPct val="110000"/>
              </a:lnSpc>
            </a:pPr>
            <a:r>
              <a:rPr lang="en-US" altLang="ko-KR" sz="1600"/>
              <a:t>BaysianOptimization </a:t>
            </a:r>
            <a:r>
              <a:rPr lang="ko-KR" altLang="en-US" sz="1600"/>
              <a:t>객체 생성</a:t>
            </a:r>
            <a:endParaRPr lang="ko-KR" altLang="en-US" sz="1600" dirty="0"/>
          </a:p>
        </p:txBody>
      </p:sp>
      <p:sp>
        <p:nvSpPr>
          <p:cNvPr id="11" name="TextBox 10"/>
          <p:cNvSpPr txBox="1"/>
          <p:nvPr/>
        </p:nvSpPr>
        <p:spPr>
          <a:xfrm>
            <a:off x="3214092" y="3501008"/>
            <a:ext cx="2160240" cy="288032"/>
          </a:xfrm>
          <a:prstGeom prst="rect">
            <a:avLst/>
          </a:prstGeom>
          <a:noFill/>
        </p:spPr>
        <p:txBody>
          <a:bodyPr wrap="none" lIns="0" tIns="0" rIns="0" bIns="0" rtlCol="0">
            <a:noAutofit/>
          </a:bodyPr>
          <a:lstStyle/>
          <a:p>
            <a:pPr>
              <a:lnSpc>
                <a:spcPct val="110000"/>
              </a:lnSpc>
            </a:pPr>
            <a:r>
              <a:rPr lang="ko-KR" altLang="en-US" sz="1400"/>
              <a:t>성능 평가를 수행할 함수</a:t>
            </a:r>
            <a:endParaRPr lang="ko-KR" altLang="en-US" sz="1400" dirty="0"/>
          </a:p>
        </p:txBody>
      </p:sp>
      <p:sp>
        <p:nvSpPr>
          <p:cNvPr id="12" name="TextBox 11"/>
          <p:cNvSpPr txBox="1"/>
          <p:nvPr/>
        </p:nvSpPr>
        <p:spPr>
          <a:xfrm>
            <a:off x="5364461" y="3501008"/>
            <a:ext cx="2872462" cy="288032"/>
          </a:xfrm>
          <a:prstGeom prst="rect">
            <a:avLst/>
          </a:prstGeom>
          <a:noFill/>
        </p:spPr>
        <p:txBody>
          <a:bodyPr wrap="none" lIns="0" tIns="0" rIns="0" bIns="0" rtlCol="0">
            <a:noAutofit/>
          </a:bodyPr>
          <a:lstStyle/>
          <a:p>
            <a:pPr>
              <a:lnSpc>
                <a:spcPct val="110000"/>
              </a:lnSpc>
            </a:pPr>
            <a:r>
              <a:rPr lang="ko-KR" altLang="en-US" sz="1400"/>
              <a:t>테스트 수행을 위한 하이퍼 파라미터 </a:t>
            </a:r>
            <a:r>
              <a:rPr lang="en-US" altLang="ko-KR" sz="1400"/>
              <a:t>Dictionary</a:t>
            </a:r>
            <a:endParaRPr lang="ko-KR" altLang="en-US" sz="1400" dirty="0"/>
          </a:p>
        </p:txBody>
      </p:sp>
      <p:sp>
        <p:nvSpPr>
          <p:cNvPr id="13" name="TextBox 12"/>
          <p:cNvSpPr txBox="1"/>
          <p:nvPr/>
        </p:nvSpPr>
        <p:spPr>
          <a:xfrm>
            <a:off x="324078" y="4304206"/>
            <a:ext cx="11540668" cy="914400"/>
          </a:xfrm>
          <a:prstGeom prst="rect">
            <a:avLst/>
          </a:prstGeom>
          <a:noFill/>
        </p:spPr>
        <p:txBody>
          <a:bodyPr wrap="none" lIns="0" tIns="0" rIns="0" bIns="0" rtlCol="0">
            <a:noAutofit/>
          </a:bodyPr>
          <a:lstStyle/>
          <a:p>
            <a:pPr>
              <a:lnSpc>
                <a:spcPct val="150000"/>
              </a:lnSpc>
            </a:pPr>
            <a:r>
              <a:rPr lang="en-US" altLang="ko-KR" sz="1400"/>
              <a:t>BaysianOptimization </a:t>
            </a:r>
            <a:r>
              <a:rPr lang="ko-KR" altLang="en-US" sz="1400"/>
              <a:t>객체는 생성 파라미터로 성능 평가 함수와 테스트를 위한 하이퍼 파라미터 </a:t>
            </a:r>
            <a:r>
              <a:rPr lang="en-US" altLang="ko-KR" sz="1400"/>
              <a:t>Dictionary</a:t>
            </a:r>
            <a:r>
              <a:rPr lang="ko-KR" altLang="en-US" sz="1400"/>
              <a:t>를 입력 받아야 하므로 객체 생성 이전에 먼저</a:t>
            </a:r>
            <a:endParaRPr lang="en-US" altLang="ko-KR" sz="1400"/>
          </a:p>
          <a:p>
            <a:pPr>
              <a:lnSpc>
                <a:spcPct val="150000"/>
              </a:lnSpc>
            </a:pPr>
            <a:r>
              <a:rPr lang="ko-KR" altLang="en-US" sz="1400"/>
              <a:t>이들을 정의해야 합니다</a:t>
            </a:r>
            <a:r>
              <a:rPr lang="en-US" altLang="ko-KR" sz="1400"/>
              <a:t>. </a:t>
            </a:r>
            <a:endParaRPr lang="ko-KR" altLang="en-US" sz="1400" dirty="0"/>
          </a:p>
        </p:txBody>
      </p:sp>
      <p:sp>
        <p:nvSpPr>
          <p:cNvPr id="14" name="오른쪽 화살표 13"/>
          <p:cNvSpPr/>
          <p:nvPr/>
        </p:nvSpPr>
        <p:spPr>
          <a:xfrm rot="16200000">
            <a:off x="3762318" y="2824805"/>
            <a:ext cx="723756" cy="484632"/>
          </a:xfrm>
          <a:prstGeom prst="rightArrow">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ko-KR" altLang="en-US"/>
          </a:p>
        </p:txBody>
      </p:sp>
      <p:sp>
        <p:nvSpPr>
          <p:cNvPr id="15" name="오른쪽 화살표 14"/>
          <p:cNvSpPr/>
          <p:nvPr/>
        </p:nvSpPr>
        <p:spPr>
          <a:xfrm rot="16200000">
            <a:off x="5398786" y="2824805"/>
            <a:ext cx="723756" cy="484632"/>
          </a:xfrm>
          <a:prstGeom prst="rightArrow">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ko-KR" altLang="en-US"/>
          </a:p>
        </p:txBody>
      </p:sp>
    </p:spTree>
    <p:extLst>
      <p:ext uri="{BB962C8B-B14F-4D97-AF65-F5344CB8AC3E}">
        <p14:creationId xmlns:p14="http://schemas.microsoft.com/office/powerpoint/2010/main" val="418531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하이퍼 파라미터들의 검색 범위 설정 및 성능 평가 함수</a:t>
            </a:r>
          </a:p>
        </p:txBody>
      </p:sp>
      <p:sp>
        <p:nvSpPr>
          <p:cNvPr id="4" name="직사각형 3"/>
          <p:cNvSpPr/>
          <p:nvPr/>
        </p:nvSpPr>
        <p:spPr>
          <a:xfrm>
            <a:off x="191361" y="4509120"/>
            <a:ext cx="11395248" cy="338554"/>
          </a:xfrm>
          <a:prstGeom prst="rect">
            <a:avLst/>
          </a:prstGeom>
        </p:spPr>
        <p:txBody>
          <a:bodyPr wrap="square">
            <a:spAutoFit/>
          </a:bodyPr>
          <a:lstStyle/>
          <a:p>
            <a:r>
              <a:rPr lang="ko-KR" altLang="en-US" sz="1600"/>
              <a:t>def lgb_roc_eval (</a:t>
            </a:r>
            <a:r>
              <a:rPr lang="ko-KR" altLang="en-US" sz="1600">
                <a:solidFill>
                  <a:srgbClr val="FF0000"/>
                </a:solidFill>
              </a:rPr>
              <a:t>num_leaves, colsample_bytree, subsample, max_depth, reg_alpha, reg_lambda, min_split_gain, min_child_weight</a:t>
            </a:r>
            <a:r>
              <a:rPr lang="ko-KR" altLang="en-US" sz="1600"/>
              <a:t>):</a:t>
            </a:r>
          </a:p>
        </p:txBody>
      </p:sp>
      <p:sp>
        <p:nvSpPr>
          <p:cNvPr id="9" name="직사각형 8"/>
          <p:cNvSpPr/>
          <p:nvPr/>
        </p:nvSpPr>
        <p:spPr>
          <a:xfrm>
            <a:off x="191361" y="1316355"/>
            <a:ext cx="6092825" cy="2554545"/>
          </a:xfrm>
          <a:prstGeom prst="rect">
            <a:avLst/>
          </a:prstGeom>
        </p:spPr>
        <p:txBody>
          <a:bodyPr>
            <a:spAutoFit/>
          </a:bodyPr>
          <a:lstStyle/>
          <a:p>
            <a:r>
              <a:rPr lang="ko-KR" altLang="en-US" sz="1600"/>
              <a:t>bayes_params = {</a:t>
            </a:r>
          </a:p>
          <a:p>
            <a:r>
              <a:rPr lang="ko-KR" altLang="en-US" sz="1600"/>
              <a:t>    </a:t>
            </a:r>
            <a:r>
              <a:rPr lang="ko-KR" altLang="en-US" sz="1600">
                <a:solidFill>
                  <a:srgbClr val="FF0000"/>
                </a:solidFill>
              </a:rPr>
              <a:t>'num_leaves'</a:t>
            </a:r>
            <a:r>
              <a:rPr lang="ko-KR" altLang="en-US" sz="1600"/>
              <a:t>: (24, 45),</a:t>
            </a:r>
          </a:p>
          <a:p>
            <a:r>
              <a:rPr lang="ko-KR" altLang="en-US" sz="1600"/>
              <a:t>    </a:t>
            </a:r>
            <a:r>
              <a:rPr lang="ko-KR" altLang="en-US" sz="1600">
                <a:solidFill>
                  <a:srgbClr val="FF0000"/>
                </a:solidFill>
              </a:rPr>
              <a:t>'colsample_bytree'</a:t>
            </a:r>
            <a:r>
              <a:rPr lang="ko-KR" altLang="en-US" sz="1600"/>
              <a:t>:(0.5, 1), </a:t>
            </a:r>
          </a:p>
          <a:p>
            <a:r>
              <a:rPr lang="ko-KR" altLang="en-US" sz="1600"/>
              <a:t>    </a:t>
            </a:r>
            <a:r>
              <a:rPr lang="ko-KR" altLang="en-US" sz="1600">
                <a:solidFill>
                  <a:srgbClr val="FF0000"/>
                </a:solidFill>
              </a:rPr>
              <a:t>'subsample'</a:t>
            </a:r>
            <a:r>
              <a:rPr lang="ko-KR" altLang="en-US" sz="1600"/>
              <a:t>: (0.5, 1),</a:t>
            </a:r>
          </a:p>
          <a:p>
            <a:r>
              <a:rPr lang="ko-KR" altLang="en-US" sz="1600"/>
              <a:t>    </a:t>
            </a:r>
            <a:r>
              <a:rPr lang="ko-KR" altLang="en-US" sz="1600">
                <a:solidFill>
                  <a:srgbClr val="FF0000"/>
                </a:solidFill>
              </a:rPr>
              <a:t>'max_depth'</a:t>
            </a:r>
            <a:r>
              <a:rPr lang="ko-KR" altLang="en-US" sz="1600"/>
              <a:t>: (4, 12),</a:t>
            </a:r>
          </a:p>
          <a:p>
            <a:r>
              <a:rPr lang="ko-KR" altLang="en-US" sz="1600"/>
              <a:t>    </a:t>
            </a:r>
            <a:r>
              <a:rPr lang="ko-KR" altLang="en-US" sz="1600">
                <a:solidFill>
                  <a:srgbClr val="FF0000"/>
                </a:solidFill>
              </a:rPr>
              <a:t>'reg_alpha'</a:t>
            </a:r>
            <a:r>
              <a:rPr lang="ko-KR" altLang="en-US" sz="1600"/>
              <a:t>: (0, 0.5),</a:t>
            </a:r>
          </a:p>
          <a:p>
            <a:r>
              <a:rPr lang="ko-KR" altLang="en-US" sz="1600"/>
              <a:t>    </a:t>
            </a:r>
            <a:r>
              <a:rPr lang="ko-KR" altLang="en-US" sz="1600">
                <a:solidFill>
                  <a:srgbClr val="FF0000"/>
                </a:solidFill>
              </a:rPr>
              <a:t>'reg_lambda'</a:t>
            </a:r>
            <a:r>
              <a:rPr lang="ko-KR" altLang="en-US" sz="1600"/>
              <a:t>: (0, 0.5), </a:t>
            </a:r>
          </a:p>
          <a:p>
            <a:r>
              <a:rPr lang="ko-KR" altLang="en-US" sz="1600"/>
              <a:t>    </a:t>
            </a:r>
            <a:r>
              <a:rPr lang="ko-KR" altLang="en-US" sz="1600">
                <a:solidFill>
                  <a:srgbClr val="FF0000"/>
                </a:solidFill>
              </a:rPr>
              <a:t>'min_split_gain'</a:t>
            </a:r>
            <a:r>
              <a:rPr lang="ko-KR" altLang="en-US" sz="1600"/>
              <a:t>: (0.001, 0.1),</a:t>
            </a:r>
          </a:p>
          <a:p>
            <a:r>
              <a:rPr lang="ko-KR" altLang="en-US" sz="1600"/>
              <a:t>    </a:t>
            </a:r>
            <a:r>
              <a:rPr lang="ko-KR" altLang="en-US" sz="1600">
                <a:solidFill>
                  <a:srgbClr val="FF0000"/>
                </a:solidFill>
              </a:rPr>
              <a:t>'min_child_weight'</a:t>
            </a:r>
            <a:r>
              <a:rPr lang="ko-KR" altLang="en-US" sz="1600"/>
              <a:t>:(5, 50)</a:t>
            </a:r>
          </a:p>
          <a:p>
            <a:r>
              <a:rPr lang="ko-KR" altLang="en-US" sz="1600"/>
              <a:t>}</a:t>
            </a:r>
          </a:p>
        </p:txBody>
      </p:sp>
      <p:sp>
        <p:nvSpPr>
          <p:cNvPr id="10" name="직사각형 9"/>
          <p:cNvSpPr/>
          <p:nvPr/>
        </p:nvSpPr>
        <p:spPr>
          <a:xfrm>
            <a:off x="362272" y="1604387"/>
            <a:ext cx="2880320" cy="2016224"/>
          </a:xfrm>
          <a:prstGeom prst="rect">
            <a:avLst/>
          </a:prstGeom>
          <a:noFill/>
          <a:ln w="19050">
            <a:solidFill>
              <a:srgbClr val="FF0000"/>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ko-KR" altLang="en-US"/>
          </a:p>
        </p:txBody>
      </p:sp>
      <p:sp>
        <p:nvSpPr>
          <p:cNvPr id="11" name="직사각형 10"/>
          <p:cNvSpPr/>
          <p:nvPr/>
        </p:nvSpPr>
        <p:spPr>
          <a:xfrm>
            <a:off x="1659143" y="4509120"/>
            <a:ext cx="9505056" cy="338554"/>
          </a:xfrm>
          <a:prstGeom prst="rect">
            <a:avLst/>
          </a:prstGeom>
          <a:noFill/>
          <a:ln w="19050">
            <a:solidFill>
              <a:srgbClr val="FF0000"/>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ko-KR" altLang="en-US"/>
          </a:p>
        </p:txBody>
      </p:sp>
      <p:sp>
        <p:nvSpPr>
          <p:cNvPr id="12" name="위쪽/아래쪽 화살표 11"/>
          <p:cNvSpPr/>
          <p:nvPr/>
        </p:nvSpPr>
        <p:spPr>
          <a:xfrm>
            <a:off x="2494012" y="3501008"/>
            <a:ext cx="484632" cy="1008112"/>
          </a:xfrm>
          <a:prstGeom prst="upDownArrow">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ko-KR" altLang="en-US"/>
          </a:p>
        </p:txBody>
      </p:sp>
      <p:sp>
        <p:nvSpPr>
          <p:cNvPr id="13" name="TextBox 12"/>
          <p:cNvSpPr txBox="1"/>
          <p:nvPr/>
        </p:nvSpPr>
        <p:spPr>
          <a:xfrm>
            <a:off x="1055457" y="3197676"/>
            <a:ext cx="914400" cy="914400"/>
          </a:xfrm>
          <a:prstGeom prst="rect">
            <a:avLst/>
          </a:prstGeom>
          <a:noFill/>
        </p:spPr>
        <p:txBody>
          <a:bodyPr wrap="none" lIns="0" tIns="0" rIns="0" bIns="0" rtlCol="0">
            <a:noAutofit/>
          </a:bodyPr>
          <a:lstStyle/>
          <a:p>
            <a:pPr>
              <a:lnSpc>
                <a:spcPct val="110000"/>
              </a:lnSpc>
            </a:pPr>
            <a:endParaRPr lang="ko-KR" altLang="en-US" sz="1400" dirty="0"/>
          </a:p>
        </p:txBody>
      </p:sp>
      <p:sp>
        <p:nvSpPr>
          <p:cNvPr id="3" name="TextBox 2"/>
          <p:cNvSpPr txBox="1"/>
          <p:nvPr/>
        </p:nvSpPr>
        <p:spPr>
          <a:xfrm>
            <a:off x="3503156" y="1604387"/>
            <a:ext cx="8352927" cy="1895904"/>
          </a:xfrm>
          <a:prstGeom prst="rect">
            <a:avLst/>
          </a:prstGeom>
          <a:noFill/>
        </p:spPr>
        <p:txBody>
          <a:bodyPr wrap="none" lIns="0" tIns="0" rIns="0" bIns="0" rtlCol="0">
            <a:noAutofit/>
          </a:bodyPr>
          <a:lstStyle/>
          <a:p>
            <a:pPr marL="342900" indent="-342900">
              <a:lnSpc>
                <a:spcPct val="110000"/>
              </a:lnSpc>
              <a:buAutoNum type="arabicPeriod"/>
            </a:pPr>
            <a:r>
              <a:rPr lang="en-US" altLang="ko-KR" sz="1400"/>
              <a:t>Bayes_param</a:t>
            </a:r>
            <a:r>
              <a:rPr lang="ko-KR" altLang="en-US" sz="1400"/>
              <a:t>은 하이퍼 파라미터를 </a:t>
            </a:r>
            <a:r>
              <a:rPr lang="en-US" altLang="ko-KR" sz="1400"/>
              <a:t>Key</a:t>
            </a:r>
            <a:r>
              <a:rPr lang="ko-KR" altLang="en-US" sz="1400"/>
              <a:t>로</a:t>
            </a:r>
            <a:r>
              <a:rPr lang="en-US" altLang="ko-KR" sz="1400"/>
              <a:t>, </a:t>
            </a:r>
            <a:r>
              <a:rPr lang="ko-KR" altLang="en-US" sz="1400"/>
              <a:t>해당 하이퍼 파라미터에 입력될 값의 범위를 튜플 형태로</a:t>
            </a:r>
            <a:r>
              <a:rPr lang="en-US" altLang="ko-KR" sz="1400"/>
              <a:t> </a:t>
            </a:r>
            <a:r>
              <a:rPr lang="ko-KR" altLang="en-US" sz="1400"/>
              <a:t>가지고 </a:t>
            </a:r>
            <a:endParaRPr lang="en-US" altLang="ko-KR" sz="1400"/>
          </a:p>
          <a:p>
            <a:pPr>
              <a:lnSpc>
                <a:spcPct val="110000"/>
              </a:lnSpc>
            </a:pPr>
            <a:r>
              <a:rPr lang="ko-KR" altLang="en-US" sz="1400"/>
              <a:t>        있음</a:t>
            </a:r>
            <a:r>
              <a:rPr lang="en-US" altLang="ko-KR" sz="1400"/>
              <a:t>. </a:t>
            </a:r>
            <a:r>
              <a:rPr lang="ko-KR" altLang="en-US" sz="1400"/>
              <a:t>즉 </a:t>
            </a:r>
            <a:r>
              <a:rPr lang="en-US" altLang="ko-KR" sz="1400"/>
              <a:t>num_leaves: (24, 45)</a:t>
            </a:r>
            <a:r>
              <a:rPr lang="ko-KR" altLang="en-US" sz="1400"/>
              <a:t>는 </a:t>
            </a:r>
            <a:r>
              <a:rPr lang="en-US" altLang="ko-KR" sz="1400"/>
              <a:t>24 ~45</a:t>
            </a:r>
            <a:r>
              <a:rPr lang="ko-KR" altLang="en-US" sz="1400"/>
              <a:t>까지의 값을 </a:t>
            </a:r>
            <a:r>
              <a:rPr lang="en-US" altLang="ko-KR" sz="1400"/>
              <a:t>num_leaves</a:t>
            </a:r>
            <a:r>
              <a:rPr lang="ko-KR" altLang="en-US" sz="1400"/>
              <a:t>에 입력</a:t>
            </a:r>
            <a:r>
              <a:rPr lang="en-US" altLang="ko-KR" sz="1400"/>
              <a:t>. </a:t>
            </a:r>
            <a:r>
              <a:rPr lang="ko-KR" altLang="en-US" sz="1400"/>
              <a:t>이 때 유의할 점은 정수가 아닌</a:t>
            </a:r>
            <a:endParaRPr lang="en-US" altLang="ko-KR" sz="1400"/>
          </a:p>
          <a:p>
            <a:pPr>
              <a:lnSpc>
                <a:spcPct val="110000"/>
              </a:lnSpc>
            </a:pPr>
            <a:r>
              <a:rPr lang="en-US" altLang="ko-KR" sz="1400"/>
              <a:t>        </a:t>
            </a:r>
            <a:r>
              <a:rPr lang="ko-KR" altLang="en-US" sz="1400"/>
              <a:t>실수형 값을 입력한다는 것임</a:t>
            </a:r>
            <a:r>
              <a:rPr lang="en-US" altLang="ko-KR" sz="1400"/>
              <a:t>. </a:t>
            </a:r>
            <a:r>
              <a:rPr lang="ko-KR" altLang="en-US" sz="1400"/>
              <a:t>즉 </a:t>
            </a:r>
            <a:r>
              <a:rPr lang="en-US" altLang="ko-KR" sz="1400"/>
              <a:t>24.4, 24, 5</a:t>
            </a:r>
            <a:r>
              <a:rPr lang="ko-KR" altLang="en-US" sz="1400"/>
              <a:t>가 입력 될 수 있으므로 이를 입력 받는</a:t>
            </a:r>
            <a:r>
              <a:rPr lang="en-US" altLang="ko-KR" sz="1400"/>
              <a:t> </a:t>
            </a:r>
            <a:r>
              <a:rPr lang="ko-KR" altLang="en-US" sz="1400"/>
              <a:t>성능 평가 함수인 </a:t>
            </a:r>
            <a:endParaRPr lang="en-US" altLang="ko-KR" sz="1400"/>
          </a:p>
          <a:p>
            <a:pPr>
              <a:lnSpc>
                <a:spcPct val="110000"/>
              </a:lnSpc>
            </a:pPr>
            <a:r>
              <a:rPr lang="en-US" altLang="ko-KR" sz="1400"/>
              <a:t>         lgb_roc_eval </a:t>
            </a:r>
            <a:r>
              <a:rPr lang="ko-KR" altLang="en-US" sz="1400"/>
              <a:t>내에서 이들을 정수값으로 변환해야 함</a:t>
            </a:r>
            <a:r>
              <a:rPr lang="en-US" altLang="ko-KR" sz="1400"/>
              <a:t>. </a:t>
            </a:r>
          </a:p>
          <a:p>
            <a:pPr>
              <a:lnSpc>
                <a:spcPct val="110000"/>
              </a:lnSpc>
            </a:pPr>
            <a:endParaRPr lang="en-US" altLang="ko-KR" sz="1400"/>
          </a:p>
          <a:p>
            <a:pPr marL="342900" indent="-342900">
              <a:lnSpc>
                <a:spcPct val="110000"/>
              </a:lnSpc>
              <a:buAutoNum type="arabicPeriod" startAt="2"/>
            </a:pPr>
            <a:r>
              <a:rPr lang="ko-KR" altLang="en-US" sz="1400"/>
              <a:t>성능 평가함수인 </a:t>
            </a:r>
            <a:r>
              <a:rPr lang="en-US" altLang="ko-KR" sz="1400"/>
              <a:t>lgb_roc_eval( )</a:t>
            </a:r>
            <a:r>
              <a:rPr lang="ko-KR" altLang="en-US" sz="1400"/>
              <a:t>은 인자로 </a:t>
            </a:r>
            <a:r>
              <a:rPr lang="en-US" altLang="ko-KR" sz="1400"/>
              <a:t>bayes_param</a:t>
            </a:r>
            <a:r>
              <a:rPr lang="ko-KR" altLang="en-US" sz="1400"/>
              <a:t>의 </a:t>
            </a:r>
            <a:r>
              <a:rPr lang="en-US" altLang="ko-KR" sz="1400"/>
              <a:t>Key</a:t>
            </a:r>
            <a:r>
              <a:rPr lang="ko-KR" altLang="en-US" sz="1400"/>
              <a:t>로 지정된 하이퍼 파라미터들을 받습니다</a:t>
            </a:r>
            <a:r>
              <a:rPr lang="en-US" altLang="ko-KR" sz="1400"/>
              <a:t>. </a:t>
            </a:r>
          </a:p>
          <a:p>
            <a:pPr marL="342900" indent="-342900">
              <a:lnSpc>
                <a:spcPct val="110000"/>
              </a:lnSpc>
              <a:buAutoNum type="arabicPeriod" startAt="2"/>
            </a:pPr>
            <a:r>
              <a:rPr lang="ko-KR" altLang="en-US" sz="1400"/>
              <a:t>이렇게 성능 평가 함수가 만들어지면 이제 </a:t>
            </a:r>
            <a:r>
              <a:rPr lang="en-US" altLang="ko-KR" sz="1400"/>
              <a:t>BaysianOptimization </a:t>
            </a:r>
            <a:r>
              <a:rPr lang="ko-KR" altLang="en-US" sz="1400"/>
              <a:t>객체를 </a:t>
            </a:r>
            <a:r>
              <a:rPr lang="en-US" altLang="ko-KR" sz="1400"/>
              <a:t>Bayes Theorem </a:t>
            </a:r>
            <a:r>
              <a:rPr lang="ko-KR" altLang="en-US" sz="1400"/>
              <a:t>기반에서 최적의 </a:t>
            </a:r>
            <a:endParaRPr lang="en-US" altLang="ko-KR" sz="1400"/>
          </a:p>
          <a:p>
            <a:pPr>
              <a:lnSpc>
                <a:spcPct val="110000"/>
              </a:lnSpc>
            </a:pPr>
            <a:r>
              <a:rPr lang="en-US" altLang="ko-KR" sz="1400"/>
              <a:t>        </a:t>
            </a:r>
            <a:r>
              <a:rPr lang="ko-KR" altLang="en-US" sz="1400"/>
              <a:t>하이퍼 파라미터로 가장 가능성 높은 값을 유추합니다</a:t>
            </a:r>
            <a:r>
              <a:rPr lang="en-US" altLang="ko-KR" sz="1400"/>
              <a:t>. </a:t>
            </a:r>
          </a:p>
          <a:p>
            <a:pPr>
              <a:lnSpc>
                <a:spcPct val="110000"/>
              </a:lnSpc>
            </a:pPr>
            <a:endParaRPr lang="ko-KR" altLang="en-US" sz="1400" dirty="0"/>
          </a:p>
        </p:txBody>
      </p:sp>
    </p:spTree>
    <p:extLst>
      <p:ext uri="{BB962C8B-B14F-4D97-AF65-F5344CB8AC3E}">
        <p14:creationId xmlns:p14="http://schemas.microsoft.com/office/powerpoint/2010/main" val="1486797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514082" y="1713581"/>
            <a:ext cx="9972818" cy="4451723"/>
          </a:xfrm>
          <a:prstGeom prst="rect">
            <a:avLst/>
          </a:prstGeom>
          <a:noFill/>
          <a:ln w="1905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ko-KR" altLang="en-US"/>
          </a:p>
        </p:txBody>
      </p:sp>
      <p:sp>
        <p:nvSpPr>
          <p:cNvPr id="2" name="제목 1"/>
          <p:cNvSpPr>
            <a:spLocks noGrp="1"/>
          </p:cNvSpPr>
          <p:nvPr>
            <p:ph type="title"/>
          </p:nvPr>
        </p:nvSpPr>
        <p:spPr/>
        <p:txBody>
          <a:bodyPr/>
          <a:lstStyle/>
          <a:p>
            <a:r>
              <a:rPr lang="en-US" altLang="ko-KR"/>
              <a:t>BaysianOptimization</a:t>
            </a:r>
            <a:r>
              <a:rPr lang="ko-KR" altLang="en-US"/>
              <a:t>에서 반복 호출 되는 성능 평가 함수</a:t>
            </a:r>
          </a:p>
        </p:txBody>
      </p:sp>
      <p:sp>
        <p:nvSpPr>
          <p:cNvPr id="7" name="TextBox 6"/>
          <p:cNvSpPr txBox="1"/>
          <p:nvPr/>
        </p:nvSpPr>
        <p:spPr>
          <a:xfrm>
            <a:off x="530408" y="1340768"/>
            <a:ext cx="3600400" cy="288032"/>
          </a:xfrm>
          <a:prstGeom prst="rect">
            <a:avLst/>
          </a:prstGeom>
          <a:noFill/>
        </p:spPr>
        <p:txBody>
          <a:bodyPr wrap="none" lIns="0" tIns="0" rIns="0" bIns="0" rtlCol="0">
            <a:noAutofit/>
          </a:bodyPr>
          <a:lstStyle/>
          <a:p>
            <a:pPr>
              <a:lnSpc>
                <a:spcPct val="110000"/>
              </a:lnSpc>
            </a:pPr>
            <a:r>
              <a:rPr lang="ko-KR" altLang="en-US" sz="1600"/>
              <a:t>성능 평가 함수 선언</a:t>
            </a:r>
            <a:endParaRPr lang="ko-KR" altLang="en-US" sz="1600" dirty="0"/>
          </a:p>
        </p:txBody>
      </p:sp>
      <p:sp>
        <p:nvSpPr>
          <p:cNvPr id="3" name="직사각형 2"/>
          <p:cNvSpPr/>
          <p:nvPr/>
        </p:nvSpPr>
        <p:spPr>
          <a:xfrm>
            <a:off x="497433" y="1916832"/>
            <a:ext cx="9773443" cy="4185761"/>
          </a:xfrm>
          <a:prstGeom prst="rect">
            <a:avLst/>
          </a:prstGeom>
        </p:spPr>
        <p:txBody>
          <a:bodyPr wrap="square">
            <a:spAutoFit/>
          </a:bodyPr>
          <a:lstStyle/>
          <a:p>
            <a:r>
              <a:rPr lang="ko-KR" altLang="en-US" sz="1400"/>
              <a:t>def lgb_roc_eval(num_leaves, colsample_bytree, subsample, max_depth, reg_alpha, reg_lambda, min_split_gain, min_child_weight):</a:t>
            </a:r>
          </a:p>
          <a:p>
            <a:r>
              <a:rPr lang="ko-KR" altLang="en-US" sz="1400"/>
              <a:t>    </a:t>
            </a:r>
          </a:p>
          <a:p>
            <a:r>
              <a:rPr lang="ko-KR" altLang="en-US" sz="1400"/>
              <a:t>    params = {</a:t>
            </a:r>
          </a:p>
          <a:p>
            <a:r>
              <a:rPr lang="ko-KR" altLang="en-US" sz="1400"/>
              <a:t>        "n_estimator":200, "learning_rate":0.02,</a:t>
            </a:r>
          </a:p>
          <a:p>
            <a:r>
              <a:rPr lang="ko-KR" altLang="en-US" sz="1400"/>
              <a:t>        'num_leaves': </a:t>
            </a:r>
            <a:r>
              <a:rPr lang="ko-KR" altLang="en-US" sz="1400">
                <a:solidFill>
                  <a:srgbClr val="FF0000"/>
                </a:solidFill>
              </a:rPr>
              <a:t>int(round(num_leaves)</a:t>
            </a:r>
            <a:r>
              <a:rPr lang="ko-KR" altLang="en-US" sz="1400"/>
              <a:t>),   </a:t>
            </a:r>
            <a:r>
              <a:rPr lang="en-US" altLang="ko-KR" sz="1400"/>
              <a:t>#  </a:t>
            </a:r>
            <a:r>
              <a:rPr lang="ko-KR" altLang="en-US" sz="1400"/>
              <a:t>호출 시 실수형 값이 들어오므로 정수형 하이퍼 파라미터는 정수형으로 변경 </a:t>
            </a:r>
          </a:p>
          <a:p>
            <a:r>
              <a:rPr lang="ko-KR" altLang="en-US" sz="1400"/>
              <a:t>        'colsample_bytree': colsample_bytree, </a:t>
            </a:r>
          </a:p>
          <a:p>
            <a:r>
              <a:rPr lang="ko-KR" altLang="en-US" sz="1400"/>
              <a:t>        'subsample': subsample,</a:t>
            </a:r>
          </a:p>
          <a:p>
            <a:r>
              <a:rPr lang="ko-KR" altLang="en-US" sz="1400"/>
              <a:t>        'max_depth': </a:t>
            </a:r>
            <a:r>
              <a:rPr lang="ko-KR" altLang="en-US" sz="1400">
                <a:solidFill>
                  <a:srgbClr val="FF0000"/>
                </a:solidFill>
              </a:rPr>
              <a:t>int(round(max_depth)),</a:t>
            </a:r>
          </a:p>
          <a:p>
            <a:r>
              <a:rPr lang="ko-KR" altLang="en-US" sz="1400"/>
              <a:t>        'reg_alpha': reg_alpha,</a:t>
            </a:r>
          </a:p>
          <a:p>
            <a:r>
              <a:rPr lang="ko-KR" altLang="en-US" sz="1400"/>
              <a:t>        'reg_lambda': reg_lambda, </a:t>
            </a:r>
          </a:p>
          <a:p>
            <a:r>
              <a:rPr lang="ko-KR" altLang="en-US" sz="1400"/>
              <a:t>        'min_split_gain': min_split_gain,</a:t>
            </a:r>
          </a:p>
          <a:p>
            <a:r>
              <a:rPr lang="ko-KR" altLang="en-US" sz="1400"/>
              <a:t>        'min_child_weight': min_child_weight</a:t>
            </a:r>
          </a:p>
          <a:p>
            <a:r>
              <a:rPr lang="ko-KR" altLang="en-US" sz="1400"/>
              <a:t>    }</a:t>
            </a:r>
          </a:p>
          <a:p>
            <a:r>
              <a:rPr lang="ko-KR" altLang="en-US" sz="1400"/>
              <a:t>    lgb_model = LGBMClassifier(**params)</a:t>
            </a:r>
          </a:p>
          <a:p>
            <a:r>
              <a:rPr lang="ko-KR" altLang="en-US" sz="1400"/>
              <a:t>    lgb_model.fit(X_train, y_train, eval_set=[(X_test, y_test)], early_stopping_rounds=30, eval_metric="auc", verbose=100 )</a:t>
            </a:r>
          </a:p>
          <a:p>
            <a:r>
              <a:rPr lang="ko-KR" altLang="en-US" sz="1400"/>
              <a:t>    valid_proba = lgb_model.predict_proba(X_test, num_iteration=best_iter)[:, 1]</a:t>
            </a:r>
          </a:p>
          <a:p>
            <a:r>
              <a:rPr lang="ko-KR" altLang="en-US" sz="1400"/>
              <a:t>    roc_preds = roc_auc_score(y_test, valid_proba)</a:t>
            </a:r>
          </a:p>
          <a:p>
            <a:r>
              <a:rPr lang="ko-KR" altLang="en-US" sz="1400"/>
              <a:t>    </a:t>
            </a:r>
            <a:endParaRPr lang="en-US" altLang="ko-KR" sz="1400"/>
          </a:p>
          <a:p>
            <a:r>
              <a:rPr lang="en-US" altLang="ko-KR" sz="1400"/>
              <a:t>    </a:t>
            </a:r>
            <a:r>
              <a:rPr lang="ko-KR" altLang="en-US" sz="1400">
                <a:solidFill>
                  <a:srgbClr val="FF0000"/>
                </a:solidFill>
              </a:rPr>
              <a:t>return roc_preds</a:t>
            </a:r>
          </a:p>
        </p:txBody>
      </p:sp>
      <p:sp>
        <p:nvSpPr>
          <p:cNvPr id="4" name="TextBox 3"/>
          <p:cNvSpPr txBox="1"/>
          <p:nvPr/>
        </p:nvSpPr>
        <p:spPr>
          <a:xfrm>
            <a:off x="4006180" y="4221088"/>
            <a:ext cx="5684785" cy="504056"/>
          </a:xfrm>
          <a:prstGeom prst="rect">
            <a:avLst/>
          </a:prstGeom>
          <a:noFill/>
        </p:spPr>
        <p:txBody>
          <a:bodyPr wrap="none" lIns="0" tIns="0" rIns="0" bIns="0" rtlCol="0">
            <a:noAutofit/>
          </a:bodyPr>
          <a:lstStyle/>
          <a:p>
            <a:pPr>
              <a:lnSpc>
                <a:spcPct val="110000"/>
              </a:lnSpc>
            </a:pPr>
            <a:r>
              <a:rPr lang="ko-KR" altLang="en-US" sz="1400">
                <a:solidFill>
                  <a:srgbClr val="FF0000"/>
                </a:solidFill>
              </a:rPr>
              <a:t>모델을 학습</a:t>
            </a:r>
            <a:r>
              <a:rPr lang="en-US" altLang="ko-KR" sz="1400">
                <a:solidFill>
                  <a:srgbClr val="FF0000"/>
                </a:solidFill>
              </a:rPr>
              <a:t> </a:t>
            </a:r>
            <a:r>
              <a:rPr lang="ko-KR" altLang="en-US" sz="1400">
                <a:solidFill>
                  <a:srgbClr val="FF0000"/>
                </a:solidFill>
              </a:rPr>
              <a:t>후 평가 수행한 뒤 성능 평가 지표</a:t>
            </a:r>
            <a:r>
              <a:rPr lang="en-US" altLang="ko-KR" sz="1400">
                <a:solidFill>
                  <a:srgbClr val="FF0000"/>
                </a:solidFill>
              </a:rPr>
              <a:t>(</a:t>
            </a:r>
            <a:r>
              <a:rPr lang="ko-KR" altLang="en-US" sz="1400">
                <a:solidFill>
                  <a:srgbClr val="FF0000"/>
                </a:solidFill>
              </a:rPr>
              <a:t>여기서는 </a:t>
            </a:r>
            <a:r>
              <a:rPr lang="en-US" altLang="ko-KR" sz="1400">
                <a:solidFill>
                  <a:srgbClr val="FF0000"/>
                </a:solidFill>
              </a:rPr>
              <a:t>roc_auc) </a:t>
            </a:r>
            <a:r>
              <a:rPr lang="ko-KR" altLang="en-US" sz="1400">
                <a:solidFill>
                  <a:srgbClr val="FF0000"/>
                </a:solidFill>
              </a:rPr>
              <a:t>를 반환</a:t>
            </a:r>
            <a:endParaRPr lang="en-US" altLang="ko-KR" sz="1400">
              <a:solidFill>
                <a:srgbClr val="FF0000"/>
              </a:solidFill>
            </a:endParaRPr>
          </a:p>
          <a:p>
            <a:pPr>
              <a:lnSpc>
                <a:spcPct val="110000"/>
              </a:lnSpc>
            </a:pPr>
            <a:r>
              <a:rPr lang="ko-KR" altLang="en-US" sz="1400">
                <a:solidFill>
                  <a:srgbClr val="FF0000"/>
                </a:solidFill>
              </a:rPr>
              <a:t>반드시 지표를 반환해야 합니다</a:t>
            </a:r>
            <a:r>
              <a:rPr lang="en-US" altLang="ko-KR" sz="1400">
                <a:solidFill>
                  <a:srgbClr val="FF0000"/>
                </a:solidFill>
              </a:rPr>
              <a:t>. </a:t>
            </a:r>
            <a:r>
              <a:rPr lang="ko-KR" altLang="en-US" sz="1400">
                <a:solidFill>
                  <a:srgbClr val="FF0000"/>
                </a:solidFill>
              </a:rPr>
              <a:t>그렇지 않으면 성능이 개선되는지 알 수 없습니다</a:t>
            </a:r>
            <a:r>
              <a:rPr lang="en-US" altLang="ko-KR" sz="1400">
                <a:solidFill>
                  <a:srgbClr val="FF0000"/>
                </a:solidFill>
              </a:rPr>
              <a:t>. </a:t>
            </a:r>
            <a:endParaRPr lang="ko-KR" altLang="en-US" sz="1400" dirty="0">
              <a:solidFill>
                <a:srgbClr val="FF0000"/>
              </a:solidFill>
            </a:endParaRPr>
          </a:p>
        </p:txBody>
      </p:sp>
    </p:spTree>
    <p:extLst>
      <p:ext uri="{BB962C8B-B14F-4D97-AF65-F5344CB8AC3E}">
        <p14:creationId xmlns:p14="http://schemas.microsoft.com/office/powerpoint/2010/main" val="3281629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514082" y="1713581"/>
            <a:ext cx="9972818" cy="4451723"/>
          </a:xfrm>
          <a:prstGeom prst="rect">
            <a:avLst/>
          </a:prstGeom>
          <a:noFill/>
          <a:ln w="1905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ko-KR" altLang="en-US"/>
          </a:p>
        </p:txBody>
      </p:sp>
      <p:sp>
        <p:nvSpPr>
          <p:cNvPr id="2" name="제목 1"/>
          <p:cNvSpPr>
            <a:spLocks noGrp="1"/>
          </p:cNvSpPr>
          <p:nvPr>
            <p:ph type="title"/>
          </p:nvPr>
        </p:nvSpPr>
        <p:spPr/>
        <p:txBody>
          <a:bodyPr/>
          <a:lstStyle/>
          <a:p>
            <a:r>
              <a:rPr lang="en-US" altLang="ko-KR"/>
              <a:t>maximize()</a:t>
            </a:r>
            <a:r>
              <a:rPr lang="ko-KR" altLang="en-US"/>
              <a:t>로 </a:t>
            </a:r>
            <a:r>
              <a:rPr lang="en-US" altLang="ko-KR"/>
              <a:t>Baysian </a:t>
            </a:r>
            <a:r>
              <a:rPr lang="ko-KR" altLang="en-US"/>
              <a:t>기반 최적 하이퍼 파라미터 도출</a:t>
            </a:r>
          </a:p>
        </p:txBody>
      </p:sp>
      <p:sp>
        <p:nvSpPr>
          <p:cNvPr id="7" name="TextBox 6"/>
          <p:cNvSpPr txBox="1"/>
          <p:nvPr/>
        </p:nvSpPr>
        <p:spPr>
          <a:xfrm>
            <a:off x="530408" y="1340768"/>
            <a:ext cx="3600400" cy="288032"/>
          </a:xfrm>
          <a:prstGeom prst="rect">
            <a:avLst/>
          </a:prstGeom>
          <a:noFill/>
        </p:spPr>
        <p:txBody>
          <a:bodyPr wrap="none" lIns="0" tIns="0" rIns="0" bIns="0" rtlCol="0">
            <a:noAutofit/>
          </a:bodyPr>
          <a:lstStyle/>
          <a:p>
            <a:pPr>
              <a:lnSpc>
                <a:spcPct val="110000"/>
              </a:lnSpc>
            </a:pPr>
            <a:r>
              <a:rPr lang="en-US" altLang="ko-KR" sz="1600"/>
              <a:t>Bayesian Optimization</a:t>
            </a:r>
            <a:r>
              <a:rPr lang="ko-KR" altLang="en-US" sz="1600"/>
              <a:t>으로 최적 하이퍼 파라미터 도출 작업 수행</a:t>
            </a:r>
            <a:r>
              <a:rPr lang="en-US" altLang="ko-KR" sz="1600"/>
              <a:t>. </a:t>
            </a:r>
            <a:endParaRPr lang="ko-KR" altLang="en-US" sz="1600" dirty="0"/>
          </a:p>
        </p:txBody>
      </p:sp>
      <p:sp>
        <p:nvSpPr>
          <p:cNvPr id="3" name="직사각형 2"/>
          <p:cNvSpPr/>
          <p:nvPr/>
        </p:nvSpPr>
        <p:spPr>
          <a:xfrm>
            <a:off x="497433" y="1916832"/>
            <a:ext cx="9773443" cy="954107"/>
          </a:xfrm>
          <a:prstGeom prst="rect">
            <a:avLst/>
          </a:prstGeom>
        </p:spPr>
        <p:txBody>
          <a:bodyPr wrap="square">
            <a:spAutoFit/>
          </a:bodyPr>
          <a:lstStyle/>
          <a:p>
            <a:r>
              <a:rPr lang="en-US" altLang="ko-KR" sz="1400"/>
              <a:t>BO_lgb.maximize(init_points=5, n_iter=10)</a:t>
            </a:r>
          </a:p>
          <a:p>
            <a:endParaRPr lang="en-US" altLang="ko-KR" sz="1400">
              <a:solidFill>
                <a:srgbClr val="FF0000"/>
              </a:solidFill>
            </a:endParaRPr>
          </a:p>
          <a:p>
            <a:endParaRPr lang="en-US" altLang="ko-KR" sz="1400">
              <a:solidFill>
                <a:srgbClr val="FF0000"/>
              </a:solidFill>
            </a:endParaRPr>
          </a:p>
          <a:p>
            <a:r>
              <a:rPr lang="en-US" altLang="ko-KR" sz="1400"/>
              <a:t>BO_lgb.max </a:t>
            </a:r>
            <a:r>
              <a:rPr lang="en-US" altLang="ko-KR" sz="1400">
                <a:solidFill>
                  <a:srgbClr val="FF0000"/>
                </a:solidFill>
              </a:rPr>
              <a:t># </a:t>
            </a:r>
            <a:r>
              <a:rPr lang="ko-KR" altLang="en-US" sz="1400">
                <a:solidFill>
                  <a:srgbClr val="FF0000"/>
                </a:solidFill>
              </a:rPr>
              <a:t>가장 최적의 하이퍼 파라미터 값을 가짐</a:t>
            </a:r>
            <a:endParaRPr lang="en-US" altLang="ko-KR" sz="1400">
              <a:solidFill>
                <a:srgbClr val="FF0000"/>
              </a:solidFill>
            </a:endParaRPr>
          </a:p>
        </p:txBody>
      </p:sp>
      <p:sp>
        <p:nvSpPr>
          <p:cNvPr id="4" name="TextBox 3"/>
          <p:cNvSpPr txBox="1"/>
          <p:nvPr/>
        </p:nvSpPr>
        <p:spPr>
          <a:xfrm>
            <a:off x="3934172" y="1920922"/>
            <a:ext cx="5684785" cy="504056"/>
          </a:xfrm>
          <a:prstGeom prst="rect">
            <a:avLst/>
          </a:prstGeom>
          <a:noFill/>
        </p:spPr>
        <p:txBody>
          <a:bodyPr wrap="none" lIns="0" tIns="0" rIns="0" bIns="0" rtlCol="0">
            <a:noAutofit/>
          </a:bodyPr>
          <a:lstStyle/>
          <a:p>
            <a:pPr>
              <a:lnSpc>
                <a:spcPct val="110000"/>
              </a:lnSpc>
            </a:pPr>
            <a:r>
              <a:rPr lang="en-US" altLang="ko-KR" sz="1400">
                <a:solidFill>
                  <a:srgbClr val="FF0000"/>
                </a:solidFill>
              </a:rPr>
              <a:t># </a:t>
            </a:r>
            <a:r>
              <a:rPr lang="ko-KR" altLang="en-US" sz="1400">
                <a:solidFill>
                  <a:srgbClr val="FF0000"/>
                </a:solidFill>
              </a:rPr>
              <a:t>최척 하이퍼 파라미터 도출 작업을 </a:t>
            </a:r>
            <a:r>
              <a:rPr lang="en-US" altLang="ko-KR" sz="1400">
                <a:solidFill>
                  <a:srgbClr val="FF0000"/>
                </a:solidFill>
              </a:rPr>
              <a:t>n_iter </a:t>
            </a:r>
            <a:r>
              <a:rPr lang="ko-KR" altLang="en-US" sz="1400">
                <a:solidFill>
                  <a:srgbClr val="FF0000"/>
                </a:solidFill>
              </a:rPr>
              <a:t>만큼 반복하여 수행</a:t>
            </a:r>
            <a:r>
              <a:rPr lang="en-US" altLang="ko-KR" sz="1400">
                <a:solidFill>
                  <a:srgbClr val="FF0000"/>
                </a:solidFill>
              </a:rPr>
              <a:t>. </a:t>
            </a:r>
            <a:endParaRPr lang="ko-KR" altLang="en-US" sz="1400" dirty="0">
              <a:solidFill>
                <a:srgbClr val="FF0000"/>
              </a:solidFill>
            </a:endParaRPr>
          </a:p>
        </p:txBody>
      </p:sp>
    </p:spTree>
    <p:extLst>
      <p:ext uri="{BB962C8B-B14F-4D97-AF65-F5344CB8AC3E}">
        <p14:creationId xmlns:p14="http://schemas.microsoft.com/office/powerpoint/2010/main" val="2239403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solidFill>
            <a:schemeClr val="accent5"/>
          </a:solid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defRPr sz="1400" dirty="0" smtClean="0"/>
        </a:defPPr>
      </a:lstStyle>
    </a:txDef>
  </a:objectDefaults>
  <a:extraClrScheme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Oracle_16x9_2014</Template>
  <TotalTime>24867</TotalTime>
  <Words>828</Words>
  <Application>Microsoft Office PowerPoint</Application>
  <PresentationFormat>사용자 지정</PresentationFormat>
  <Paragraphs>66</Paragraphs>
  <Slides>6</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6</vt:i4>
      </vt:variant>
    </vt:vector>
  </HeadingPairs>
  <TitlesOfParts>
    <vt:vector size="10" baseType="lpstr">
      <vt:lpstr>맑은 고딕</vt:lpstr>
      <vt:lpstr>Arial</vt:lpstr>
      <vt:lpstr>Calibri</vt:lpstr>
      <vt:lpstr>Oracle_16x9_2014</vt:lpstr>
      <vt:lpstr>PowerPoint 프레젠테이션</vt:lpstr>
      <vt:lpstr>bayes_opt 패키지 개요</vt:lpstr>
      <vt:lpstr>BaysianOptimization 객체 생성</vt:lpstr>
      <vt:lpstr>하이퍼 파라미터들의 검색 범위 설정 및 성능 평가 함수</vt:lpstr>
      <vt:lpstr>BaysianOptimization에서 반복 호출 되는 성능 평가 함수</vt:lpstr>
      <vt:lpstr>maximize()로 Baysian 기반 최적 하이퍼 파라미터 도출</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chkwon</dc:creator>
  <cp:lastModifiedBy>dudco9169@gmail.com</cp:lastModifiedBy>
  <cp:revision>793</cp:revision>
  <cp:lastPrinted>2017-08-25T09:02:29Z</cp:lastPrinted>
  <dcterms:created xsi:type="dcterms:W3CDTF">2015-07-31T02:28:31Z</dcterms:created>
  <dcterms:modified xsi:type="dcterms:W3CDTF">2020-09-21T12:42:57Z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