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enler, A. (Ali)" initials="GA(" lastIdx="1" clrIdx="0">
    <p:extLst>
      <p:ext uri="{19B8F6BF-5375-455C-9EA6-DF929625EA0E}">
        <p15:presenceInfo xmlns:p15="http://schemas.microsoft.com/office/powerpoint/2012/main" userId="S::ali.gelenler@ing.com::b983fa0d-e6ed-4a0d-a66a-947cc68767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/>
    <p:restoredTop sz="86327"/>
  </p:normalViewPr>
  <p:slideViewPr>
    <p:cSldViewPr snapToGrid="0" snapToObjects="1">
      <p:cViewPr varScale="1">
        <p:scale>
          <a:sx n="110" d="100"/>
          <a:sy n="110" d="100"/>
        </p:scale>
        <p:origin x="10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DA0E-97DE-CE4F-87B3-51FD112C358F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F071-A70F-6A4D-9F6A-F82C55821F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410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859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905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E62A-6259-6840-8C8F-DCDBDE1E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467D0-9050-9947-8F76-B8072F17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582D-6476-F440-9B2B-668710F2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8F50-38B1-284F-9DA1-FB74894D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8D9F-D7FC-3149-A5EA-3E43FB4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17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BB4C-5321-6C4E-9DA8-78C4444F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68DC5-C6CD-574A-A37E-A17E0094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AB3E-CD19-4045-9D88-F7687F2A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A70F-2BB4-9540-8F5B-16955C5C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AC08-8DBE-A14A-B211-F3AE2404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359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1CF74-5381-E844-B5C8-DD954E29B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D0670-F598-AE47-9191-74FD6C9C0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9468-D068-AE4D-BD41-15C22160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09D6-C00C-384B-92DE-C5AB57CE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B4C1-FE87-4B4E-856C-1E98BF9C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4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DC71-292A-764C-BEB2-8D527C8D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C571-6894-6D45-82C4-0BA1B7C2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A0FB-1E25-0C4F-916E-E0F714F8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82A2-3290-9F42-83B8-7318BCD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316C-58BF-2449-BFEE-61E2156E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141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E60-90AC-184F-8909-00B7C57D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4450-5C82-0644-A097-95441EB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EA8C-D0D4-4748-92C6-E790B6F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44EC-49FC-684E-87EB-1BAC4967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C41B-3381-9E49-9003-788D9A3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55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A6D-31CE-E44A-8AE3-C8844D26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1276-7FD1-CA45-87CC-4855D81A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3AD4-2A64-5A40-91BB-A0F1071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45E5-6286-D74D-8F20-415D5982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C62C7-413C-8240-A464-3F69A866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E3C85-16B9-9C45-9CC7-C9D93136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011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2D-DB45-BB4A-A544-5B0EB41F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CDCD-081D-FB42-A101-C0755FB3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F626D-C3BB-1D46-A694-68545E2C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DEA7F-AAF7-D64F-9662-25EF0A35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8AFA6-6BC0-1649-B3AD-B08910F35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CC5AD-8FB6-FD4A-BB9B-A67CF6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8AC05-571F-E240-999B-44A3238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F7F8E-0DF5-B342-A970-53798F3D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119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B528-29E0-9441-9134-8E37582E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ACBD8-FF6C-3442-B0C0-4AAA8591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1BEB8-5E91-1243-8F9F-6EDF0B3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F76BA-4091-CD44-A184-3CF4442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0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ED69E-673A-4D40-80DB-4B373625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DA55F-E427-B146-9F4B-30E543FD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3B84-A527-5347-8C59-CA2D81E5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30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4B3E-7192-334E-855D-1017963C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065C-FDC6-D543-9BC0-608C738A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790D4-D5A6-834D-9507-E9804CFB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B6DD5-3F17-1342-9135-B74BEF9C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DD06-0C84-C249-92B6-0DF8A01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1F5D-226A-D344-9991-B47B8D3C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20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7606-4856-784E-A500-5EDC43AB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319CF-1C32-0F4C-AFD2-970CDC15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176D6-6898-8941-BB1B-878B079A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F121-0F04-BD40-BCBC-3958BC9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7629D-B3A2-3A41-ACC4-A56776E7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BB14-0120-FF47-92EE-73501809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26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C1FDB-19BC-0343-8AF8-B6F46B8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8C91-ABF1-0C44-9693-BDDC1867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6F04-15F7-284C-900C-CC965FAFE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05BD-D57A-B54A-BF26-77F2EB03C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B082-D273-EF41-81B7-A615FFFE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640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en-US" sz="3200" kern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&amp; </a:t>
            </a:r>
            <a:r>
              <a:rPr lang="en-US" sz="32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243488" y="2334562"/>
            <a:ext cx="9708995" cy="402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Microservices: Independent development, independent deployment and scalable services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Spring boot and Spring cloud stack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Microservices patterns: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000" dirty="0"/>
              <a:t>       - Externalized configuration -&gt; spring cloud config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000" dirty="0"/>
              <a:t>       - </a:t>
            </a:r>
            <a:r>
              <a:rPr lang="en-GB" sz="2000" dirty="0" err="1"/>
              <a:t>Api</a:t>
            </a:r>
            <a:r>
              <a:rPr lang="en-GB" sz="2000" dirty="0"/>
              <a:t> versioning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- Service discovery -&gt; eureka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- </a:t>
            </a:r>
            <a:r>
              <a:rPr lang="en-US" sz="2000" dirty="0" err="1"/>
              <a:t>Api</a:t>
            </a:r>
            <a:r>
              <a:rPr lang="en-US" sz="2000" dirty="0"/>
              <a:t> gateway -&gt; spring cloud gateway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- Circuit breaker -&gt; spring cloud gateway  &amp; resilience4j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- Rate limiting -&gt; spring cloud gateway  &amp; </a:t>
            </a:r>
            <a:r>
              <a:rPr lang="en-US" sz="2000" dirty="0" err="1"/>
              <a:t>redis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- Event sourcing -&gt; </a:t>
            </a:r>
            <a:r>
              <a:rPr lang="en-US" sz="2000" dirty="0" err="1"/>
              <a:t>kafka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- CQRS -&gt; </a:t>
            </a:r>
            <a:r>
              <a:rPr lang="en-US" sz="2000" dirty="0" err="1"/>
              <a:t>kafka</a:t>
            </a:r>
            <a:r>
              <a:rPr lang="en-US" sz="2000" dirty="0"/>
              <a:t> &amp; </a:t>
            </a:r>
            <a:r>
              <a:rPr lang="en-US" sz="2000" dirty="0" err="1"/>
              <a:t>postgresql</a:t>
            </a:r>
            <a:r>
              <a:rPr lang="en-US" sz="2000" dirty="0"/>
              <a:t> &amp; </a:t>
            </a:r>
            <a:r>
              <a:rPr lang="en-US" sz="2000" dirty="0" err="1"/>
              <a:t>elasticsearch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- Authentication / Authorization with </a:t>
            </a:r>
            <a:r>
              <a:rPr lang="en-US" sz="2000" dirty="0" err="1"/>
              <a:t>oa</a:t>
            </a:r>
            <a:r>
              <a:rPr lang="en-GB" sz="2000" dirty="0" err="1"/>
              <a:t>uth</a:t>
            </a:r>
            <a:r>
              <a:rPr lang="en-GB" sz="2000" dirty="0"/>
              <a:t> 2 and open id connect -&gt; </a:t>
            </a:r>
            <a:r>
              <a:rPr lang="en-GB" sz="2000" dirty="0" err="1"/>
              <a:t>Keycloak</a:t>
            </a:r>
            <a:r>
              <a:rPr lang="en-GB" sz="2000" dirty="0"/>
              <a:t> </a:t>
            </a:r>
            <a:r>
              <a:rPr lang="en-GB" sz="2000" dirty="0" err="1"/>
              <a:t>authz</a:t>
            </a:r>
            <a:r>
              <a:rPr lang="en-GB" sz="2000" dirty="0"/>
              <a:t> server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000" dirty="0"/>
              <a:t>       - Monitoring -&gt; Prometheus &amp; Grafana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000" dirty="0"/>
              <a:t>       - Distributed tracing, log aggregation and visualization -&gt; Logstash &amp; Kibana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Kafka -&gt; Brokers, topics, partitions, producer, consumer, spring </a:t>
            </a:r>
            <a:r>
              <a:rPr lang="en-US" sz="2000" dirty="0" err="1"/>
              <a:t>kafka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Elasticsearch -&gt; Index </a:t>
            </a:r>
            <a:r>
              <a:rPr lang="en-US" sz="2000" dirty="0" err="1"/>
              <a:t>api</a:t>
            </a:r>
            <a:r>
              <a:rPr lang="en-US" sz="2000" dirty="0"/>
              <a:t>, query </a:t>
            </a:r>
            <a:r>
              <a:rPr lang="en-US" sz="2000" dirty="0" err="1"/>
              <a:t>api</a:t>
            </a:r>
            <a:r>
              <a:rPr lang="en-US" sz="2000" dirty="0"/>
              <a:t>, spring elastic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Containerization with docker -&gt; Perfect match for microservices &amp; Ready to ship application any cloud solution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Reactive development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642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 &amp; QA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259498" y="2341848"/>
            <a:ext cx="9708995" cy="3943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Download source code in each section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Ask any questions related to project or theory on Q/A section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395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189</Words>
  <Application>Microsoft Macintosh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Main Objectives &amp; Benefits</vt:lpstr>
      <vt:lpstr>Source code &amp; 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Setup environment </dc:title>
  <dc:creator>Gelenler, A. (Ali)</dc:creator>
  <cp:lastModifiedBy>Gelenler, A. (Ali)</cp:lastModifiedBy>
  <cp:revision>28</cp:revision>
  <dcterms:created xsi:type="dcterms:W3CDTF">2020-08-04T14:39:37Z</dcterms:created>
  <dcterms:modified xsi:type="dcterms:W3CDTF">2021-04-02T14:22:53Z</dcterms:modified>
</cp:coreProperties>
</file>