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2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11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59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177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23/02/2021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1A54-143A-1A4D-8A93-7298FAB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154199"/>
            <a:ext cx="10515600" cy="7602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Big picture:</a:t>
            </a:r>
          </a:p>
        </p:txBody>
      </p:sp>
      <p:pic>
        <p:nvPicPr>
          <p:cNvPr id="14" name="main" descr="A close up of a logo&#10;&#10;Description automatically generated">
            <a:extLst>
              <a:ext uri="{FF2B5EF4-FFF2-40B4-BE49-F238E27FC236}">
                <a16:creationId xmlns:a16="http://schemas.microsoft.com/office/drawing/2014/main" id="{3AAA10DD-E43E-3E45-A653-BC357E3B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923" y="914401"/>
            <a:ext cx="7908154" cy="5537986"/>
          </a:xfrm>
          <a:prstGeom prst="rect">
            <a:avLst/>
          </a:prstGeom>
        </p:spPr>
      </p:pic>
      <p:pic>
        <p:nvPicPr>
          <p:cNvPr id="44" name="twitter-to-kafka" descr="A close up of a logo&#10;&#10;Description automatically generated">
            <a:extLst>
              <a:ext uri="{FF2B5EF4-FFF2-40B4-BE49-F238E27FC236}">
                <a16:creationId xmlns:a16="http://schemas.microsoft.com/office/drawing/2014/main" id="{60CA7869-6826-E540-A491-A158B3F5E1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4" t="20996" r="69697" b="56172"/>
          <a:stretch/>
        </p:blipFill>
        <p:spPr>
          <a:xfrm>
            <a:off x="3025423" y="2088446"/>
            <a:ext cx="1512710" cy="1264354"/>
          </a:xfrm>
          <a:prstGeom prst="ellipse">
            <a:avLst/>
          </a:prstGeom>
        </p:spPr>
      </p:pic>
      <p:sp>
        <p:nvSpPr>
          <p:cNvPr id="45" name="twitter-to-kafka-circle">
            <a:extLst>
              <a:ext uri="{FF2B5EF4-FFF2-40B4-BE49-F238E27FC236}">
                <a16:creationId xmlns:a16="http://schemas.microsoft.com/office/drawing/2014/main" id="{EC4F9706-0B19-8B49-AED9-8D9A75D0C255}"/>
              </a:ext>
            </a:extLst>
          </p:cNvPr>
          <p:cNvSpPr/>
          <p:nvPr/>
        </p:nvSpPr>
        <p:spPr>
          <a:xfrm>
            <a:off x="2946400" y="1998133"/>
            <a:ext cx="1670756" cy="14308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L" sz="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Spring-kafka (producer)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avro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kafka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basics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Twitter4j</a:t>
            </a:r>
          </a:p>
          <a:p>
            <a:pPr algn="ctr"/>
            <a:endParaRPr lang="en-NL" sz="800" dirty="0"/>
          </a:p>
        </p:txBody>
      </p:sp>
      <p:pic>
        <p:nvPicPr>
          <p:cNvPr id="54" name="kafka-to-elastic" descr="A close up of a logo&#10;&#10;Description automatically generated">
            <a:extLst>
              <a:ext uri="{FF2B5EF4-FFF2-40B4-BE49-F238E27FC236}">
                <a16:creationId xmlns:a16="http://schemas.microsoft.com/office/drawing/2014/main" id="{A0D8C138-F7E8-CF4A-B5B6-5D16BA95B0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53" t="20995" r="43575" b="56174"/>
          <a:stretch/>
        </p:blipFill>
        <p:spPr>
          <a:xfrm>
            <a:off x="5159022" y="2077158"/>
            <a:ext cx="1444978" cy="1264353"/>
          </a:xfrm>
          <a:prstGeom prst="ellipse">
            <a:avLst/>
          </a:prstGeom>
        </p:spPr>
      </p:pic>
      <p:sp>
        <p:nvSpPr>
          <p:cNvPr id="55" name="kafka-to-elatic-circle">
            <a:extLst>
              <a:ext uri="{FF2B5EF4-FFF2-40B4-BE49-F238E27FC236}">
                <a16:creationId xmlns:a16="http://schemas.microsoft.com/office/drawing/2014/main" id="{86B5E2D6-6456-C940-9032-CC5D07E38B9D}"/>
              </a:ext>
            </a:extLst>
          </p:cNvPr>
          <p:cNvSpPr/>
          <p:nvPr/>
        </p:nvSpPr>
        <p:spPr>
          <a:xfrm>
            <a:off x="5080000" y="1998133"/>
            <a:ext cx="1625599" cy="14308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elastic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Spring-elastic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Spring-kafka (</a:t>
            </a:r>
            <a:r>
              <a:rPr lang="en-NL" sz="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consumer)</a:t>
            </a:r>
            <a:endParaRPr lang="en-NL" sz="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NL" sz="800" dirty="0"/>
          </a:p>
        </p:txBody>
      </p:sp>
      <p:pic>
        <p:nvPicPr>
          <p:cNvPr id="56" name="config-server" descr="A close up of a logo&#10;&#10;Description automatically generated">
            <a:extLst>
              <a:ext uri="{FF2B5EF4-FFF2-40B4-BE49-F238E27FC236}">
                <a16:creationId xmlns:a16="http://schemas.microsoft.com/office/drawing/2014/main" id="{1D7F5687-86FB-1D4D-B94A-582B01DC0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8" t="-12135" r="70246" b="87468"/>
          <a:stretch/>
        </p:blipFill>
        <p:spPr>
          <a:xfrm>
            <a:off x="2688116" y="242371"/>
            <a:ext cx="1806766" cy="1366092"/>
          </a:xfrm>
          <a:prstGeom prst="ellipse">
            <a:avLst/>
          </a:prstGeom>
        </p:spPr>
      </p:pic>
      <p:sp>
        <p:nvSpPr>
          <p:cNvPr id="57" name="config-server-circle">
            <a:extLst>
              <a:ext uri="{FF2B5EF4-FFF2-40B4-BE49-F238E27FC236}">
                <a16:creationId xmlns:a16="http://schemas.microsoft.com/office/drawing/2014/main" id="{A1F45FF4-B1D1-3B48-AF42-63898B082A3F}"/>
              </a:ext>
            </a:extLst>
          </p:cNvPr>
          <p:cNvSpPr/>
          <p:nvPr/>
        </p:nvSpPr>
        <p:spPr>
          <a:xfrm>
            <a:off x="2599981" y="154199"/>
            <a:ext cx="1983035" cy="1531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Externalized config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config git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encryption for sensitive data</a:t>
            </a:r>
          </a:p>
          <a:p>
            <a:pPr algn="ctr"/>
            <a:endParaRPr lang="en-NL" sz="800" dirty="0"/>
          </a:p>
        </p:txBody>
      </p:sp>
      <p:pic>
        <p:nvPicPr>
          <p:cNvPr id="58" name="query-service" descr="A close up of a logo&#10;&#10;Description automatically generated">
            <a:extLst>
              <a:ext uri="{FF2B5EF4-FFF2-40B4-BE49-F238E27FC236}">
                <a16:creationId xmlns:a16="http://schemas.microsoft.com/office/drawing/2014/main" id="{C164310E-4570-7E46-A2AA-E44BA6774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28" t="20581" r="11458" b="56447"/>
          <a:stretch/>
        </p:blipFill>
        <p:spPr>
          <a:xfrm>
            <a:off x="7474226" y="2054087"/>
            <a:ext cx="1669774" cy="1272209"/>
          </a:xfrm>
          <a:prstGeom prst="ellipse">
            <a:avLst/>
          </a:prstGeom>
        </p:spPr>
      </p:pic>
      <p:sp>
        <p:nvSpPr>
          <p:cNvPr id="59" name="query-service-circle">
            <a:extLst>
              <a:ext uri="{FF2B5EF4-FFF2-40B4-BE49-F238E27FC236}">
                <a16:creationId xmlns:a16="http://schemas.microsoft.com/office/drawing/2014/main" id="{C247BA3A-88C0-164C-9084-EFFDE8877355}"/>
              </a:ext>
            </a:extLst>
          </p:cNvPr>
          <p:cNvSpPr/>
          <p:nvPr/>
        </p:nvSpPr>
        <p:spPr>
          <a:xfrm>
            <a:off x="7381461" y="1961322"/>
            <a:ext cx="1855304" cy="14676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Hateoas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advice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versioning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api 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 query with elastic</a:t>
            </a:r>
          </a:p>
          <a:p>
            <a:pPr algn="ctr"/>
            <a:endParaRPr lang="en-NL" sz="800" dirty="0"/>
          </a:p>
        </p:txBody>
      </p:sp>
      <p:pic>
        <p:nvPicPr>
          <p:cNvPr id="60" name="web-client" descr="A close up of a logo&#10;&#10;Description automatically generated">
            <a:extLst>
              <a:ext uri="{FF2B5EF4-FFF2-40B4-BE49-F238E27FC236}">
                <a16:creationId xmlns:a16="http://schemas.microsoft.com/office/drawing/2014/main" id="{8DC2C887-8284-534D-8FF1-06B743ADC8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75" t="18426" r="-4460" b="56449"/>
          <a:stretch/>
        </p:blipFill>
        <p:spPr>
          <a:xfrm>
            <a:off x="8680174" y="1934817"/>
            <a:ext cx="1722784" cy="1391479"/>
          </a:xfrm>
          <a:prstGeom prst="ellipse">
            <a:avLst/>
          </a:prstGeom>
        </p:spPr>
      </p:pic>
      <p:sp>
        <p:nvSpPr>
          <p:cNvPr id="61" name="web-client-circle">
            <a:extLst>
              <a:ext uri="{FF2B5EF4-FFF2-40B4-BE49-F238E27FC236}">
                <a16:creationId xmlns:a16="http://schemas.microsoft.com/office/drawing/2014/main" id="{767A59DD-E62D-E14B-811D-4876CFB4CCCB}"/>
              </a:ext>
            </a:extLst>
          </p:cNvPr>
          <p:cNvSpPr/>
          <p:nvPr/>
        </p:nvSpPr>
        <p:spPr>
          <a:xfrm>
            <a:off x="8587409" y="1828800"/>
            <a:ext cx="1921565" cy="1600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Webclient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thymeleaf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 webclient and thymeleaf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side Load balancing</a:t>
            </a:r>
          </a:p>
          <a:p>
            <a:pPr algn="ctr"/>
            <a:endParaRPr lang="en-NL" sz="800" dirty="0"/>
          </a:p>
        </p:txBody>
      </p:sp>
      <p:pic>
        <p:nvPicPr>
          <p:cNvPr id="62" name="authz" descr="A close up of a logo&#10;&#10;Description automatically generated">
            <a:extLst>
              <a:ext uri="{FF2B5EF4-FFF2-40B4-BE49-F238E27FC236}">
                <a16:creationId xmlns:a16="http://schemas.microsoft.com/office/drawing/2014/main" id="{E67BA0E0-5C33-D840-B0BA-DA25C40AB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44" t="-16521" r="3583" b="86355"/>
          <a:stretch/>
        </p:blipFill>
        <p:spPr>
          <a:xfrm>
            <a:off x="7222434" y="0"/>
            <a:ext cx="2544417" cy="1669773"/>
          </a:xfrm>
          <a:prstGeom prst="ellipse">
            <a:avLst/>
          </a:prstGeom>
        </p:spPr>
      </p:pic>
      <p:sp>
        <p:nvSpPr>
          <p:cNvPr id="63" name="authz-circle">
            <a:extLst>
              <a:ext uri="{FF2B5EF4-FFF2-40B4-BE49-F238E27FC236}">
                <a16:creationId xmlns:a16="http://schemas.microsoft.com/office/drawing/2014/main" id="{C7CFD62B-FBAE-1748-A206-BA5AA433DE79}"/>
              </a:ext>
            </a:extLst>
          </p:cNvPr>
          <p:cNvSpPr/>
          <p:nvPr/>
        </p:nvSpPr>
        <p:spPr>
          <a:xfrm>
            <a:off x="7222434" y="0"/>
            <a:ext cx="2544417" cy="16697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Keycloak authz server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Oauth2, open id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oauth2 resource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oauth2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</a:t>
            </a:r>
          </a:p>
          <a:p>
            <a:pPr algn="ctr"/>
            <a:endParaRPr lang="en-NL" sz="800" dirty="0"/>
          </a:p>
        </p:txBody>
      </p:sp>
      <p:pic>
        <p:nvPicPr>
          <p:cNvPr id="64" name="kafka-streams" descr="A close up of a logo&#10;&#10;Description automatically generated">
            <a:extLst>
              <a:ext uri="{FF2B5EF4-FFF2-40B4-BE49-F238E27FC236}">
                <a16:creationId xmlns:a16="http://schemas.microsoft.com/office/drawing/2014/main" id="{3E3C9FB4-B503-A24A-8AA3-EF513B5D5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61" t="51209" r="65417" b="32995"/>
          <a:stretch/>
        </p:blipFill>
        <p:spPr>
          <a:xfrm>
            <a:off x="3578087" y="3750365"/>
            <a:ext cx="1298713" cy="874644"/>
          </a:xfrm>
          <a:prstGeom prst="ellipse">
            <a:avLst/>
          </a:prstGeom>
        </p:spPr>
      </p:pic>
      <p:sp>
        <p:nvSpPr>
          <p:cNvPr id="65" name="kafka-streams-circle">
            <a:extLst>
              <a:ext uri="{FF2B5EF4-FFF2-40B4-BE49-F238E27FC236}">
                <a16:creationId xmlns:a16="http://schemas.microsoft.com/office/drawing/2014/main" id="{8790EAEB-6E8A-5243-A5BF-1416C56742C0}"/>
              </a:ext>
            </a:extLst>
          </p:cNvPr>
          <p:cNvSpPr/>
          <p:nvPr/>
        </p:nvSpPr>
        <p:spPr>
          <a:xfrm>
            <a:off x="3485322" y="3644348"/>
            <a:ext cx="1484243" cy="10734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key/value stores</a:t>
            </a:r>
          </a:p>
          <a:p>
            <a:endParaRPr lang="en-NL" sz="800" dirty="0"/>
          </a:p>
        </p:txBody>
      </p:sp>
      <p:pic>
        <p:nvPicPr>
          <p:cNvPr id="66" name="analytics" descr="A close up of a logo&#10;&#10;Description automatically generated">
            <a:extLst>
              <a:ext uri="{FF2B5EF4-FFF2-40B4-BE49-F238E27FC236}">
                <a16:creationId xmlns:a16="http://schemas.microsoft.com/office/drawing/2014/main" id="{6C6EF0DD-4893-4D42-8B8F-8C60A4FBE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69" t="50492" r="51341" b="32280"/>
          <a:stretch/>
        </p:blipFill>
        <p:spPr>
          <a:xfrm>
            <a:off x="4678017" y="3710609"/>
            <a:ext cx="1311966" cy="954156"/>
          </a:xfrm>
          <a:prstGeom prst="ellipse">
            <a:avLst/>
          </a:prstGeom>
        </p:spPr>
      </p:pic>
      <p:sp>
        <p:nvSpPr>
          <p:cNvPr id="67" name="analytics-circle">
            <a:extLst>
              <a:ext uri="{FF2B5EF4-FFF2-40B4-BE49-F238E27FC236}">
                <a16:creationId xmlns:a16="http://schemas.microsoft.com/office/drawing/2014/main" id="{6CA89F0C-CE7A-5F4D-84F6-FB78361B3954}"/>
              </a:ext>
            </a:extLst>
          </p:cNvPr>
          <p:cNvSpPr/>
          <p:nvPr/>
        </p:nvSpPr>
        <p:spPr>
          <a:xfrm>
            <a:off x="4585252" y="3617843"/>
            <a:ext cx="1510747" cy="11396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data (postgresql)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inserts with spring data jpa</a:t>
            </a:r>
          </a:p>
        </p:txBody>
      </p:sp>
      <p:pic>
        <p:nvPicPr>
          <p:cNvPr id="68" name="discovery" descr="A close up of a logo&#10;&#10;Description automatically generated">
            <a:extLst>
              <a:ext uri="{FF2B5EF4-FFF2-40B4-BE49-F238E27FC236}">
                <a16:creationId xmlns:a16="http://schemas.microsoft.com/office/drawing/2014/main" id="{5FB4DC79-E59C-654D-820B-1D304713A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16" t="-11725" r="29388" b="87796"/>
          <a:stretch/>
        </p:blipFill>
        <p:spPr>
          <a:xfrm>
            <a:off x="5844209" y="265044"/>
            <a:ext cx="1881808" cy="1325218"/>
          </a:xfrm>
          <a:prstGeom prst="ellipse">
            <a:avLst/>
          </a:prstGeom>
        </p:spPr>
      </p:pic>
      <p:sp>
        <p:nvSpPr>
          <p:cNvPr id="69" name="discovery-circle">
            <a:extLst>
              <a:ext uri="{FF2B5EF4-FFF2-40B4-BE49-F238E27FC236}">
                <a16:creationId xmlns:a16="http://schemas.microsoft.com/office/drawing/2014/main" id="{E5A732CC-DA65-1545-8FD5-2B80CC8F33A0}"/>
              </a:ext>
            </a:extLst>
          </p:cNvPr>
          <p:cNvSpPr/>
          <p:nvPr/>
        </p:nvSpPr>
        <p:spPr>
          <a:xfrm>
            <a:off x="5751443" y="154199"/>
            <a:ext cx="2080592" cy="15420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discovery and registration with netflix eureka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igh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800" dirty="0"/>
          </a:p>
        </p:txBody>
      </p:sp>
      <p:pic>
        <p:nvPicPr>
          <p:cNvPr id="70" name="gateway" descr="A close up of a logo&#10;&#10;Description automatically generated">
            <a:extLst>
              <a:ext uri="{FF2B5EF4-FFF2-40B4-BE49-F238E27FC236}">
                <a16:creationId xmlns:a16="http://schemas.microsoft.com/office/drawing/2014/main" id="{7B8A2AE0-B765-D54E-B20F-AB2E76177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43" t="-11725" r="51341" b="87316"/>
          <a:stretch/>
        </p:blipFill>
        <p:spPr>
          <a:xfrm>
            <a:off x="4280452" y="265042"/>
            <a:ext cx="1709531" cy="1351723"/>
          </a:xfrm>
          <a:prstGeom prst="ellipse">
            <a:avLst/>
          </a:prstGeom>
        </p:spPr>
      </p:pic>
      <p:sp>
        <p:nvSpPr>
          <p:cNvPr id="71" name="gateway-circle">
            <a:extLst>
              <a:ext uri="{FF2B5EF4-FFF2-40B4-BE49-F238E27FC236}">
                <a16:creationId xmlns:a16="http://schemas.microsoft.com/office/drawing/2014/main" id="{7A9C6EAD-5491-B04D-90FD-2B625D1975F8}"/>
              </a:ext>
            </a:extLst>
          </p:cNvPr>
          <p:cNvSpPr/>
          <p:nvPr/>
        </p:nvSpPr>
        <p:spPr>
          <a:xfrm>
            <a:off x="4174435" y="154199"/>
            <a:ext cx="1921566" cy="15553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cloud gateway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side load balancing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breaker &amp; fallbacks with resilience4j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limiting with redis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redis</a:t>
            </a:r>
          </a:p>
        </p:txBody>
      </p:sp>
      <p:pic>
        <p:nvPicPr>
          <p:cNvPr id="72" name="monitoring" descr="A close up of a logo&#10;&#10;Description automatically generated">
            <a:extLst>
              <a:ext uri="{FF2B5EF4-FFF2-40B4-BE49-F238E27FC236}">
                <a16:creationId xmlns:a16="http://schemas.microsoft.com/office/drawing/2014/main" id="{2721A42D-9BCD-A14E-9FDA-6FA40D818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8" t="70831" r="75136" b="9307"/>
          <a:stretch/>
        </p:blipFill>
        <p:spPr>
          <a:xfrm>
            <a:off x="2888973" y="4837043"/>
            <a:ext cx="1219201" cy="1099931"/>
          </a:xfrm>
          <a:prstGeom prst="ellipse">
            <a:avLst/>
          </a:prstGeom>
        </p:spPr>
      </p:pic>
      <p:sp>
        <p:nvSpPr>
          <p:cNvPr id="73" name="monitoring-circle">
            <a:extLst>
              <a:ext uri="{FF2B5EF4-FFF2-40B4-BE49-F238E27FC236}">
                <a16:creationId xmlns:a16="http://schemas.microsoft.com/office/drawing/2014/main" id="{D4E120C8-4EA6-874B-9047-2983C5916CC7}"/>
              </a:ext>
            </a:extLst>
          </p:cNvPr>
          <p:cNvSpPr/>
          <p:nvPr/>
        </p:nvSpPr>
        <p:spPr>
          <a:xfrm>
            <a:off x="2796209" y="4731026"/>
            <a:ext cx="1404730" cy="12987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 actuator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Prometheus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 visualization</a:t>
            </a:r>
          </a:p>
          <a:p>
            <a:pPr algn="ctr"/>
            <a:endParaRPr lang="en-NL" sz="800" dirty="0"/>
          </a:p>
        </p:txBody>
      </p:sp>
      <p:pic>
        <p:nvPicPr>
          <p:cNvPr id="74" name="kibana" descr="A close up of a logo&#10;&#10;Description automatically generated">
            <a:extLst>
              <a:ext uri="{FF2B5EF4-FFF2-40B4-BE49-F238E27FC236}">
                <a16:creationId xmlns:a16="http://schemas.microsoft.com/office/drawing/2014/main" id="{9220538D-6481-B241-A05D-CD193EB80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68" t="68916" r="4420" b="8829"/>
          <a:stretch/>
        </p:blipFill>
        <p:spPr>
          <a:xfrm>
            <a:off x="8070573" y="4731026"/>
            <a:ext cx="1630017" cy="1232452"/>
          </a:xfrm>
          <a:prstGeom prst="ellipse">
            <a:avLst/>
          </a:prstGeom>
        </p:spPr>
      </p:pic>
      <p:sp>
        <p:nvSpPr>
          <p:cNvPr id="75" name="kibana-circle">
            <a:extLst>
              <a:ext uri="{FF2B5EF4-FFF2-40B4-BE49-F238E27FC236}">
                <a16:creationId xmlns:a16="http://schemas.microsoft.com/office/drawing/2014/main" id="{2F36BFB5-E4CB-0548-9368-1D8D38480406}"/>
              </a:ext>
            </a:extLst>
          </p:cNvPr>
          <p:cNvSpPr/>
          <p:nvPr/>
        </p:nvSpPr>
        <p:spPr>
          <a:xfrm>
            <a:off x="7938052" y="4611758"/>
            <a:ext cx="1895061" cy="14444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aggregation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tracing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 &amp; Logstash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Kibana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800" dirty="0"/>
          </a:p>
        </p:txBody>
      </p:sp>
      <p:pic>
        <p:nvPicPr>
          <p:cNvPr id="87" name="java" descr="A picture containing drawing, light, food&#10;&#10;Description automatically generated">
            <a:extLst>
              <a:ext uri="{FF2B5EF4-FFF2-40B4-BE49-F238E27FC236}">
                <a16:creationId xmlns:a16="http://schemas.microsoft.com/office/drawing/2014/main" id="{E4D7822D-1375-D34E-A9D0-8E8CECD08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88591"/>
            <a:ext cx="656351" cy="656351"/>
          </a:xfrm>
          <a:prstGeom prst="rect">
            <a:avLst/>
          </a:prstGeom>
        </p:spPr>
      </p:pic>
      <p:pic>
        <p:nvPicPr>
          <p:cNvPr id="89" name="intellij" descr="A close up of a logo&#10;&#10;Description automatically generated">
            <a:extLst>
              <a:ext uri="{FF2B5EF4-FFF2-40B4-BE49-F238E27FC236}">
                <a16:creationId xmlns:a16="http://schemas.microsoft.com/office/drawing/2014/main" id="{A449D93B-FFE7-524A-9670-8EED0E54D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22" y="6264616"/>
            <a:ext cx="480326" cy="480326"/>
          </a:xfrm>
          <a:prstGeom prst="rect">
            <a:avLst/>
          </a:prstGeom>
        </p:spPr>
      </p:pic>
      <p:pic>
        <p:nvPicPr>
          <p:cNvPr id="91" name="docker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EF4B9523-3CD8-F441-9B02-6DC27CD25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2149" y="4945047"/>
            <a:ext cx="1730022" cy="807344"/>
          </a:xfrm>
          <a:prstGeom prst="rect">
            <a:avLst/>
          </a:prstGeom>
        </p:spPr>
      </p:pic>
      <p:pic>
        <p:nvPicPr>
          <p:cNvPr id="95" name="git" descr="A stop sign&#10;&#10;Description automatically generated">
            <a:extLst>
              <a:ext uri="{FF2B5EF4-FFF2-40B4-BE49-F238E27FC236}">
                <a16:creationId xmlns:a16="http://schemas.microsoft.com/office/drawing/2014/main" id="{F0684EF8-0A88-1E43-B8A8-460A9FFF15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304" y="5731899"/>
            <a:ext cx="831332" cy="480325"/>
          </a:xfrm>
          <a:prstGeom prst="rect">
            <a:avLst/>
          </a:prstGeom>
        </p:spPr>
      </p:pic>
      <p:pic>
        <p:nvPicPr>
          <p:cNvPr id="97" name="maven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450DF3A6-FB29-9949-AED8-F81A75985E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27346" y="5829045"/>
            <a:ext cx="876445" cy="214242"/>
          </a:xfrm>
          <a:prstGeom prst="rect">
            <a:avLst/>
          </a:prstGeom>
        </p:spPr>
      </p:pic>
      <p:sp>
        <p:nvSpPr>
          <p:cNvPr id="3" name="tools">
            <a:extLst>
              <a:ext uri="{FF2B5EF4-FFF2-40B4-BE49-F238E27FC236}">
                <a16:creationId xmlns:a16="http://schemas.microsoft.com/office/drawing/2014/main" id="{B7FABCAB-06BA-6241-AC7C-B74B647588D1}"/>
              </a:ext>
            </a:extLst>
          </p:cNvPr>
          <p:cNvSpPr/>
          <p:nvPr/>
        </p:nvSpPr>
        <p:spPr>
          <a:xfrm>
            <a:off x="435255" y="3750365"/>
            <a:ext cx="1404713" cy="11946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pic>
        <p:nvPicPr>
          <p:cNvPr id="5" name="Picture 4" descr="A picture containing dark, light, honeycomb, window&#10;&#10;Description automatically generated">
            <a:extLst>
              <a:ext uri="{FF2B5EF4-FFF2-40B4-BE49-F238E27FC236}">
                <a16:creationId xmlns:a16="http://schemas.microsoft.com/office/drawing/2014/main" id="{3C2ED074-8815-384B-BE79-137C50FB58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2097" y="6088591"/>
            <a:ext cx="1589903" cy="656351"/>
          </a:xfrm>
          <a:prstGeom prst="rect">
            <a:avLst/>
          </a:prstGeom>
        </p:spPr>
      </p:pic>
      <p:sp>
        <p:nvSpPr>
          <p:cNvPr id="6" name="Folded Corner 5">
            <a:extLst>
              <a:ext uri="{FF2B5EF4-FFF2-40B4-BE49-F238E27FC236}">
                <a16:creationId xmlns:a16="http://schemas.microsoft.com/office/drawing/2014/main" id="{8C8BADF4-56E9-9C45-B017-0C0D2254ED0C}"/>
              </a:ext>
            </a:extLst>
          </p:cNvPr>
          <p:cNvSpPr/>
          <p:nvPr/>
        </p:nvSpPr>
        <p:spPr>
          <a:xfrm>
            <a:off x="10515274" y="2832025"/>
            <a:ext cx="1669593" cy="325889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Microservices</a:t>
            </a:r>
          </a:p>
          <a:p>
            <a:endParaRPr lang="en-GB" sz="12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Reusable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deploy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Event-driven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sourcing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CQRS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Externalized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Breaker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GB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aggreation</a:t>
            </a:r>
            <a:endParaRPr lang="en-GB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Authentication/Authorization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per service</a:t>
            </a:r>
            <a:br>
              <a:rPr lang="en-GB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1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1A54-143A-1A4D-8A93-7298FAB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154199"/>
            <a:ext cx="10515600" cy="7602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Big picture: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AAA10DD-E43E-3E45-A653-BC357E3B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359" y="837399"/>
            <a:ext cx="7908154" cy="55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207</Words>
  <Application>Microsoft Macintosh PowerPoint</Application>
  <PresentationFormat>Widescreen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Big picture:</vt:lpstr>
      <vt:lpstr>Big picture: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Hands-on event-driven microservices patterns with spring boot, kafka and elasticsearch </dc:title>
  <dc:creator>Gelenler, A. (Ali)</dc:creator>
  <cp:lastModifiedBy>Gelenler, A. (Ali)</cp:lastModifiedBy>
  <cp:revision>49</cp:revision>
  <dcterms:created xsi:type="dcterms:W3CDTF">2020-07-30T19:45:05Z</dcterms:created>
  <dcterms:modified xsi:type="dcterms:W3CDTF">2021-02-23T13:43:16Z</dcterms:modified>
</cp:coreProperties>
</file>