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015"/>
  </p:normalViewPr>
  <p:slideViewPr>
    <p:cSldViewPr snapToGrid="0" snapToObjects="1">
      <p:cViewPr varScale="1">
        <p:scale>
          <a:sx n="77" d="100"/>
          <a:sy n="77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7481-E62C-CE47-8569-1B0A59FCE4E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990F-2B29-904D-AB30-EA31571129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7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大家好，现在我来介绍一下我的项目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项目的名称是</a:t>
            </a:r>
            <a:r>
              <a:rPr kumimoji="1" lang="en-US" altLang="zh-CN" dirty="0"/>
              <a:t>cornerstone</a:t>
            </a:r>
            <a:r>
              <a:rPr kumimoji="1" lang="zh-CN" altLang="en-US" dirty="0"/>
              <a:t>，也就是基石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990F-2B29-904D-AB30-EA31571129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我的想法其实来源于我的两个室友，啊她今天没来，</a:t>
            </a:r>
            <a:endParaRPr kumimoji="1" lang="en-US" altLang="zh-CN" dirty="0"/>
          </a:p>
          <a:p>
            <a:r>
              <a:rPr kumimoji="1" lang="zh-CN" altLang="en-US" dirty="0"/>
              <a:t>由于要准备出国，她们每天都要背单词，但是由于咸鱼了</a:t>
            </a:r>
            <a:r>
              <a:rPr kumimoji="1" lang="en-US" altLang="zh-CN" dirty="0"/>
              <a:t>4</a:t>
            </a:r>
            <a:r>
              <a:rPr kumimoji="1" lang="zh-CN" altLang="en-US" dirty="0"/>
              <a:t>年很难再恢复高中时为自己而学习的冲劲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我就看着她们俩每天催促对方背单词，所以就有了个想法，我们现在有很多打卡</a:t>
            </a:r>
            <a:r>
              <a:rPr kumimoji="1" lang="en-US" altLang="zh-CN" dirty="0"/>
              <a:t>app</a:t>
            </a:r>
            <a:r>
              <a:rPr kumimoji="1" lang="zh-CN" altLang="en-US" dirty="0"/>
              <a:t>，但是没有什么监督系统，所以我就想做一个组队竞争的打卡</a:t>
            </a:r>
            <a:r>
              <a:rPr kumimoji="1" lang="en-US" altLang="zh-CN"/>
              <a:t>app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990F-2B29-904D-AB30-EA31571129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6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990F-2B29-904D-AB30-EA31571129A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01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16.62.46.96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66D4-BC3D-734E-8683-D32F87DA4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035" y="1913467"/>
            <a:ext cx="6815669" cy="1515533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cornerstone</a:t>
            </a:r>
            <a:b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							</a:t>
            </a:r>
            <a:r>
              <a:rPr kumimoji="1" lang="zh-CN" altLang="en-US" sz="2400" dirty="0">
                <a:solidFill>
                  <a:schemeClr val="accent3"/>
                </a:solidFill>
              </a:rPr>
              <a:t>靠自觉</a:t>
            </a:r>
            <a:r>
              <a:rPr kumimoji="1" lang="zh-CN" altLang="en-US" sz="2400" dirty="0">
                <a:solidFill>
                  <a:schemeClr val="accent3"/>
                </a:solidFill>
                <a:latin typeface="Ayuthaya" pitchFamily="2" charset="-34"/>
                <a:cs typeface="Ayuthaya" pitchFamily="2" charset="-34"/>
              </a:rPr>
              <a:t>？ </a:t>
            </a:r>
            <a:r>
              <a:rPr kumimoji="1" lang="en-US" altLang="zh-CN" sz="2400" dirty="0">
                <a:solidFill>
                  <a:schemeClr val="accent3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Naïve</a:t>
            </a:r>
            <a:endParaRPr kumimoji="1" lang="zh-CN" altLang="en-US" sz="2400" dirty="0">
              <a:solidFill>
                <a:schemeClr val="accent3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F16B9-8B7F-F540-A5A4-699A1E02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1068" y="3897627"/>
            <a:ext cx="7137402" cy="1515533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zh-CN" dirty="0"/>
              <a:t>				</a:t>
            </a:r>
            <a:endParaRPr kumimoji="1" lang="en-US" altLang="zh-CN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				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移动互联网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pj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开题汇报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				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				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fduxuan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49927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B9B4-1F82-F84E-A331-9690CBBC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62E9A-DC7A-3242-BF3B-D4DD8BC9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b="1" dirty="0"/>
              <a:t>想法来源：</a:t>
            </a:r>
            <a:r>
              <a:rPr kumimoji="1" lang="zh-CN" altLang="en-US" sz="1800" dirty="0"/>
              <a:t>现如今我们有很多 学习类的 </a:t>
            </a:r>
            <a:r>
              <a:rPr kumimoji="1" lang="en-US" altLang="zh-CN" sz="1800" dirty="0"/>
              <a:t>app</a:t>
            </a:r>
            <a:r>
              <a:rPr kumimoji="1" lang="zh-CN" altLang="en-US" sz="1800" dirty="0"/>
              <a:t>， 有各种单词打卡，健身计划，舞蹈教学等等，但是能够坚持不断学习的人很少。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b="1" dirty="0"/>
              <a:t>目标</a:t>
            </a:r>
            <a:r>
              <a:rPr kumimoji="1" lang="zh-CN" altLang="en-US" sz="1800" dirty="0"/>
              <a:t>： 制作一个支持 系统化学习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日常计划打卡 的 监督</a:t>
            </a:r>
            <a:r>
              <a:rPr kumimoji="1" lang="zh-CN" altLang="en-US" sz="1800" b="1" dirty="0"/>
              <a:t>竞争</a:t>
            </a:r>
            <a:r>
              <a:rPr kumimoji="1" lang="en-US" altLang="zh-CN" sz="1800" dirty="0"/>
              <a:t>APP</a:t>
            </a:r>
          </a:p>
          <a:p>
            <a:endParaRPr kumimoji="1" lang="en-US" altLang="zh-CN" sz="1800" dirty="0"/>
          </a:p>
          <a:p>
            <a:r>
              <a:rPr kumimoji="1" lang="zh-CN" altLang="en-US" sz="1800" b="1" dirty="0"/>
              <a:t>目的</a:t>
            </a:r>
            <a:r>
              <a:rPr kumimoji="1" lang="zh-CN" altLang="en-US" sz="1800" dirty="0"/>
              <a:t>： 实现快乐打卡，组队共同进步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88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CA1D-387C-504D-AF89-24729A9B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53318-593D-7248-AD37-22099A10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项目原型设计   </a:t>
            </a:r>
            <a:r>
              <a:rPr lang="en" altLang="zh-CN" dirty="0">
                <a:hlinkClick r:id="rId3"/>
              </a:rPr>
              <a:t>http://116.62.46.9</a:t>
            </a:r>
            <a:r>
              <a:rPr lang="en-US" altLang="zh-CN" dirty="0">
                <a:hlinkClick r:id="rId3"/>
              </a:rPr>
              <a:t>6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A498A-EF34-4141-803F-5A9945BD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72" y="2556932"/>
            <a:ext cx="2694826" cy="36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0214-72B7-1247-AF72-76F388E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创新性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2E64B-AF5F-FF4D-8313-18432E1B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借鉴 支付宝养鸡</a:t>
            </a:r>
            <a:r>
              <a:rPr kumimoji="1" lang="en-US" altLang="zh-CN" dirty="0"/>
              <a:t>/</a:t>
            </a:r>
            <a:r>
              <a:rPr kumimoji="1" lang="zh-CN" altLang="en-US" dirty="0"/>
              <a:t>蚂蚁森林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qq</a:t>
            </a:r>
            <a:r>
              <a:rPr kumimoji="1" lang="zh-CN" altLang="en-US" dirty="0"/>
              <a:t>宠物 的概念，对于打卡完成有激励作用</a:t>
            </a:r>
            <a:endParaRPr kumimoji="1" lang="en-US" altLang="zh-CN" dirty="0"/>
          </a:p>
          <a:p>
            <a:r>
              <a:rPr kumimoji="1" lang="zh-CN" altLang="en-US" dirty="0"/>
              <a:t>两人组队竞争，相互打卡，将监督贯彻到位</a:t>
            </a:r>
            <a:endParaRPr kumimoji="1" lang="en-US" altLang="zh-CN" dirty="0"/>
          </a:p>
          <a:p>
            <a:r>
              <a:rPr kumimoji="1" lang="zh-CN" altLang="en-US" dirty="0"/>
              <a:t>除了系统提供，也支持上传自己的</a:t>
            </a:r>
            <a:r>
              <a:rPr kumimoji="1" lang="en-US" altLang="zh-CN" dirty="0"/>
              <a:t>roadmap</a:t>
            </a:r>
            <a:r>
              <a:rPr kumimoji="1" lang="zh-CN" altLang="en-US" dirty="0"/>
              <a:t> 计划，在分享中帮助他人，在借鉴中提高自我， 特别是使用与评论满足强者的“装逼”心态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9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65CC-F4BF-4B4A-A2B0-4A8A947C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9231-9DC5-5F42-96E7-7A1E8E67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后端： 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flask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jinja2</a:t>
            </a:r>
          </a:p>
          <a:p>
            <a:r>
              <a:rPr kumimoji="1" lang="zh-CN" altLang="en-US" dirty="0"/>
              <a:t>前端： 安卓原生</a:t>
            </a:r>
            <a:endParaRPr kumimoji="1" lang="en-US" altLang="zh-CN" dirty="0"/>
          </a:p>
          <a:p>
            <a:r>
              <a:rPr kumimoji="1" lang="zh-CN" altLang="en-US" dirty="0"/>
              <a:t>其他接口： 微信登录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qq</a:t>
            </a:r>
            <a:r>
              <a:rPr kumimoji="1" lang="zh-CN" altLang="en-US" dirty="0"/>
              <a:t>登录接口 （完成一个）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数据库： 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mongo/</a:t>
            </a:r>
            <a:r>
              <a:rPr kumimoji="1" lang="en-US" altLang="zh-CN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redis</a:t>
            </a:r>
            <a:r>
              <a:rPr kumimoji="1" lang="zh-CN" altLang="en-US" dirty="0"/>
              <a:t>（</a:t>
            </a:r>
            <a:r>
              <a:rPr kumimoji="1" lang="zh-CN" altLang="en-US" sz="2000" dirty="0"/>
              <a:t>目前设计字段较多，并且用到连接查询较少，用</a:t>
            </a:r>
            <a:r>
              <a:rPr kumimoji="1" lang="en-US" altLang="zh-CN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key-value</a:t>
            </a:r>
            <a:r>
              <a:rPr kumimoji="1" lang="zh-CN" altLang="en-US" sz="2000" dirty="0"/>
              <a:t>型比较方便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84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63B7-29F9-184D-90A7-D05C636C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0ED88-541C-F042-80EF-DA14838A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项目与</a:t>
            </a:r>
            <a:r>
              <a:rPr kumimoji="1" lang="en-US" altLang="zh-CN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qq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微信相互链接，并做到因此访问好友</a:t>
            </a:r>
            <a:endParaRPr kumimoji="1" lang="en-US" altLang="zh-CN" dirty="0"/>
          </a:p>
          <a:p>
            <a:r>
              <a:rPr kumimoji="1" lang="zh-CN" altLang="en-US" dirty="0"/>
              <a:t>分享个人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roadmap</a:t>
            </a:r>
            <a:r>
              <a:rPr kumimoji="1" lang="zh-CN" altLang="en-US" dirty="0"/>
              <a:t>，支持使用（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fork</a:t>
            </a:r>
            <a:r>
              <a:rPr kumimoji="1" lang="zh-CN" altLang="en-US" dirty="0"/>
              <a:t>），评论等常用功能</a:t>
            </a:r>
            <a:endParaRPr kumimoji="1" lang="en-US" altLang="zh-CN" dirty="0"/>
          </a:p>
          <a:p>
            <a:r>
              <a:rPr kumimoji="1" lang="zh-CN" altLang="en-US" dirty="0"/>
              <a:t>个人宠物养成 模型生成处理（我觉得</a:t>
            </a:r>
            <a:r>
              <a:rPr kumimoji="1" lang="en-US" altLang="zh-CN" dirty="0"/>
              <a:t>2d</a:t>
            </a:r>
            <a:r>
              <a:rPr kumimoji="1" lang="zh-CN" altLang="en-US" dirty="0"/>
              <a:t>像素点比较适合，因为这其实将是个摆设）</a:t>
            </a:r>
            <a:endParaRPr kumimoji="1" lang="en-US" altLang="zh-CN" dirty="0"/>
          </a:p>
          <a:p>
            <a:r>
              <a:rPr kumimoji="1" lang="zh-CN" altLang="en-US" dirty="0"/>
              <a:t>因为课程是针对前端，因此设计了较多页面，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应该会是大问题</a:t>
            </a:r>
            <a:endParaRPr kumimoji="1" lang="en-US" altLang="zh-CN" dirty="0"/>
          </a:p>
          <a:p>
            <a:r>
              <a:rPr kumimoji="1" lang="zh-CN" altLang="en-US" dirty="0"/>
              <a:t>推荐算法，如何根据点击次数在首页推荐感兴趣的计划（估计做不出）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想做一个功能完善的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：支持多人在线交互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4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5E215-289A-204D-8613-B674FBB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256B7-FFF2-474C-999E-126038FA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11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月前： 完成所有原型设计以及后端</a:t>
            </a:r>
            <a:r>
              <a:rPr kumimoji="1" lang="en-US" altLang="zh-CN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api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设计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/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数据库字段设计</a:t>
            </a:r>
            <a:endParaRPr kumimoji="1" lang="en-US" altLang="zh-CN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11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月前两周： 完成后端，并配置好代理方便前端调用</a:t>
            </a:r>
            <a:r>
              <a:rPr kumimoji="1" lang="en-US" altLang="zh-CN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api</a:t>
            </a:r>
            <a:endParaRPr kumimoji="1" lang="en-US" altLang="zh-CN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11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月后两周：完成前端的功能逻辑</a:t>
            </a:r>
            <a:endParaRPr kumimoji="1" lang="en-US" altLang="zh-CN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之后： 调 </a:t>
            </a:r>
            <a:r>
              <a:rPr kumimoji="1" lang="en-US" altLang="zh-CN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ui</a:t>
            </a:r>
            <a:r>
              <a:rPr kumimoji="1" lang="en-US" altLang="zh-CN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kumimoji="1" lang="zh-CN" altLang="en-US" dirty="0">
                <a:latin typeface="Ayuthaya" pitchFamily="2" charset="-34"/>
                <a:cs typeface="Ayuthaya" pitchFamily="2" charset="-34"/>
              </a:rPr>
              <a:t>以及测试</a:t>
            </a:r>
          </a:p>
        </p:txBody>
      </p:sp>
    </p:spTree>
    <p:extLst>
      <p:ext uri="{BB962C8B-B14F-4D97-AF65-F5344CB8AC3E}">
        <p14:creationId xmlns:p14="http://schemas.microsoft.com/office/powerpoint/2010/main" val="38677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5C522-106F-2741-9970-D1C843C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76FAC-5565-7845-93E0-BDAA383F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2000" dirty="0"/>
          </a:p>
          <a:p>
            <a:r>
              <a:rPr kumimoji="1" lang="zh-CN" altLang="en-US" sz="2000" dirty="0"/>
              <a:t>主要目标： 对于一个计划性学习阶段实现 双人监督相互打卡，打卡后可获得积分助力宠物成长</a:t>
            </a:r>
            <a:endParaRPr kumimoji="1" lang="en-US" altLang="zh-CN" sz="2000" dirty="0"/>
          </a:p>
          <a:p>
            <a:r>
              <a:rPr kumimoji="1" lang="zh-CN" altLang="en-US" sz="2000" dirty="0"/>
              <a:t>可以制作自己的计划阶段，支持他人评论点赞使用</a:t>
            </a:r>
            <a:endParaRPr kumimoji="1" lang="en-US" altLang="zh-CN" sz="2000" dirty="0"/>
          </a:p>
          <a:p>
            <a:r>
              <a:rPr kumimoji="1" lang="zh-CN" altLang="en-US" sz="2000" dirty="0"/>
              <a:t>希望是一个完备的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，至少拥有类似 </a:t>
            </a:r>
            <a:r>
              <a:rPr kumimoji="1" lang="zh-CN" altLang="en-US" sz="2000" b="1" dirty="0"/>
              <a:t>个人信息修改 </a:t>
            </a:r>
            <a:r>
              <a:rPr kumimoji="1" lang="zh-CN" altLang="en-US" sz="2000" dirty="0"/>
              <a:t>这样的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必备功能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归根到底： 量化计划，监督学习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49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2096</TotalTime>
  <Words>572</Words>
  <Application>Microsoft Macintosh PowerPoint</Application>
  <PresentationFormat>宽屏</PresentationFormat>
  <Paragraphs>57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Ayuthaya</vt:lpstr>
      <vt:lpstr>Garamond</vt:lpstr>
      <vt:lpstr>环保</vt:lpstr>
      <vt:lpstr> cornerstone        靠自觉？ Naïve</vt:lpstr>
      <vt:lpstr>项目介绍</vt:lpstr>
      <vt:lpstr>项目内容</vt:lpstr>
      <vt:lpstr>创新性</vt:lpstr>
      <vt:lpstr>技术</vt:lpstr>
      <vt:lpstr>难点</vt:lpstr>
      <vt:lpstr>时间安排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cornerstone</dc:title>
  <dc:creator>Microsoft Office User</dc:creator>
  <cp:lastModifiedBy>Microsoft Office User</cp:lastModifiedBy>
  <cp:revision>52</cp:revision>
  <dcterms:created xsi:type="dcterms:W3CDTF">2019-10-21T07:29:12Z</dcterms:created>
  <dcterms:modified xsi:type="dcterms:W3CDTF">2020-01-14T14:55:51Z</dcterms:modified>
</cp:coreProperties>
</file>