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40A8B-4D0E-4ACB-A2CD-C0822FEE2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F837DD-803B-408D-99BE-7C7A30B79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0ADA93-A119-4231-AAB3-71CD71FF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10/5/2021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FD8F3F-7A52-462E-8529-87DFE1C0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BF146A-BB26-410C-AFCC-14C40C73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9440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064EF-5C48-4B0D-A5FC-8C4758E0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3DE177-0E89-41F3-9FF3-A35DA6B88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EA285-3D20-43A4-A31C-F2EEA40D1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10/5/2021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981DDA-7970-499E-B839-3DD4670C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14438C-A914-4B3A-BFD1-FB0BB22D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209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8857BA-FC9B-4D85-B096-04C046519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F155F4-4FA4-4FE9-AA7D-BC8988A21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9C7B0E-E8DF-472D-9777-C513C117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10/5/2021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5FDF49-D8CF-42D8-8177-60E678C60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B146E2-338B-4B0A-BFF6-B0BD2BBF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3881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E6265-FD7C-496D-A3E6-B6E34E859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271DBE-3590-4193-A3F3-ADCDE9DC4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260057-F888-40BB-A262-DEC5D391E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10/5/2021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76F837-F880-4993-BAE8-9F28D842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9051F-0E39-4F7E-B453-B6B6F6B5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29886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1C67C-A436-4604-BB61-879B0B08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75B08B-EEA2-4A1C-A232-989833352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5296A0-2CA4-4E48-88B7-0C8AEA88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10/5/2021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E79F85-6630-4DED-8E24-1DA4F7B63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D19798-4231-44D0-BA7D-97D09DD2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079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601A4-A0B9-4C45-9AA0-F93212BD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28E96-D402-490C-AEDE-C62A9C4F8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E6CD84-46A6-4ECE-B82E-4A5864841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B27626-1420-4B4C-A472-38AE42CA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10/5/2021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983627-33A3-4A1B-8F96-9304CD18C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7BDB99-3C4D-46A0-BA29-6BB4F968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5433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51C9E-E02A-4B5F-AE3F-A13A92B05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F62B5F-B928-4DE8-949A-6164AB5C8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50E594-242D-4273-8A0A-2D6BA37ED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6CD5BC-B5C7-434F-A988-5164575B1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81174D-20C3-4920-BAD2-A7132C4A1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9D3BD1-44D3-4D80-AD40-2659DEC2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10/5/2021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E3298-4A2B-4057-BC68-7E4FED26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DA73ED-A74C-45E9-B221-78A023B6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0245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01415-630D-4D87-BAA0-C21B5754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9A8B63-9961-410C-B822-3DA5B515C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10/5/2021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B176C8-9865-4476-BEBF-9FC0DD5A2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E81799-4D2C-4C26-8F20-B79AFC83D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7633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ADB751-B031-4ADF-925E-D72DBE120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10/5/2021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CBB878-4900-4034-99E6-DF93DBE77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630FA-A55C-452C-93F6-D4A513747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421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CA4CD-9B3E-41AC-A6C0-95C6551BE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4D04D-52AF-412D-A1BE-B6B6954F1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D744BE-51FE-4CB0-8A6D-8AF688DBA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12F3B0-E162-4F0A-A650-0E20715CB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10/5/2021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68288E-233A-4D3C-9560-010C609A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6E8D22-772B-4026-8CB5-59CBF955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662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02553-C038-4B67-A2B8-6B8D2672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D13B29-6F3A-41C0-A601-81657E717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ABE97-80F6-4C5D-A689-B88D9356A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381706-B966-40ED-AD8D-748C1CA7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10/5/2021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299451-120C-4456-8645-7D2BAC1D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EEA39E-7A30-42B4-B903-0E1ED3A92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2154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D07B65-05DF-48BD-9C15-2CDA7759D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A9F9C8-40C6-431A-8C36-CF1104FF6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42BA1-A0C6-4B9B-B1D6-2F9D4A62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10/5/2021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8A61A-2FF2-48BE-85DA-A2C2781F4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E30F65-AAB7-4D64-AD20-2F7879190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3396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2AA22-348A-445D-9D07-26C944B26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6292" y="1030406"/>
            <a:ext cx="9619810" cy="3506879"/>
          </a:xfrm>
        </p:spPr>
        <p:txBody>
          <a:bodyPr anchor="ctr">
            <a:normAutofit/>
          </a:bodyPr>
          <a:lstStyle/>
          <a:p>
            <a:r>
              <a:rPr lang="en-US" altLang="ko-KR" sz="9600" b="1" u="sng" dirty="0"/>
              <a:t>3</a:t>
            </a:r>
            <a:r>
              <a:rPr lang="ko-KR" altLang="en-US" sz="9600" b="1" u="sng" dirty="0"/>
              <a:t>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EE1C4A-46F9-4A50-9580-51B7631D3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1782" y="4691564"/>
            <a:ext cx="9713973" cy="1136029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/>
              <a:t>조원 </a:t>
            </a:r>
            <a:r>
              <a:rPr lang="en-US" altLang="ko-KR" dirty="0"/>
              <a:t>: </a:t>
            </a:r>
            <a:r>
              <a:rPr lang="ko-KR" altLang="en-US" dirty="0" err="1"/>
              <a:t>홍영민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조은서 </a:t>
            </a:r>
            <a:r>
              <a:rPr lang="en-US" altLang="ko-KR" dirty="0"/>
              <a:t>/ </a:t>
            </a:r>
            <a:r>
              <a:rPr lang="ko-KR" altLang="en-US" dirty="0" err="1"/>
              <a:t>하규진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정동혁</a:t>
            </a:r>
          </a:p>
        </p:txBody>
      </p:sp>
    </p:spTree>
    <p:extLst>
      <p:ext uri="{BB962C8B-B14F-4D97-AF65-F5344CB8AC3E}">
        <p14:creationId xmlns:p14="http://schemas.microsoft.com/office/powerpoint/2010/main" val="142523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BC83A-C0E7-4D24-B709-DD5DFE49B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3D8844-B2B9-4BC8-8B03-EB0D4222D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14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 집중 분야</a:t>
            </a:r>
            <a:endParaRPr lang="en-US" altLang="ko-KR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ko-KR" altLang="en-US" dirty="0"/>
              <a:t>검증 모델</a:t>
            </a:r>
            <a:endParaRPr lang="en-US" altLang="ko-KR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ko-KR" altLang="en-US" dirty="0"/>
              <a:t>역할 분담</a:t>
            </a:r>
            <a:endParaRPr lang="en-US" altLang="ko-KR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 진행 계획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56688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0E2C7-D85A-453B-B04C-2330C679E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집중 분야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08C1C-E690-4F5D-BB54-9F0BDBB29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 err="1"/>
              <a:t>전처리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최근 </a:t>
            </a:r>
            <a:r>
              <a:rPr lang="en-US" altLang="ko-KR" dirty="0"/>
              <a:t>3</a:t>
            </a:r>
            <a:r>
              <a:rPr lang="ko-KR" altLang="en-US" dirty="0"/>
              <a:t>개월간 거래 데이터가 없을 시 폐점으로 간주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정규화를 로그 정규화 대신 </a:t>
            </a:r>
            <a:r>
              <a:rPr lang="en-US" altLang="ko-KR" dirty="0"/>
              <a:t>Box-Cox</a:t>
            </a:r>
            <a:r>
              <a:rPr lang="ko-KR" altLang="en-US" dirty="0"/>
              <a:t>변환</a:t>
            </a:r>
            <a:r>
              <a:rPr lang="en-US" altLang="ko-KR" dirty="0"/>
              <a:t>, </a:t>
            </a:r>
            <a:r>
              <a:rPr lang="ko-KR" altLang="en-US" dirty="0"/>
              <a:t>제곱근 변환 활용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2. </a:t>
            </a:r>
            <a:r>
              <a:rPr lang="ko-KR" altLang="en-US" dirty="0"/>
              <a:t>모델링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기존 </a:t>
            </a:r>
            <a:r>
              <a:rPr lang="en-US" altLang="ko-KR" dirty="0"/>
              <a:t>ARIMA</a:t>
            </a:r>
            <a:r>
              <a:rPr lang="ko-KR" altLang="en-US" dirty="0"/>
              <a:t>모델 대신 </a:t>
            </a:r>
            <a:r>
              <a:rPr lang="en-US" altLang="ko-KR" dirty="0"/>
              <a:t>Prophet</a:t>
            </a:r>
            <a:r>
              <a:rPr lang="ko-KR" altLang="en-US" dirty="0"/>
              <a:t>을 적용해 볼 계획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Prophet</a:t>
            </a:r>
            <a:r>
              <a:rPr lang="ko-KR" altLang="en-US" dirty="0"/>
              <a:t>에는 </a:t>
            </a:r>
            <a:r>
              <a:rPr lang="en-US" altLang="ko-KR" dirty="0"/>
              <a:t>Holiday </a:t>
            </a:r>
            <a:r>
              <a:rPr lang="ko-KR" altLang="en-US" dirty="0"/>
              <a:t>효과를 추가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207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4F918-2741-444B-8AD2-8677F384D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비교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D3B76A9-1620-468F-BACF-6013A3A6C426}"/>
              </a:ext>
            </a:extLst>
          </p:cNvPr>
          <p:cNvSpPr/>
          <p:nvPr/>
        </p:nvSpPr>
        <p:spPr>
          <a:xfrm>
            <a:off x="2342575" y="1577110"/>
            <a:ext cx="2253672" cy="137621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기존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9F0864E-7F8D-4D15-BBD6-8A54B4AFBFB5}"/>
              </a:ext>
            </a:extLst>
          </p:cNvPr>
          <p:cNvSpPr/>
          <p:nvPr/>
        </p:nvSpPr>
        <p:spPr>
          <a:xfrm>
            <a:off x="2342575" y="4154056"/>
            <a:ext cx="2253672" cy="137621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Prophet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7EC270F-27FE-4BB8-B355-518C97D846DC}"/>
              </a:ext>
            </a:extLst>
          </p:cNvPr>
          <p:cNvSpPr/>
          <p:nvPr/>
        </p:nvSpPr>
        <p:spPr>
          <a:xfrm rot="2909288">
            <a:off x="4563371" y="3582245"/>
            <a:ext cx="2632911" cy="44334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801C0D3-ACF6-4030-9F88-4986D4380714}"/>
              </a:ext>
            </a:extLst>
          </p:cNvPr>
          <p:cNvSpPr/>
          <p:nvPr/>
        </p:nvSpPr>
        <p:spPr>
          <a:xfrm>
            <a:off x="6941130" y="1577110"/>
            <a:ext cx="2253672" cy="137621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C7A5AB2-3B93-46A0-870C-484F28C9EFBE}"/>
              </a:ext>
            </a:extLst>
          </p:cNvPr>
          <p:cNvSpPr/>
          <p:nvPr/>
        </p:nvSpPr>
        <p:spPr>
          <a:xfrm>
            <a:off x="6941130" y="4193309"/>
            <a:ext cx="2253672" cy="137621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ARIMA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4EA99A3-29C7-4866-9C20-93BA66ED92B7}"/>
              </a:ext>
            </a:extLst>
          </p:cNvPr>
          <p:cNvSpPr/>
          <p:nvPr/>
        </p:nvSpPr>
        <p:spPr>
          <a:xfrm rot="5400000" flipV="1">
            <a:off x="7730839" y="3343566"/>
            <a:ext cx="891310" cy="42949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5A9B2A6-5F31-43A9-BF36-79E6ADC8C082}"/>
              </a:ext>
            </a:extLst>
          </p:cNvPr>
          <p:cNvSpPr/>
          <p:nvPr/>
        </p:nvSpPr>
        <p:spPr>
          <a:xfrm rot="5400000" flipV="1">
            <a:off x="3029529" y="3343566"/>
            <a:ext cx="891310" cy="42949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7831E9-CB32-4FD6-ADE5-E6A3CEDC9D7E}"/>
              </a:ext>
            </a:extLst>
          </p:cNvPr>
          <p:cNvSpPr txBox="1"/>
          <p:nvPr/>
        </p:nvSpPr>
        <p:spPr>
          <a:xfrm>
            <a:off x="1754909" y="5791200"/>
            <a:ext cx="8266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총 네 가지 모델을 도출</a:t>
            </a:r>
            <a:r>
              <a:rPr lang="en-US" altLang="ko-KR" sz="2800" dirty="0"/>
              <a:t>, </a:t>
            </a:r>
            <a:r>
              <a:rPr lang="ko-KR" altLang="en-US" sz="2800" dirty="0"/>
              <a:t>상호 비교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40169DB-C389-401E-8E03-D1C34F565B22}"/>
              </a:ext>
            </a:extLst>
          </p:cNvPr>
          <p:cNvSpPr/>
          <p:nvPr/>
        </p:nvSpPr>
        <p:spPr>
          <a:xfrm rot="18764309" flipH="1" flipV="1">
            <a:off x="4512569" y="3624957"/>
            <a:ext cx="2632911" cy="44334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57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910EF-3465-4764-B9DF-90D42B32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 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C68AF9-27EE-4266-864C-8E955E2C3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 err="1"/>
              <a:t>하규진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기존 </a:t>
            </a:r>
            <a:r>
              <a:rPr lang="ko-KR" altLang="en-US" dirty="0" err="1"/>
              <a:t>전처리</a:t>
            </a:r>
            <a:r>
              <a:rPr lang="ko-KR" altLang="en-US" dirty="0"/>
              <a:t> 데이터 활용한 새로운</a:t>
            </a:r>
            <a:r>
              <a:rPr lang="en-US" altLang="ko-KR" dirty="0"/>
              <a:t> </a:t>
            </a:r>
            <a:r>
              <a:rPr lang="ko-KR" altLang="en-US" dirty="0"/>
              <a:t>모델 구축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조은서 </a:t>
            </a:r>
            <a:r>
              <a:rPr lang="en-US" altLang="ko-KR" dirty="0"/>
              <a:t>– </a:t>
            </a:r>
            <a:r>
              <a:rPr lang="ko-KR" altLang="en-US" dirty="0"/>
              <a:t>새로운 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err="1"/>
              <a:t>홍영민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시각화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정동혁 </a:t>
            </a:r>
            <a:r>
              <a:rPr lang="en-US" altLang="ko-KR" dirty="0"/>
              <a:t>– Prophet </a:t>
            </a:r>
            <a:r>
              <a:rPr lang="ko-KR" altLang="en-US" dirty="0"/>
              <a:t>모델링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312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A9F12-B2C1-4848-9531-2C532FF37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418" y="235816"/>
            <a:ext cx="10515600" cy="1325563"/>
          </a:xfrm>
        </p:spPr>
        <p:txBody>
          <a:bodyPr/>
          <a:lstStyle/>
          <a:p>
            <a:r>
              <a:rPr lang="ko-KR" altLang="en-US" dirty="0"/>
              <a:t>진행 계획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83E881F-7D9D-4566-864F-0F027AA8A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035348"/>
              </p:ext>
            </p:extLst>
          </p:nvPr>
        </p:nvGraphicFramePr>
        <p:xfrm>
          <a:off x="138545" y="1653308"/>
          <a:ext cx="11868736" cy="4470400"/>
        </p:xfrm>
        <a:graphic>
          <a:graphicData uri="http://schemas.openxmlformats.org/drawingml/2006/table">
            <a:tbl>
              <a:tblPr/>
              <a:tblGrid>
                <a:gridCol w="1967346">
                  <a:extLst>
                    <a:ext uri="{9D8B030D-6E8A-4147-A177-3AD203B41FA5}">
                      <a16:colId xmlns:a16="http://schemas.microsoft.com/office/drawing/2014/main" val="2248220519"/>
                    </a:ext>
                  </a:extLst>
                </a:gridCol>
                <a:gridCol w="990139">
                  <a:extLst>
                    <a:ext uri="{9D8B030D-6E8A-4147-A177-3AD203B41FA5}">
                      <a16:colId xmlns:a16="http://schemas.microsoft.com/office/drawing/2014/main" val="2599952976"/>
                    </a:ext>
                  </a:extLst>
                </a:gridCol>
                <a:gridCol w="990139">
                  <a:extLst>
                    <a:ext uri="{9D8B030D-6E8A-4147-A177-3AD203B41FA5}">
                      <a16:colId xmlns:a16="http://schemas.microsoft.com/office/drawing/2014/main" val="3656165660"/>
                    </a:ext>
                  </a:extLst>
                </a:gridCol>
                <a:gridCol w="990139">
                  <a:extLst>
                    <a:ext uri="{9D8B030D-6E8A-4147-A177-3AD203B41FA5}">
                      <a16:colId xmlns:a16="http://schemas.microsoft.com/office/drawing/2014/main" val="1523859652"/>
                    </a:ext>
                  </a:extLst>
                </a:gridCol>
                <a:gridCol w="990139">
                  <a:extLst>
                    <a:ext uri="{9D8B030D-6E8A-4147-A177-3AD203B41FA5}">
                      <a16:colId xmlns:a16="http://schemas.microsoft.com/office/drawing/2014/main" val="2863059427"/>
                    </a:ext>
                  </a:extLst>
                </a:gridCol>
                <a:gridCol w="990139">
                  <a:extLst>
                    <a:ext uri="{9D8B030D-6E8A-4147-A177-3AD203B41FA5}">
                      <a16:colId xmlns:a16="http://schemas.microsoft.com/office/drawing/2014/main" val="212989177"/>
                    </a:ext>
                  </a:extLst>
                </a:gridCol>
                <a:gridCol w="990139">
                  <a:extLst>
                    <a:ext uri="{9D8B030D-6E8A-4147-A177-3AD203B41FA5}">
                      <a16:colId xmlns:a16="http://schemas.microsoft.com/office/drawing/2014/main" val="2948032865"/>
                    </a:ext>
                  </a:extLst>
                </a:gridCol>
                <a:gridCol w="990139">
                  <a:extLst>
                    <a:ext uri="{9D8B030D-6E8A-4147-A177-3AD203B41FA5}">
                      <a16:colId xmlns:a16="http://schemas.microsoft.com/office/drawing/2014/main" val="2042056371"/>
                    </a:ext>
                  </a:extLst>
                </a:gridCol>
                <a:gridCol w="990139">
                  <a:extLst>
                    <a:ext uri="{9D8B030D-6E8A-4147-A177-3AD203B41FA5}">
                      <a16:colId xmlns:a16="http://schemas.microsoft.com/office/drawing/2014/main" val="2929130661"/>
                    </a:ext>
                  </a:extLst>
                </a:gridCol>
                <a:gridCol w="990139">
                  <a:extLst>
                    <a:ext uri="{9D8B030D-6E8A-4147-A177-3AD203B41FA5}">
                      <a16:colId xmlns:a16="http://schemas.microsoft.com/office/drawing/2014/main" val="3963930662"/>
                    </a:ext>
                  </a:extLst>
                </a:gridCol>
                <a:gridCol w="990139">
                  <a:extLst>
                    <a:ext uri="{9D8B030D-6E8A-4147-A177-3AD203B41FA5}">
                      <a16:colId xmlns:a16="http://schemas.microsoft.com/office/drawing/2014/main" val="415149319"/>
                    </a:ext>
                  </a:extLst>
                </a:gridCol>
              </a:tblGrid>
              <a:tr h="6146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10/01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10/02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10/04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10/05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10/06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10/07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10/08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-7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10/12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-7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10/13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-7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10/14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180470"/>
                  </a:ext>
                </a:extLst>
              </a:tr>
              <a:tr h="6426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 수립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A1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A1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774605"/>
                  </a:ext>
                </a:extLst>
              </a:tr>
              <a:tr h="6426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23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분석 방법 토의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A1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A1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819651"/>
                  </a:ext>
                </a:extLst>
              </a:tr>
              <a:tr h="6426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전처리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A1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A1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A1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622519"/>
                  </a:ext>
                </a:extLst>
              </a:tr>
              <a:tr h="6426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EDA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및 시각화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A1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A1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855185"/>
                  </a:ext>
                </a:extLst>
              </a:tr>
              <a:tr h="6426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모델링 및 검증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A1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A1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520794"/>
                  </a:ext>
                </a:extLst>
              </a:tr>
              <a:tr h="6426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A1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167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128</Words>
  <Application>Microsoft Office PowerPoint</Application>
  <PresentationFormat>와이드스크린</PresentationFormat>
  <Paragraphs>43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나눔고딕</vt:lpstr>
      <vt:lpstr>맑은 고딕</vt:lpstr>
      <vt:lpstr>Arial</vt:lpstr>
      <vt:lpstr>Wingdings</vt:lpstr>
      <vt:lpstr>Office 테마</vt:lpstr>
      <vt:lpstr>3조</vt:lpstr>
      <vt:lpstr>목차</vt:lpstr>
      <vt:lpstr>집중 분야</vt:lpstr>
      <vt:lpstr>모델 비교</vt:lpstr>
      <vt:lpstr>역할 분담</vt:lpstr>
      <vt:lpstr>진행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3조</dc:title>
  <dc:creator>Young Min Hong</dc:creator>
  <cp:lastModifiedBy>Young Min Hong</cp:lastModifiedBy>
  <cp:revision>3</cp:revision>
  <dcterms:created xsi:type="dcterms:W3CDTF">2021-10-05T06:22:13Z</dcterms:created>
  <dcterms:modified xsi:type="dcterms:W3CDTF">2021-10-05T07:07:03Z</dcterms:modified>
</cp:coreProperties>
</file>