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1" r:id="rId2"/>
    <p:sldMasterId id="2147483734" r:id="rId3"/>
    <p:sldMasterId id="2147483736" r:id="rId4"/>
    <p:sldMasterId id="2147483748" r:id="rId5"/>
    <p:sldMasterId id="2147483760" r:id="rId6"/>
    <p:sldMasterId id="2147483772" r:id="rId7"/>
    <p:sldMasterId id="2147483784" r:id="rId8"/>
  </p:sldMasterIdLst>
  <p:notesMasterIdLst>
    <p:notesMasterId r:id="rId15"/>
  </p:notesMasterIdLst>
  <p:sldIdLst>
    <p:sldId id="973" r:id="rId9"/>
    <p:sldId id="970" r:id="rId10"/>
    <p:sldId id="981" r:id="rId11"/>
    <p:sldId id="983" r:id="rId12"/>
    <p:sldId id="984" r:id="rId13"/>
    <p:sldId id="977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orient="horz" pos="531">
          <p15:clr>
            <a:srgbClr val="A4A3A4"/>
          </p15:clr>
        </p15:guide>
        <p15:guide id="3" orient="horz" pos="3072">
          <p15:clr>
            <a:srgbClr val="A4A3A4"/>
          </p15:clr>
        </p15:guide>
        <p15:guide id="4" pos="5511">
          <p15:clr>
            <a:srgbClr val="A4A3A4"/>
          </p15:clr>
        </p15:guide>
        <p15:guide id="5" pos="2880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E2FF"/>
    <a:srgbClr val="A3C167"/>
    <a:srgbClr val="FFE48F"/>
    <a:srgbClr val="DEDAC8"/>
    <a:srgbClr val="9CA56F"/>
    <a:srgbClr val="D2CDB6"/>
    <a:srgbClr val="EFEDE5"/>
    <a:srgbClr val="FEF6F0"/>
    <a:srgbClr val="F6BB00"/>
    <a:srgbClr val="A59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0182" autoAdjust="0"/>
  </p:normalViewPr>
  <p:slideViewPr>
    <p:cSldViewPr snapToObjects="1">
      <p:cViewPr varScale="1">
        <p:scale>
          <a:sx n="100" d="100"/>
          <a:sy n="100" d="100"/>
        </p:scale>
        <p:origin x="1376" y="160"/>
      </p:cViewPr>
      <p:guideLst>
        <p:guide orient="horz" pos="1801"/>
        <p:guide orient="horz" pos="531"/>
        <p:guide orient="horz" pos="3072"/>
        <p:guide pos="5511"/>
        <p:guide pos="288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BEF5A-BA4B-417D-A73B-0D3659153887}" type="datetimeFigureOut">
              <a:rPr lang="zh-CN" altLang="en-US" smtClean="0"/>
              <a:pPr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87F0B-13F0-46EA-9F1B-0DA9018750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5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6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2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2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082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98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6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1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76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46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8272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67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4BE504-B6E1-4092-8781-088A9D1375AD}" type="datetimeFigureOut">
              <a:rPr lang="zh-CN" altLang="en-US"/>
              <a:pPr>
                <a:defRPr/>
              </a:pPr>
              <a:t>2019/4/28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219DEB-2782-423D-8BDD-9B30733A9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6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A8E31DD-C3B0-4880-BCF8-33E65D0763AC}" type="datetimeFigureOut">
              <a:rPr lang="zh-CN" altLang="en-US"/>
              <a:pPr>
                <a:defRPr/>
              </a:pPr>
              <a:t>2019/4/28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1C1533-9840-41B5-818C-FEF707EAA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34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1A91B9-36E0-4F3E-B262-C8361D2810F3}" type="datetimeFigureOut">
              <a:rPr lang="zh-CN" altLang="en-US"/>
              <a:pPr>
                <a:defRPr/>
              </a:pPr>
              <a:t>2019/4/28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A7B235-3483-4E57-8FF0-F08663852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01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E2EFC-F495-4C06-B120-17CBF959D567}" type="datetimeFigureOut">
              <a:rPr lang="zh-CN" altLang="en-US"/>
              <a:pPr>
                <a:defRPr/>
              </a:pPr>
              <a:t>2019/4/28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6264206-F530-4294-8006-ED19041E5F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7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438EAFE-C3D6-4523-83CE-4C3471932D63}" type="datetimeFigureOut">
              <a:rPr lang="zh-CN" altLang="en-US"/>
              <a:pPr>
                <a:defRPr/>
              </a:pPr>
              <a:t>2019/4/28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42115F-0E6E-4EC4-ADC7-C8DC48A08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35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4877302-460A-4C01-8BCA-85DF15A6DD52}" type="datetimeFigureOut">
              <a:rPr lang="zh-CN" altLang="en-US"/>
              <a:pPr>
                <a:defRPr/>
              </a:pPr>
              <a:t>2019/4/28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6212B5-9264-4BAA-9D66-47EF7CD091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79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D04E21-734D-4C88-9990-9B54081BAA14}" type="datetimeFigureOut">
              <a:rPr lang="zh-CN" altLang="en-US"/>
              <a:pPr>
                <a:defRPr/>
              </a:pPr>
              <a:t>2019/4/28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98752E-0360-4678-B5A4-1093ABAE6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81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CC8B70-86B1-45B3-B2D6-D53D36B3CA83}" type="datetimeFigureOut">
              <a:rPr lang="zh-CN" altLang="en-US"/>
              <a:pPr>
                <a:defRPr/>
              </a:pPr>
              <a:t>2019/4/28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5D4F50-3E06-4831-B7F3-8D7F2C1A50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62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99C-2D49-460C-AFC3-D7A88CFF3C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0471"/>
            <a:ext cx="8229600" cy="5357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4628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323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67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97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775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99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187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664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1536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5907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9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71472" y="1125131"/>
            <a:ext cx="8001028" cy="337543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77214355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911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46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980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065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097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62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96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657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30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215340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049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82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761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355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58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995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403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797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770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4"/>
          <p:cNvCxnSpPr>
            <a:cxnSpLocks noChangeShapeType="1"/>
          </p:cNvCxnSpPr>
          <p:nvPr/>
        </p:nvCxnSpPr>
        <p:spPr bwMode="auto">
          <a:xfrm>
            <a:off x="357188" y="696517"/>
            <a:ext cx="3600450" cy="119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图片 5" descr="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4804172"/>
            <a:ext cx="920750" cy="23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占位符 11"/>
          <p:cNvSpPr>
            <a:spLocks noGrp="1"/>
          </p:cNvSpPr>
          <p:nvPr>
            <p:ph type="title"/>
          </p:nvPr>
        </p:nvSpPr>
        <p:spPr>
          <a:xfrm>
            <a:off x="285720" y="160718"/>
            <a:ext cx="8229600" cy="5357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02542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344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628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758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592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415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67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379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8897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615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8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4" descr="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4804172"/>
            <a:ext cx="920750" cy="23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965834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3813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853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2240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9055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8006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011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223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310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190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116567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767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316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652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702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6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5.jpeg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1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1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7"/>
          <p:cNvSpPr>
            <a:spLocks noGrp="1"/>
          </p:cNvSpPr>
          <p:nvPr>
            <p:ph type="body" idx="1"/>
          </p:nvPr>
        </p:nvSpPr>
        <p:spPr bwMode="auto">
          <a:xfrm>
            <a:off x="571500" y="1106091"/>
            <a:ext cx="80010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624" tIns="49312" rIns="98624" bIns="493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315" name="标题占位符 11"/>
          <p:cNvSpPr>
            <a:spLocks noGrp="1"/>
          </p:cNvSpPr>
          <p:nvPr>
            <p:ph type="title"/>
          </p:nvPr>
        </p:nvSpPr>
        <p:spPr bwMode="auto">
          <a:xfrm>
            <a:off x="285750" y="160735"/>
            <a:ext cx="8229600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37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20" r:id="rId9"/>
  </p:sldLayoutIdLst>
  <p:transition>
    <p:fade/>
  </p:transition>
  <p:hf sldNum="0" hdr="0" ftr="0" dt="0"/>
  <p:txStyles>
    <p:titleStyle>
      <a:lvl1pPr algn="l" defTabSz="985838" rtl="0" fontAlgn="base">
        <a:spcBef>
          <a:spcPct val="0"/>
        </a:spcBef>
        <a:spcAft>
          <a:spcPct val="0"/>
        </a:spcAft>
        <a:defRPr sz="25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2pPr>
      <a:lvl3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3pPr>
      <a:lvl4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4pPr>
      <a:lvl5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5pPr>
      <a:lvl6pPr marL="4572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6pPr>
      <a:lvl7pPr marL="9144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7pPr>
      <a:lvl8pPr marL="13716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8pPr>
      <a:lvl9pPr marL="18288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68300" indent="-368300" algn="l" defTabSz="985838" rtl="0" fontAlgn="base">
        <a:spcBef>
          <a:spcPts val="1200"/>
        </a:spcBef>
        <a:spcAft>
          <a:spcPts val="800"/>
        </a:spcAft>
        <a:buSzPct val="120000"/>
        <a:buBlip>
          <a:blip r:embed="rId12"/>
        </a:buBlip>
        <a:defRPr lang="zh-CN" altLang="en-US" sz="2000" kern="1200" dirty="0">
          <a:solidFill>
            <a:srgbClr val="00B0F0"/>
          </a:solidFill>
          <a:latin typeface="微软雅黑" pitchFamily="34" charset="-122"/>
          <a:ea typeface="微软雅黑" pitchFamily="34" charset="-122"/>
          <a:cs typeface="+mn-cs"/>
        </a:defRPr>
      </a:lvl1pPr>
      <a:lvl2pPr marL="800100" indent="-307975" algn="l" defTabSz="985838" rtl="0" fontAlgn="base">
        <a:spcBef>
          <a:spcPts val="800"/>
        </a:spcBef>
        <a:spcAft>
          <a:spcPts val="500"/>
        </a:spcAft>
        <a:buBlip>
          <a:blip r:embed="rId13"/>
        </a:buBlip>
        <a:defRPr lang="zh-CN" altLang="en-US" sz="1700" kern="1200" dirty="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231900" indent="-246063" algn="l" defTabSz="9858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725613" indent="-246063" algn="l" defTabSz="9858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217738" indent="-246063" algn="l" defTabSz="9858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712144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260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377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1494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117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6235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9352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2467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5585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702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1819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4937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5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7" r:id="rId17"/>
    <p:sldLayoutId id="2147483708" r:id="rId18"/>
    <p:sldLayoutId id="2147483709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45A795-15FE-4E05-AF39-6D1D8339BA9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26" name="Picture 2" descr="F:\2011工作\周报\xianghailong\img\b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"/>
            <a:ext cx="9144000" cy="5143501"/>
          </a:xfrm>
          <a:prstGeom prst="rect">
            <a:avLst/>
          </a:prstGeom>
          <a:noFill/>
        </p:spPr>
      </p:pic>
      <p:pic>
        <p:nvPicPr>
          <p:cNvPr id="1027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62" y="214313"/>
            <a:ext cx="1536432" cy="375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7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05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33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765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08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02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/>
        </p:nvSpPr>
        <p:spPr>
          <a:xfrm>
            <a:off x="0" y="1383618"/>
            <a:ext cx="9144000" cy="2052228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67544" y="1560804"/>
            <a:ext cx="8507884" cy="187220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序列职称申请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XXX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部门     姓名</a:t>
            </a:r>
          </a:p>
        </p:txBody>
      </p:sp>
    </p:spTree>
    <p:extLst>
      <p:ext uri="{BB962C8B-B14F-4D97-AF65-F5344CB8AC3E}">
        <p14:creationId xmlns:p14="http://schemas.microsoft.com/office/powerpoint/2010/main" val="393828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2642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基本情况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54548"/>
              </p:ext>
            </p:extLst>
          </p:nvPr>
        </p:nvGraphicFramePr>
        <p:xfrm>
          <a:off x="395539" y="771549"/>
          <a:ext cx="8424935" cy="1080121"/>
        </p:xfrm>
        <a:graphic>
          <a:graphicData uri="http://schemas.openxmlformats.org/drawingml/2006/table">
            <a:tbl>
              <a:tblPr/>
              <a:tblGrid>
                <a:gridCol w="1008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当前级别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申请级别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申请类型</a:t>
                      </a:r>
                      <a:r>
                        <a:rPr lang="en-US" altLang="zh-CN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1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定级、跨级定级、晋升、连续晋升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最近一次绩效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文化价值观得分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上一次定级</a:t>
                      </a:r>
                      <a:r>
                        <a:rPr lang="en-US" altLang="zh-CN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晋升时间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分享次数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最近一次分享时间</a:t>
                      </a: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94584"/>
              </p:ext>
            </p:extLst>
          </p:nvPr>
        </p:nvGraphicFramePr>
        <p:xfrm>
          <a:off x="378274" y="2355726"/>
          <a:ext cx="8424936" cy="8280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工作部门及产品线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直接上级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所负责业务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技术方向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技术方案和成果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771550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/>
              <a:t>需要包括：</a:t>
            </a:r>
            <a:endParaRPr lang="en-US" altLang="zh-CN" dirty="0"/>
          </a:p>
          <a:p>
            <a:pPr lvl="1"/>
            <a:r>
              <a:rPr lang="zh-CN" altLang="en-US" dirty="0"/>
              <a:t>上次晋升以来主要项目及成果（简明扼要，重点的</a:t>
            </a:r>
            <a:r>
              <a:rPr lang="en-US" altLang="zh-CN" dirty="0"/>
              <a:t>2~3</a:t>
            </a:r>
            <a:r>
              <a:rPr lang="zh-CN" altLang="en-US" dirty="0"/>
              <a:t>个</a:t>
            </a:r>
            <a:r>
              <a:rPr lang="en-US" altLang="zh-CN"/>
              <a:t>topic</a:t>
            </a:r>
            <a:r>
              <a:rPr lang="zh-CN" altLang="en-US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项目中的具体角色和职责</a:t>
            </a:r>
            <a:endParaRPr lang="en-US" altLang="zh-CN" dirty="0"/>
          </a:p>
          <a:p>
            <a:pPr lvl="1"/>
            <a:r>
              <a:rPr lang="zh-CN" altLang="en-US" dirty="0"/>
              <a:t>对项目技术挑战点（工程或者业务上）的描述和总结反思</a:t>
            </a:r>
            <a:endParaRPr lang="en-US" altLang="zh-CN" dirty="0"/>
          </a:p>
          <a:p>
            <a:pPr lvl="1"/>
            <a:r>
              <a:rPr lang="zh-CN" altLang="en-US" dirty="0"/>
              <a:t>对项目规划的理解</a:t>
            </a:r>
            <a:r>
              <a:rPr lang="en-US" altLang="zh-CN" dirty="0"/>
              <a:t>/</a:t>
            </a:r>
            <a:r>
              <a:rPr lang="zh-CN" altLang="en-US" dirty="0"/>
              <a:t>对项目的未来规划和创新思考？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技术影响力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77155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包括但不限于团队管理，人员培养，培训分享，跨团队交流等</a:t>
            </a:r>
          </a:p>
        </p:txBody>
      </p:sp>
    </p:spTree>
    <p:extLst>
      <p:ext uri="{BB962C8B-B14F-4D97-AF65-F5344CB8AC3E}">
        <p14:creationId xmlns:p14="http://schemas.microsoft.com/office/powerpoint/2010/main" val="37571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成长点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77155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描述在本次答辩周期内个人的成长</a:t>
            </a:r>
          </a:p>
        </p:txBody>
      </p:sp>
    </p:spTree>
    <p:extLst>
      <p:ext uri="{BB962C8B-B14F-4D97-AF65-F5344CB8AC3E}">
        <p14:creationId xmlns:p14="http://schemas.microsoft.com/office/powerpoint/2010/main" val="14900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83618"/>
            <a:ext cx="9144000" cy="2052228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671650"/>
            <a:ext cx="7889530" cy="140415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86546"/>
      </p:ext>
    </p:extLst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2_网盟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盟推广-正式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-SSG PC现状分析及规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SSG PC现状分析及规划" id="{63CE7FDC-3FF4-4B29-82F1-3F31C316AE5C}" vid="{9F5E963C-764D-4F60-9F22-4C1A5D59B46E}"/>
    </a:ext>
  </a:extLst>
</a:theme>
</file>

<file path=ppt/theme/theme3.xml><?xml version="1.0" encoding="utf-8"?>
<a:theme xmlns:a="http://schemas.openxmlformats.org/drawingml/2006/main" name="月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25372</TotalTime>
  <Words>158</Words>
  <Application>Microsoft Macintosh PowerPoint</Application>
  <PresentationFormat>全屏显示(16:9)</PresentationFormat>
  <Paragraphs>38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2_网盟</vt:lpstr>
      <vt:lpstr>Theme-SSG PC现状分析及规划</vt:lpstr>
      <vt:lpstr>月报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Zhang,Xiaojuan(OPPD)</dc:creator>
  <cp:lastModifiedBy>Microsoft Office User</cp:lastModifiedBy>
  <cp:revision>1113</cp:revision>
  <dcterms:created xsi:type="dcterms:W3CDTF">2013-02-25T10:50:25Z</dcterms:created>
  <dcterms:modified xsi:type="dcterms:W3CDTF">2019-04-28T12:34:58Z</dcterms:modified>
</cp:coreProperties>
</file>