
<file path=[Content_Types].xml><?xml version="1.0" encoding="utf-8"?>
<Types xmlns="http://schemas.openxmlformats.org/package/2006/content-types">
  <Default Extension="jpeg" ContentType="image/jpeg"/>
  <Default Extension="png" ContentType="image/png"/>
  <Default Extension="tiff" ContentType="image/tif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8" r:id="rId3"/>
    <p:sldMasterId id="2147483678" r:id="rId4"/>
    <p:sldMasterId id="2147483680" r:id="rId5"/>
    <p:sldMasterId id="2147483692" r:id="rId6"/>
    <p:sldMasterId id="2147483704" r:id="rId7"/>
    <p:sldMasterId id="2147483716" r:id="rId8"/>
    <p:sldMasterId id="2147483728" r:id="rId9"/>
  </p:sldMasterIdLst>
  <p:notesMasterIdLst>
    <p:notesMasterId r:id="rId11"/>
  </p:notesMasterIdLst>
  <p:sldIdLst>
    <p:sldId id="973" r:id="rId10"/>
    <p:sldId id="970" r:id="rId12"/>
    <p:sldId id="987" r:id="rId13"/>
    <p:sldId id="991" r:id="rId14"/>
    <p:sldId id="988" r:id="rId15"/>
    <p:sldId id="992" r:id="rId16"/>
    <p:sldId id="993" r:id="rId17"/>
    <p:sldId id="994" r:id="rId18"/>
    <p:sldId id="995" r:id="rId19"/>
    <p:sldId id="996" r:id="rId20"/>
    <p:sldId id="997" r:id="rId21"/>
    <p:sldId id="998" r:id="rId22"/>
    <p:sldId id="999" r:id="rId23"/>
    <p:sldId id="1000" r:id="rId24"/>
    <p:sldId id="1001" r:id="rId25"/>
    <p:sldId id="1002" r:id="rId26"/>
    <p:sldId id="977" r:id="rId27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90204" pitchFamily="34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90204" pitchFamily="34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90204" pitchFamily="34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90204" pitchFamily="34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90204" pitchFamily="34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90204" pitchFamily="34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90204" pitchFamily="34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90204" pitchFamily="34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90204" pitchFamily="34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FE2FF"/>
    <a:srgbClr val="A3C167"/>
    <a:srgbClr val="FFE48F"/>
    <a:srgbClr val="DEDAC8"/>
    <a:srgbClr val="9CA56F"/>
    <a:srgbClr val="D2CDB6"/>
    <a:srgbClr val="EFEDE5"/>
    <a:srgbClr val="FEF6F0"/>
    <a:srgbClr val="F6BB00"/>
    <a:srgbClr val="A59C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10" autoAdjust="0"/>
    <p:restoredTop sz="90182" autoAdjust="0"/>
  </p:normalViewPr>
  <p:slideViewPr>
    <p:cSldViewPr snapToObjects="1">
      <p:cViewPr varScale="1">
        <p:scale>
          <a:sx n="100" d="100"/>
          <a:sy n="100" d="100"/>
        </p:scale>
        <p:origin x="1376" y="160"/>
      </p:cViewPr>
      <p:guideLst>
        <p:guide orient="horz" pos="1748"/>
        <p:guide orient="horz" pos="572"/>
        <p:guide orient="horz" pos="3125"/>
        <p:guide pos="5512"/>
        <p:guide pos="2858"/>
        <p:guide pos="1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Master" Target="slideMasters/slideMaster8.xml"/><Relationship Id="rId8" Type="http://schemas.openxmlformats.org/officeDocument/2006/relationships/slideMaster" Target="slideMasters/slideMaster7.xml"/><Relationship Id="rId7" Type="http://schemas.openxmlformats.org/officeDocument/2006/relationships/slideMaster" Target="slideMasters/slideMaster6.xml"/><Relationship Id="rId6" Type="http://schemas.openxmlformats.org/officeDocument/2006/relationships/slideMaster" Target="slideMasters/slideMaster5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0" Type="http://schemas.openxmlformats.org/officeDocument/2006/relationships/tableStyles" Target="tableStyles.xml"/><Relationship Id="rId3" Type="http://schemas.openxmlformats.org/officeDocument/2006/relationships/slideMaster" Target="slideMasters/slideMaster2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slide" Target="slides/slide17.xml"/><Relationship Id="rId26" Type="http://schemas.openxmlformats.org/officeDocument/2006/relationships/slide" Target="slides/slide16.xml"/><Relationship Id="rId25" Type="http://schemas.openxmlformats.org/officeDocument/2006/relationships/slide" Target="slides/slide15.xml"/><Relationship Id="rId24" Type="http://schemas.openxmlformats.org/officeDocument/2006/relationships/slide" Target="slides/slide14.xml"/><Relationship Id="rId23" Type="http://schemas.openxmlformats.org/officeDocument/2006/relationships/slide" Target="slides/slide13.xml"/><Relationship Id="rId22" Type="http://schemas.openxmlformats.org/officeDocument/2006/relationships/slide" Target="slides/slide12.xml"/><Relationship Id="rId21" Type="http://schemas.openxmlformats.org/officeDocument/2006/relationships/slide" Target="slides/slide11.xml"/><Relationship Id="rId20" Type="http://schemas.openxmlformats.org/officeDocument/2006/relationships/slide" Target="slides/slide10.xml"/><Relationship Id="rId2" Type="http://schemas.openxmlformats.org/officeDocument/2006/relationships/theme" Target="theme/theme1.xml"/><Relationship Id="rId19" Type="http://schemas.openxmlformats.org/officeDocument/2006/relationships/slide" Target="slides/slide9.xml"/><Relationship Id="rId18" Type="http://schemas.openxmlformats.org/officeDocument/2006/relationships/slide" Target="slides/slide8.xml"/><Relationship Id="rId17" Type="http://schemas.openxmlformats.org/officeDocument/2006/relationships/slide" Target="slides/slide7.xml"/><Relationship Id="rId16" Type="http://schemas.openxmlformats.org/officeDocument/2006/relationships/slide" Target="slides/slide6.xml"/><Relationship Id="rId15" Type="http://schemas.openxmlformats.org/officeDocument/2006/relationships/slide" Target="slides/slide5.xml"/><Relationship Id="rId14" Type="http://schemas.openxmlformats.org/officeDocument/2006/relationships/slide" Target="slides/slide4.xml"/><Relationship Id="rId13" Type="http://schemas.openxmlformats.org/officeDocument/2006/relationships/slide" Target="slides/slide3.xml"/><Relationship Id="rId12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6BEF5A-BA4B-417D-A73B-0D365915388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387F0B-13F0-46EA-9F1B-0DA90187507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387F0B-13F0-46EA-9F1B-0DA90187507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sz="4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387F0B-13F0-46EA-9F1B-0DA90187507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7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8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F:\2011工作\周报\xianghailong\img\bg_cn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71470" y="1130478"/>
            <a:ext cx="9442487" cy="4013057"/>
          </a:xfrm>
          <a:prstGeom prst="rect">
            <a:avLst/>
          </a:prstGeom>
          <a:noFill/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7186" y="1"/>
            <a:ext cx="7772400" cy="428610"/>
          </a:xfrm>
        </p:spPr>
        <p:txBody>
          <a:bodyPr>
            <a:noAutofit/>
          </a:bodyPr>
          <a:lstStyle>
            <a:lvl1pPr algn="l">
              <a:defRPr sz="3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14282" y="589346"/>
            <a:ext cx="8643998" cy="428628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9C3BABE4-52A5-4B0F-907F-4727857335A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9C3BABE4-52A5-4B0F-907F-4727857335A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9C3BABE4-52A5-4B0F-907F-4727857335A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9C3BABE4-52A5-4B0F-907F-4727857335A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9C3BABE4-52A5-4B0F-907F-4727857335A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9C3BABE4-52A5-4B0F-907F-4727857335A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19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805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19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9C3BABE4-52A5-4B0F-907F-4727857335A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20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9C3BABE4-52A5-4B0F-907F-4727857335A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9C3BABE4-52A5-4B0F-907F-4727857335A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9C3BABE4-52A5-4B0F-907F-4727857335A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F14BE504-B6E1-4092-8781-088A9D1375AD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CA219DEB-2782-423D-8BDD-9B30733A9D8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7A8E31DD-C3B0-4880-BCF8-33E65D0763AC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121C1533-9840-41B5-818C-FEF707EAA2C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CA1A91B9-36E0-4F3E-B262-C8361D2810F3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B4A7B235-3483-4E57-8FF0-F0866385289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A74E2EFC-F495-4C06-B120-17CBF959D567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96264206-F530-4294-8006-ED19041E5F1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幻灯片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7438EAFE-C3D6-4523-83CE-4C3471932D63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9142115F-0E6E-4EC4-ADC7-C8DC48A082E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标题幻灯片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94877302-460A-4C01-8BCA-85DF15A6DD52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B46212B5-9264-4BAA-9D66-47EF7CD091B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标题幻灯片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C7D04E21-734D-4C88-9990-9B54081BAA14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6298752E-0360-4678-B5A4-1093ABAE6F1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标题幻灯片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16CC8B70-86B1-45B3-B2D6-D53D36B3CA83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3F5D4F50-3E06-4831-B7F3-8D7F2C1A500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36"/>
            <a:ext cx="7772400" cy="1102519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/>
              <a:t>Click to edit Master subtitle style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C199C-2D49-460C-AFC3-D7A88CFF3CAC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60471"/>
            <a:ext cx="8229600" cy="53576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F:\2011工作\周报\xianghailong\img\bg_cn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71470" y="1130478"/>
            <a:ext cx="9442487" cy="4013057"/>
          </a:xfrm>
          <a:prstGeom prst="rect">
            <a:avLst/>
          </a:prstGeom>
          <a:noFill/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7186" y="1"/>
            <a:ext cx="7772400" cy="428610"/>
          </a:xfrm>
        </p:spPr>
        <p:txBody>
          <a:bodyPr>
            <a:noAutofit/>
          </a:bodyPr>
          <a:lstStyle>
            <a:lvl1pPr algn="l">
              <a:defRPr sz="3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14282" y="589346"/>
            <a:ext cx="8643998" cy="428628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Arial" panose="020B0604020202090204" pitchFamily="34" charset="0"/>
              <a:ea typeface="宋体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Arial" panose="020B0604020202090204" pitchFamily="34" charset="0"/>
              <a:ea typeface="宋体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C3BABE4-52A5-4B0F-907F-4727857335A2}" type="slidenum">
              <a:rPr lang="zh-CN" altLang="en-US" smtClean="0">
                <a:solidFill>
                  <a:prstClr val="black"/>
                </a:solidFill>
                <a:latin typeface="Arial" panose="020B0604020202090204" pitchFamily="34" charset="0"/>
                <a:ea typeface="宋体" charset="-122"/>
              </a:rPr>
            </a:fld>
            <a:endParaRPr lang="zh-CN" altLang="en-US">
              <a:solidFill>
                <a:prstClr val="black"/>
              </a:solidFill>
              <a:latin typeface="Arial" panose="020B0604020202090204" pitchFamily="34" charset="0"/>
              <a:ea typeface="宋体" charset="-122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Arial" panose="020B0604020202090204" pitchFamily="34" charset="0"/>
              <a:ea typeface="宋体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Arial" panose="020B0604020202090204" pitchFamily="34" charset="0"/>
              <a:ea typeface="宋体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C3BABE4-52A5-4B0F-907F-4727857335A2}" type="slidenum">
              <a:rPr lang="zh-CN" altLang="en-US" smtClean="0">
                <a:solidFill>
                  <a:prstClr val="black"/>
                </a:solidFill>
                <a:latin typeface="Arial" panose="020B0604020202090204" pitchFamily="34" charset="0"/>
                <a:ea typeface="宋体" charset="-122"/>
              </a:rPr>
            </a:fld>
            <a:endParaRPr lang="zh-CN" altLang="en-US">
              <a:solidFill>
                <a:prstClr val="black"/>
              </a:solidFill>
              <a:latin typeface="Arial" panose="020B0604020202090204" pitchFamily="34" charset="0"/>
              <a:ea typeface="宋体" charset="-122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Arial" panose="020B0604020202090204" pitchFamily="34" charset="0"/>
              <a:ea typeface="宋体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Arial" panose="020B0604020202090204" pitchFamily="34" charset="0"/>
              <a:ea typeface="宋体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C3BABE4-52A5-4B0F-907F-4727857335A2}" type="slidenum">
              <a:rPr lang="zh-CN" altLang="en-US" smtClean="0">
                <a:solidFill>
                  <a:prstClr val="black"/>
                </a:solidFill>
                <a:latin typeface="Arial" panose="020B0604020202090204" pitchFamily="34" charset="0"/>
                <a:ea typeface="宋体" charset="-122"/>
              </a:rPr>
            </a:fld>
            <a:endParaRPr lang="zh-CN" altLang="en-US">
              <a:solidFill>
                <a:prstClr val="black"/>
              </a:solidFill>
              <a:latin typeface="Arial" panose="020B0604020202090204" pitchFamily="34" charset="0"/>
              <a:ea typeface="宋体" charset="-122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Arial" panose="020B0604020202090204" pitchFamily="34" charset="0"/>
              <a:ea typeface="宋体" charset="-122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Arial" panose="020B0604020202090204" pitchFamily="34" charset="0"/>
              <a:ea typeface="宋体" charset="-122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C3BABE4-52A5-4B0F-907F-4727857335A2}" type="slidenum">
              <a:rPr lang="zh-CN" altLang="en-US" smtClean="0">
                <a:solidFill>
                  <a:prstClr val="black"/>
                </a:solidFill>
                <a:latin typeface="Arial" panose="020B0604020202090204" pitchFamily="34" charset="0"/>
                <a:ea typeface="宋体" charset="-122"/>
              </a:rPr>
            </a:fld>
            <a:endParaRPr lang="zh-CN" altLang="en-US">
              <a:solidFill>
                <a:prstClr val="black"/>
              </a:solidFill>
              <a:latin typeface="Arial" panose="020B0604020202090204" pitchFamily="34" charset="0"/>
              <a:ea typeface="宋体" charset="-122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Arial" panose="020B0604020202090204" pitchFamily="34" charset="0"/>
              <a:ea typeface="宋体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Arial" panose="020B0604020202090204" pitchFamily="34" charset="0"/>
              <a:ea typeface="宋体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C3BABE4-52A5-4B0F-907F-4727857335A2}" type="slidenum">
              <a:rPr lang="zh-CN" altLang="en-US" smtClean="0">
                <a:solidFill>
                  <a:prstClr val="black"/>
                </a:solidFill>
                <a:latin typeface="Arial" panose="020B0604020202090204" pitchFamily="34" charset="0"/>
                <a:ea typeface="宋体" charset="-122"/>
              </a:rPr>
            </a:fld>
            <a:endParaRPr lang="zh-CN" altLang="en-US">
              <a:solidFill>
                <a:prstClr val="black"/>
              </a:solidFill>
              <a:latin typeface="Arial" panose="020B0604020202090204" pitchFamily="34" charset="0"/>
              <a:ea typeface="宋体" charset="-122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Arial" panose="020B0604020202090204" pitchFamily="34" charset="0"/>
              <a:ea typeface="宋体" charset="-122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Arial" panose="020B0604020202090204" pitchFamily="34" charset="0"/>
              <a:ea typeface="宋体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C3BABE4-52A5-4B0F-907F-4727857335A2}" type="slidenum">
              <a:rPr lang="zh-CN" altLang="en-US" smtClean="0">
                <a:solidFill>
                  <a:prstClr val="black"/>
                </a:solidFill>
                <a:latin typeface="Arial" panose="020B0604020202090204" pitchFamily="34" charset="0"/>
                <a:ea typeface="宋体" charset="-122"/>
              </a:rPr>
            </a:fld>
            <a:endParaRPr lang="zh-CN" altLang="en-US">
              <a:solidFill>
                <a:prstClr val="black"/>
              </a:solidFill>
              <a:latin typeface="Arial" panose="020B0604020202090204" pitchFamily="34" charset="0"/>
              <a:ea typeface="宋体" charset="-122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19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805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19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Arial" panose="020B0604020202090204" pitchFamily="34" charset="0"/>
              <a:ea typeface="宋体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Arial" panose="020B0604020202090204" pitchFamily="34" charset="0"/>
              <a:ea typeface="宋体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C3BABE4-52A5-4B0F-907F-4727857335A2}" type="slidenum">
              <a:rPr lang="zh-CN" altLang="en-US" smtClean="0">
                <a:solidFill>
                  <a:prstClr val="black"/>
                </a:solidFill>
                <a:latin typeface="Arial" panose="020B0604020202090204" pitchFamily="34" charset="0"/>
                <a:ea typeface="宋体" charset="-122"/>
              </a:rPr>
            </a:fld>
            <a:endParaRPr lang="zh-CN" altLang="en-US">
              <a:solidFill>
                <a:prstClr val="black"/>
              </a:solidFill>
              <a:latin typeface="Arial" panose="020B0604020202090204" pitchFamily="34" charset="0"/>
              <a:ea typeface="宋体" charset="-122"/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20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Arial" panose="020B0604020202090204" pitchFamily="34" charset="0"/>
              <a:ea typeface="宋体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Arial" panose="020B0604020202090204" pitchFamily="34" charset="0"/>
              <a:ea typeface="宋体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C3BABE4-52A5-4B0F-907F-4727857335A2}" type="slidenum">
              <a:rPr lang="zh-CN" altLang="en-US" smtClean="0">
                <a:solidFill>
                  <a:prstClr val="black"/>
                </a:solidFill>
                <a:latin typeface="Arial" panose="020B0604020202090204" pitchFamily="34" charset="0"/>
                <a:ea typeface="宋体" charset="-122"/>
              </a:rPr>
            </a:fld>
            <a:endParaRPr lang="zh-CN" altLang="en-US">
              <a:solidFill>
                <a:prstClr val="black"/>
              </a:solidFill>
              <a:latin typeface="Arial" panose="020B0604020202090204" pitchFamily="34" charset="0"/>
              <a:ea typeface="宋体" charset="-122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Arial" panose="020B0604020202090204" pitchFamily="34" charset="0"/>
              <a:ea typeface="宋体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Arial" panose="020B0604020202090204" pitchFamily="34" charset="0"/>
              <a:ea typeface="宋体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C3BABE4-52A5-4B0F-907F-4727857335A2}" type="slidenum">
              <a:rPr lang="zh-CN" altLang="en-US" smtClean="0">
                <a:solidFill>
                  <a:prstClr val="black"/>
                </a:solidFill>
                <a:latin typeface="Arial" panose="020B0604020202090204" pitchFamily="34" charset="0"/>
                <a:ea typeface="宋体" charset="-122"/>
              </a:rPr>
            </a:fld>
            <a:endParaRPr lang="zh-CN" altLang="en-US">
              <a:solidFill>
                <a:prstClr val="black"/>
              </a:solidFill>
              <a:latin typeface="Arial" panose="020B0604020202090204" pitchFamily="34" charset="0"/>
              <a:ea typeface="宋体" charset="-122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0"/>
          </p:nvPr>
        </p:nvSpPr>
        <p:spPr>
          <a:xfrm>
            <a:off x="571472" y="1125131"/>
            <a:ext cx="8001028" cy="3375432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Arial" panose="020B0604020202090204" pitchFamily="34" charset="0"/>
              <a:ea typeface="宋体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Arial" panose="020B0604020202090204" pitchFamily="34" charset="0"/>
              <a:ea typeface="宋体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C3BABE4-52A5-4B0F-907F-4727857335A2}" type="slidenum">
              <a:rPr lang="zh-CN" altLang="en-US" smtClean="0">
                <a:solidFill>
                  <a:prstClr val="black"/>
                </a:solidFill>
                <a:latin typeface="Arial" panose="020B0604020202090204" pitchFamily="34" charset="0"/>
                <a:ea typeface="宋体" charset="-122"/>
              </a:rPr>
            </a:fld>
            <a:endParaRPr lang="zh-CN" altLang="en-US">
              <a:solidFill>
                <a:prstClr val="black"/>
              </a:solidFill>
              <a:latin typeface="Arial" panose="020B0604020202090204" pitchFamily="34" charset="0"/>
              <a:ea typeface="宋体" charset="-122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F:\2011工作\周报\xianghailong\img\bg_cn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71470" y="1130478"/>
            <a:ext cx="9442487" cy="4013057"/>
          </a:xfrm>
          <a:prstGeom prst="rect">
            <a:avLst/>
          </a:prstGeom>
          <a:noFill/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7186" y="1"/>
            <a:ext cx="7772400" cy="428610"/>
          </a:xfrm>
        </p:spPr>
        <p:txBody>
          <a:bodyPr>
            <a:noAutofit/>
          </a:bodyPr>
          <a:lstStyle>
            <a:lvl1pPr algn="l">
              <a:defRPr sz="3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14282" y="589346"/>
            <a:ext cx="8643998" cy="428628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9C3BABE4-52A5-4B0F-907F-4727857335A2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9C3BABE4-52A5-4B0F-907F-4727857335A2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9C3BABE4-52A5-4B0F-907F-4727857335A2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9C3BABE4-52A5-4B0F-907F-4727857335A2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9C3BABE4-52A5-4B0F-907F-4727857335A2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9C3BABE4-52A5-4B0F-907F-4727857335A2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19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805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19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9C3BABE4-52A5-4B0F-907F-4727857335A2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20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9C3BABE4-52A5-4B0F-907F-4727857335A2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9C3BABE4-52A5-4B0F-907F-4727857335A2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9C3BABE4-52A5-4B0F-907F-4727857335A2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F:\2011工作\周报\xianghailong\img\bg_cn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71470" y="1130478"/>
            <a:ext cx="9442487" cy="4013057"/>
          </a:xfrm>
          <a:prstGeom prst="rect">
            <a:avLst/>
          </a:prstGeom>
          <a:noFill/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7186" y="1"/>
            <a:ext cx="7772400" cy="428610"/>
          </a:xfrm>
        </p:spPr>
        <p:txBody>
          <a:bodyPr>
            <a:noAutofit/>
          </a:bodyPr>
          <a:lstStyle>
            <a:lvl1pPr algn="l">
              <a:defRPr sz="3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14282" y="589346"/>
            <a:ext cx="8643998" cy="428628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9C3BABE4-52A5-4B0F-907F-4727857335A2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9C3BABE4-52A5-4B0F-907F-4727857335A2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9C3BABE4-52A5-4B0F-907F-4727857335A2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9C3BABE4-52A5-4B0F-907F-4727857335A2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9C3BABE4-52A5-4B0F-907F-4727857335A2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9C3BABE4-52A5-4B0F-907F-4727857335A2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19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805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19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9C3BABE4-52A5-4B0F-907F-4727857335A2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4" name="直接连接符 4"/>
          <p:cNvCxnSpPr>
            <a:cxnSpLocks noChangeShapeType="1"/>
          </p:cNvCxnSpPr>
          <p:nvPr/>
        </p:nvCxnSpPr>
        <p:spPr bwMode="auto">
          <a:xfrm>
            <a:off x="357188" y="696517"/>
            <a:ext cx="3600450" cy="1190"/>
          </a:xfrm>
          <a:prstGeom prst="line">
            <a:avLst/>
          </a:prstGeom>
          <a:noFill/>
          <a:ln w="9525" algn="ctr">
            <a:solidFill>
              <a:schemeClr val="bg1"/>
            </a:solidFill>
            <a:round/>
          </a:ln>
        </p:spPr>
      </p:cxnSp>
      <p:pic>
        <p:nvPicPr>
          <p:cNvPr id="5" name="图片 5" descr="logo.gif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2250" y="4804172"/>
            <a:ext cx="920750" cy="232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标题占位符 11"/>
          <p:cNvSpPr>
            <a:spLocks noGrp="1"/>
          </p:cNvSpPr>
          <p:nvPr>
            <p:ph type="title"/>
          </p:nvPr>
        </p:nvSpPr>
        <p:spPr>
          <a:xfrm>
            <a:off x="285720" y="160718"/>
            <a:ext cx="8229600" cy="535767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ransition>
    <p:fade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20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9C3BABE4-52A5-4B0F-907F-4727857335A2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9C3BABE4-52A5-4B0F-907F-4727857335A2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9C3BABE4-52A5-4B0F-907F-4727857335A2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F:\2011工作\周报\xianghailong\img\bg_cn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71470" y="1130478"/>
            <a:ext cx="9442487" cy="4013057"/>
          </a:xfrm>
          <a:prstGeom prst="rect">
            <a:avLst/>
          </a:prstGeom>
          <a:noFill/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7186" y="1"/>
            <a:ext cx="7772400" cy="428610"/>
          </a:xfrm>
        </p:spPr>
        <p:txBody>
          <a:bodyPr>
            <a:noAutofit/>
          </a:bodyPr>
          <a:lstStyle>
            <a:lvl1pPr algn="l">
              <a:defRPr sz="3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14282" y="589346"/>
            <a:ext cx="8643998" cy="428628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Arial" panose="020B0604020202090204" pitchFamily="34" charset="0"/>
              <a:ea typeface="宋体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Arial" panose="020B0604020202090204" pitchFamily="34" charset="0"/>
              <a:ea typeface="宋体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C3BABE4-52A5-4B0F-907F-4727857335A2}" type="slidenum">
              <a:rPr lang="zh-CN" altLang="en-US" smtClean="0">
                <a:solidFill>
                  <a:prstClr val="black"/>
                </a:solidFill>
                <a:latin typeface="Arial" panose="020B0604020202090204" pitchFamily="34" charset="0"/>
                <a:ea typeface="宋体" charset="-122"/>
              </a:rPr>
            </a:fld>
            <a:endParaRPr lang="zh-CN" altLang="en-US">
              <a:solidFill>
                <a:prstClr val="black"/>
              </a:solidFill>
              <a:latin typeface="Arial" panose="020B0604020202090204" pitchFamily="34" charset="0"/>
              <a:ea typeface="宋体" charset="-122"/>
            </a:endParaRP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Arial" panose="020B0604020202090204" pitchFamily="34" charset="0"/>
              <a:ea typeface="宋体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Arial" panose="020B0604020202090204" pitchFamily="34" charset="0"/>
              <a:ea typeface="宋体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C3BABE4-52A5-4B0F-907F-4727857335A2}" type="slidenum">
              <a:rPr lang="zh-CN" altLang="en-US" smtClean="0">
                <a:solidFill>
                  <a:prstClr val="black"/>
                </a:solidFill>
                <a:latin typeface="Arial" panose="020B0604020202090204" pitchFamily="34" charset="0"/>
                <a:ea typeface="宋体" charset="-122"/>
              </a:rPr>
            </a:fld>
            <a:endParaRPr lang="zh-CN" altLang="en-US">
              <a:solidFill>
                <a:prstClr val="black"/>
              </a:solidFill>
              <a:latin typeface="Arial" panose="020B0604020202090204" pitchFamily="34" charset="0"/>
              <a:ea typeface="宋体" charset="-122"/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Arial" panose="020B0604020202090204" pitchFamily="34" charset="0"/>
              <a:ea typeface="宋体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Arial" panose="020B0604020202090204" pitchFamily="34" charset="0"/>
              <a:ea typeface="宋体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C3BABE4-52A5-4B0F-907F-4727857335A2}" type="slidenum">
              <a:rPr lang="zh-CN" altLang="en-US" smtClean="0">
                <a:solidFill>
                  <a:prstClr val="black"/>
                </a:solidFill>
                <a:latin typeface="Arial" panose="020B0604020202090204" pitchFamily="34" charset="0"/>
                <a:ea typeface="宋体" charset="-122"/>
              </a:rPr>
            </a:fld>
            <a:endParaRPr lang="zh-CN" altLang="en-US">
              <a:solidFill>
                <a:prstClr val="black"/>
              </a:solidFill>
              <a:latin typeface="Arial" panose="020B0604020202090204" pitchFamily="34" charset="0"/>
              <a:ea typeface="宋体" charset="-122"/>
            </a:endParaRP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Arial" panose="020B0604020202090204" pitchFamily="34" charset="0"/>
              <a:ea typeface="宋体" charset="-122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Arial" panose="020B0604020202090204" pitchFamily="34" charset="0"/>
              <a:ea typeface="宋体" charset="-122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C3BABE4-52A5-4B0F-907F-4727857335A2}" type="slidenum">
              <a:rPr lang="zh-CN" altLang="en-US" smtClean="0">
                <a:solidFill>
                  <a:prstClr val="black"/>
                </a:solidFill>
                <a:latin typeface="Arial" panose="020B0604020202090204" pitchFamily="34" charset="0"/>
                <a:ea typeface="宋体" charset="-122"/>
              </a:rPr>
            </a:fld>
            <a:endParaRPr lang="zh-CN" altLang="en-US">
              <a:solidFill>
                <a:prstClr val="black"/>
              </a:solidFill>
              <a:latin typeface="Arial" panose="020B0604020202090204" pitchFamily="34" charset="0"/>
              <a:ea typeface="宋体" charset="-122"/>
            </a:endParaRP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Arial" panose="020B0604020202090204" pitchFamily="34" charset="0"/>
              <a:ea typeface="宋体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Arial" panose="020B0604020202090204" pitchFamily="34" charset="0"/>
              <a:ea typeface="宋体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C3BABE4-52A5-4B0F-907F-4727857335A2}" type="slidenum">
              <a:rPr lang="zh-CN" altLang="en-US" smtClean="0">
                <a:solidFill>
                  <a:prstClr val="black"/>
                </a:solidFill>
                <a:latin typeface="Arial" panose="020B0604020202090204" pitchFamily="34" charset="0"/>
                <a:ea typeface="宋体" charset="-122"/>
              </a:rPr>
            </a:fld>
            <a:endParaRPr lang="zh-CN" altLang="en-US">
              <a:solidFill>
                <a:prstClr val="black"/>
              </a:solidFill>
              <a:latin typeface="Arial" panose="020B0604020202090204" pitchFamily="34" charset="0"/>
              <a:ea typeface="宋体" charset="-122"/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Arial" panose="020B0604020202090204" pitchFamily="34" charset="0"/>
              <a:ea typeface="宋体" charset="-122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Arial" panose="020B0604020202090204" pitchFamily="34" charset="0"/>
              <a:ea typeface="宋体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C3BABE4-52A5-4B0F-907F-4727857335A2}" type="slidenum">
              <a:rPr lang="zh-CN" altLang="en-US" smtClean="0">
                <a:solidFill>
                  <a:prstClr val="black"/>
                </a:solidFill>
                <a:latin typeface="Arial" panose="020B0604020202090204" pitchFamily="34" charset="0"/>
                <a:ea typeface="宋体" charset="-122"/>
              </a:rPr>
            </a:fld>
            <a:endParaRPr lang="zh-CN" altLang="en-US">
              <a:solidFill>
                <a:prstClr val="black"/>
              </a:solidFill>
              <a:latin typeface="Arial" panose="020B0604020202090204" pitchFamily="34" charset="0"/>
              <a:ea typeface="宋体" charset="-122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3" name="图片 4" descr="logo.gif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2250" y="4804172"/>
            <a:ext cx="920750" cy="232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19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805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19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Arial" panose="020B0604020202090204" pitchFamily="34" charset="0"/>
              <a:ea typeface="宋体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Arial" panose="020B0604020202090204" pitchFamily="34" charset="0"/>
              <a:ea typeface="宋体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C3BABE4-52A5-4B0F-907F-4727857335A2}" type="slidenum">
              <a:rPr lang="zh-CN" altLang="en-US" smtClean="0">
                <a:solidFill>
                  <a:prstClr val="black"/>
                </a:solidFill>
                <a:latin typeface="Arial" panose="020B0604020202090204" pitchFamily="34" charset="0"/>
                <a:ea typeface="宋体" charset="-122"/>
              </a:rPr>
            </a:fld>
            <a:endParaRPr lang="zh-CN" altLang="en-US">
              <a:solidFill>
                <a:prstClr val="black"/>
              </a:solidFill>
              <a:latin typeface="Arial" panose="020B0604020202090204" pitchFamily="34" charset="0"/>
              <a:ea typeface="宋体" charset="-122"/>
            </a:endParaRP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20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Arial" panose="020B0604020202090204" pitchFamily="34" charset="0"/>
              <a:ea typeface="宋体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Arial" panose="020B0604020202090204" pitchFamily="34" charset="0"/>
              <a:ea typeface="宋体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C3BABE4-52A5-4B0F-907F-4727857335A2}" type="slidenum">
              <a:rPr lang="zh-CN" altLang="en-US" smtClean="0">
                <a:solidFill>
                  <a:prstClr val="black"/>
                </a:solidFill>
                <a:latin typeface="Arial" panose="020B0604020202090204" pitchFamily="34" charset="0"/>
                <a:ea typeface="宋体" charset="-122"/>
              </a:rPr>
            </a:fld>
            <a:endParaRPr lang="zh-CN" altLang="en-US">
              <a:solidFill>
                <a:prstClr val="black"/>
              </a:solidFill>
              <a:latin typeface="Arial" panose="020B0604020202090204" pitchFamily="34" charset="0"/>
              <a:ea typeface="宋体" charset="-122"/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Arial" panose="020B0604020202090204" pitchFamily="34" charset="0"/>
              <a:ea typeface="宋体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Arial" panose="020B0604020202090204" pitchFamily="34" charset="0"/>
              <a:ea typeface="宋体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C3BABE4-52A5-4B0F-907F-4727857335A2}" type="slidenum">
              <a:rPr lang="zh-CN" altLang="en-US" smtClean="0">
                <a:solidFill>
                  <a:prstClr val="black"/>
                </a:solidFill>
                <a:latin typeface="Arial" panose="020B0604020202090204" pitchFamily="34" charset="0"/>
                <a:ea typeface="宋体" charset="-122"/>
              </a:rPr>
            </a:fld>
            <a:endParaRPr lang="zh-CN" altLang="en-US">
              <a:solidFill>
                <a:prstClr val="black"/>
              </a:solidFill>
              <a:latin typeface="Arial" panose="020B0604020202090204" pitchFamily="34" charset="0"/>
              <a:ea typeface="宋体" charset="-122"/>
            </a:endParaRPr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Arial" panose="020B0604020202090204" pitchFamily="34" charset="0"/>
              <a:ea typeface="宋体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Arial" panose="020B0604020202090204" pitchFamily="34" charset="0"/>
              <a:ea typeface="宋体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C3BABE4-52A5-4B0F-907F-4727857335A2}" type="slidenum">
              <a:rPr lang="zh-CN" altLang="en-US" smtClean="0">
                <a:solidFill>
                  <a:prstClr val="black"/>
                </a:solidFill>
                <a:latin typeface="Arial" panose="020B0604020202090204" pitchFamily="34" charset="0"/>
                <a:ea typeface="宋体" charset="-122"/>
              </a:rPr>
            </a:fld>
            <a:endParaRPr lang="zh-CN" altLang="en-US">
              <a:solidFill>
                <a:prstClr val="black"/>
              </a:solidFill>
              <a:latin typeface="Arial" panose="020B0604020202090204" pitchFamily="34" charset="0"/>
              <a:ea typeface="宋体" charset="-122"/>
            </a:endParaRPr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F:\2011工作\周报\xianghailong\img\bg_cn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71470" y="1130478"/>
            <a:ext cx="9442487" cy="4013057"/>
          </a:xfrm>
          <a:prstGeom prst="rect">
            <a:avLst/>
          </a:prstGeom>
          <a:noFill/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7186" y="1"/>
            <a:ext cx="7772400" cy="428610"/>
          </a:xfrm>
        </p:spPr>
        <p:txBody>
          <a:bodyPr>
            <a:noAutofit/>
          </a:bodyPr>
          <a:lstStyle>
            <a:lvl1pPr algn="l">
              <a:defRPr sz="3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14282" y="589346"/>
            <a:ext cx="8643998" cy="428628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9C3BABE4-52A5-4B0F-907F-4727857335A2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9C3BABE4-52A5-4B0F-907F-4727857335A2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9C3BABE4-52A5-4B0F-907F-4727857335A2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9C3BABE4-52A5-4B0F-907F-4727857335A2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9C3BABE4-52A5-4B0F-907F-4727857335A2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9C3BABE4-52A5-4B0F-907F-4727857335A2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19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805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19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9C3BABE4-52A5-4B0F-907F-4727857335A2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20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9C3BABE4-52A5-4B0F-907F-4727857335A2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9C3BABE4-52A5-4B0F-907F-4727857335A2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9C3BABE4-52A5-4B0F-907F-4727857335A2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4.png"/><Relationship Id="rId11" Type="http://schemas.openxmlformats.org/officeDocument/2006/relationships/image" Target="../media/image3.png"/><Relationship Id="rId10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2.xml"/><Relationship Id="rId21" Type="http://schemas.openxmlformats.org/officeDocument/2006/relationships/theme" Target="../theme/theme2.xml"/><Relationship Id="rId20" Type="http://schemas.openxmlformats.org/officeDocument/2006/relationships/image" Target="../media/image13.jpeg"/><Relationship Id="rId2" Type="http://schemas.openxmlformats.org/officeDocument/2006/relationships/slideLayout" Target="../slideLayouts/slideLayout11.xml"/><Relationship Id="rId19" Type="http://schemas.openxmlformats.org/officeDocument/2006/relationships/slideLayout" Target="../slideLayouts/slideLayout28.xml"/><Relationship Id="rId18" Type="http://schemas.openxmlformats.org/officeDocument/2006/relationships/slideLayout" Target="../slideLayouts/slideLayout27.xml"/><Relationship Id="rId17" Type="http://schemas.openxmlformats.org/officeDocument/2006/relationships/slideLayout" Target="../slideLayouts/slideLayout26.xml"/><Relationship Id="rId16" Type="http://schemas.openxmlformats.org/officeDocument/2006/relationships/slideLayout" Target="../slideLayouts/slideLayout25.xml"/><Relationship Id="rId15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4" Type="http://schemas.openxmlformats.org/officeDocument/2006/relationships/theme" Target="../theme/theme3.xml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9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8.xml"/><Relationship Id="rId8" Type="http://schemas.openxmlformats.org/officeDocument/2006/relationships/slideLayout" Target="../slideLayouts/slideLayout37.xml"/><Relationship Id="rId7" Type="http://schemas.openxmlformats.org/officeDocument/2006/relationships/slideLayout" Target="../slideLayouts/slideLayout36.xml"/><Relationship Id="rId6" Type="http://schemas.openxmlformats.org/officeDocument/2006/relationships/slideLayout" Target="../slideLayouts/slideLayout35.xml"/><Relationship Id="rId5" Type="http://schemas.openxmlformats.org/officeDocument/2006/relationships/slideLayout" Target="../slideLayouts/slideLayout34.xml"/><Relationship Id="rId4" Type="http://schemas.openxmlformats.org/officeDocument/2006/relationships/slideLayout" Target="../slideLayouts/slideLayout33.xml"/><Relationship Id="rId3" Type="http://schemas.openxmlformats.org/officeDocument/2006/relationships/slideLayout" Target="../slideLayouts/slideLayout32.xml"/><Relationship Id="rId2" Type="http://schemas.openxmlformats.org/officeDocument/2006/relationships/slideLayout" Target="../slideLayouts/slideLayout31.xml"/><Relationship Id="rId14" Type="http://schemas.openxmlformats.org/officeDocument/2006/relationships/theme" Target="../theme/theme4.xml"/><Relationship Id="rId13" Type="http://schemas.openxmlformats.org/officeDocument/2006/relationships/image" Target="../media/image15.png"/><Relationship Id="rId12" Type="http://schemas.openxmlformats.org/officeDocument/2006/relationships/image" Target="../media/image13.jpeg"/><Relationship Id="rId11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39.xml"/><Relationship Id="rId1" Type="http://schemas.openxmlformats.org/officeDocument/2006/relationships/slideLayout" Target="../slideLayouts/slideLayout30.xml"/></Relationships>
</file>

<file path=ppt/slideMasters/_rels/slideMaster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9.xml"/><Relationship Id="rId8" Type="http://schemas.openxmlformats.org/officeDocument/2006/relationships/slideLayout" Target="../slideLayouts/slideLayout48.xml"/><Relationship Id="rId7" Type="http://schemas.openxmlformats.org/officeDocument/2006/relationships/slideLayout" Target="../slideLayouts/slideLayout47.xml"/><Relationship Id="rId6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5.xml"/><Relationship Id="rId4" Type="http://schemas.openxmlformats.org/officeDocument/2006/relationships/slideLayout" Target="../slideLayouts/slideLayout44.xml"/><Relationship Id="rId3" Type="http://schemas.openxmlformats.org/officeDocument/2006/relationships/slideLayout" Target="../slideLayouts/slideLayout43.xml"/><Relationship Id="rId2" Type="http://schemas.openxmlformats.org/officeDocument/2006/relationships/slideLayout" Target="../slideLayouts/slideLayout42.xml"/><Relationship Id="rId14" Type="http://schemas.openxmlformats.org/officeDocument/2006/relationships/theme" Target="../theme/theme5.xml"/><Relationship Id="rId13" Type="http://schemas.openxmlformats.org/officeDocument/2006/relationships/image" Target="../media/image15.png"/><Relationship Id="rId12" Type="http://schemas.openxmlformats.org/officeDocument/2006/relationships/image" Target="../media/image13.jpeg"/><Relationship Id="rId11" Type="http://schemas.openxmlformats.org/officeDocument/2006/relationships/slideLayout" Target="../slideLayouts/slideLayout51.xml"/><Relationship Id="rId10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1.xml"/></Relationships>
</file>

<file path=ppt/slideMasters/_rels/slideMaster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60.xml"/><Relationship Id="rId8" Type="http://schemas.openxmlformats.org/officeDocument/2006/relationships/slideLayout" Target="../slideLayouts/slideLayout59.xml"/><Relationship Id="rId7" Type="http://schemas.openxmlformats.org/officeDocument/2006/relationships/slideLayout" Target="../slideLayouts/slideLayout58.xml"/><Relationship Id="rId6" Type="http://schemas.openxmlformats.org/officeDocument/2006/relationships/slideLayout" Target="../slideLayouts/slideLayout57.xml"/><Relationship Id="rId5" Type="http://schemas.openxmlformats.org/officeDocument/2006/relationships/slideLayout" Target="../slideLayouts/slideLayout56.xml"/><Relationship Id="rId4" Type="http://schemas.openxmlformats.org/officeDocument/2006/relationships/slideLayout" Target="../slideLayouts/slideLayout55.xml"/><Relationship Id="rId3" Type="http://schemas.openxmlformats.org/officeDocument/2006/relationships/slideLayout" Target="../slideLayouts/slideLayout54.xml"/><Relationship Id="rId2" Type="http://schemas.openxmlformats.org/officeDocument/2006/relationships/slideLayout" Target="../slideLayouts/slideLayout53.xml"/><Relationship Id="rId14" Type="http://schemas.openxmlformats.org/officeDocument/2006/relationships/theme" Target="../theme/theme6.xml"/><Relationship Id="rId13" Type="http://schemas.openxmlformats.org/officeDocument/2006/relationships/image" Target="../media/image15.png"/><Relationship Id="rId12" Type="http://schemas.openxmlformats.org/officeDocument/2006/relationships/image" Target="../media/image13.jpeg"/><Relationship Id="rId11" Type="http://schemas.openxmlformats.org/officeDocument/2006/relationships/slideLayout" Target="../slideLayouts/slideLayout62.xml"/><Relationship Id="rId10" Type="http://schemas.openxmlformats.org/officeDocument/2006/relationships/slideLayout" Target="../slideLayouts/slideLayout61.xml"/><Relationship Id="rId1" Type="http://schemas.openxmlformats.org/officeDocument/2006/relationships/slideLayout" Target="../slideLayouts/slideLayout52.xml"/></Relationships>
</file>

<file path=ppt/slideMasters/_rels/slideMaster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1.xml"/><Relationship Id="rId8" Type="http://schemas.openxmlformats.org/officeDocument/2006/relationships/slideLayout" Target="../slideLayouts/slideLayout70.xml"/><Relationship Id="rId7" Type="http://schemas.openxmlformats.org/officeDocument/2006/relationships/slideLayout" Target="../slideLayouts/slideLayout69.xml"/><Relationship Id="rId6" Type="http://schemas.openxmlformats.org/officeDocument/2006/relationships/slideLayout" Target="../slideLayouts/slideLayout68.xml"/><Relationship Id="rId5" Type="http://schemas.openxmlformats.org/officeDocument/2006/relationships/slideLayout" Target="../slideLayouts/slideLayout67.xml"/><Relationship Id="rId4" Type="http://schemas.openxmlformats.org/officeDocument/2006/relationships/slideLayout" Target="../slideLayouts/slideLayout66.xml"/><Relationship Id="rId3" Type="http://schemas.openxmlformats.org/officeDocument/2006/relationships/slideLayout" Target="../slideLayouts/slideLayout65.xml"/><Relationship Id="rId2" Type="http://schemas.openxmlformats.org/officeDocument/2006/relationships/slideLayout" Target="../slideLayouts/slideLayout64.xml"/><Relationship Id="rId14" Type="http://schemas.openxmlformats.org/officeDocument/2006/relationships/theme" Target="../theme/theme7.xml"/><Relationship Id="rId13" Type="http://schemas.openxmlformats.org/officeDocument/2006/relationships/image" Target="../media/image15.png"/><Relationship Id="rId12" Type="http://schemas.openxmlformats.org/officeDocument/2006/relationships/image" Target="../media/image13.jpeg"/><Relationship Id="rId11" Type="http://schemas.openxmlformats.org/officeDocument/2006/relationships/slideLayout" Target="../slideLayouts/slideLayout73.xml"/><Relationship Id="rId10" Type="http://schemas.openxmlformats.org/officeDocument/2006/relationships/slideLayout" Target="../slideLayouts/slideLayout72.xml"/><Relationship Id="rId1" Type="http://schemas.openxmlformats.org/officeDocument/2006/relationships/slideLayout" Target="../slideLayouts/slideLayout63.xml"/></Relationships>
</file>

<file path=ppt/slideMasters/_rels/slideMaster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82.xml"/><Relationship Id="rId8" Type="http://schemas.openxmlformats.org/officeDocument/2006/relationships/slideLayout" Target="../slideLayouts/slideLayout81.xml"/><Relationship Id="rId7" Type="http://schemas.openxmlformats.org/officeDocument/2006/relationships/slideLayout" Target="../slideLayouts/slideLayout80.xml"/><Relationship Id="rId6" Type="http://schemas.openxmlformats.org/officeDocument/2006/relationships/slideLayout" Target="../slideLayouts/slideLayout79.xml"/><Relationship Id="rId5" Type="http://schemas.openxmlformats.org/officeDocument/2006/relationships/slideLayout" Target="../slideLayouts/slideLayout78.xml"/><Relationship Id="rId4" Type="http://schemas.openxmlformats.org/officeDocument/2006/relationships/slideLayout" Target="../slideLayouts/slideLayout77.xml"/><Relationship Id="rId3" Type="http://schemas.openxmlformats.org/officeDocument/2006/relationships/slideLayout" Target="../slideLayouts/slideLayout76.xml"/><Relationship Id="rId2" Type="http://schemas.openxmlformats.org/officeDocument/2006/relationships/slideLayout" Target="../slideLayouts/slideLayout75.xml"/><Relationship Id="rId14" Type="http://schemas.openxmlformats.org/officeDocument/2006/relationships/theme" Target="../theme/theme8.xml"/><Relationship Id="rId13" Type="http://schemas.openxmlformats.org/officeDocument/2006/relationships/image" Target="../media/image15.png"/><Relationship Id="rId12" Type="http://schemas.openxmlformats.org/officeDocument/2006/relationships/image" Target="../media/image13.jpeg"/><Relationship Id="rId11" Type="http://schemas.openxmlformats.org/officeDocument/2006/relationships/slideLayout" Target="../slideLayouts/slideLayout84.xml"/><Relationship Id="rId10" Type="http://schemas.openxmlformats.org/officeDocument/2006/relationships/slideLayout" Target="../slideLayouts/slideLayout83.xml"/><Relationship Id="rId1" Type="http://schemas.openxmlformats.org/officeDocument/2006/relationships/slideLayout" Target="../slideLayouts/slideLayout7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0" cstate="print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文本占位符 17"/>
          <p:cNvSpPr>
            <a:spLocks noGrp="1"/>
          </p:cNvSpPr>
          <p:nvPr>
            <p:ph type="body" idx="1"/>
          </p:nvPr>
        </p:nvSpPr>
        <p:spPr bwMode="auto">
          <a:xfrm>
            <a:off x="571500" y="1106091"/>
            <a:ext cx="8001000" cy="339447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8624" tIns="49312" rIns="98624" bIns="49312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13315" name="标题占位符 11"/>
          <p:cNvSpPr>
            <a:spLocks noGrp="1"/>
          </p:cNvSpPr>
          <p:nvPr>
            <p:ph type="title"/>
          </p:nvPr>
        </p:nvSpPr>
        <p:spPr bwMode="auto">
          <a:xfrm>
            <a:off x="285750" y="160735"/>
            <a:ext cx="8229600" cy="53578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>
    <p:fade/>
  </p:transition>
  <p:hf sldNum="0" hdr="0" ftr="0" dt="0"/>
  <p:txStyles>
    <p:titleStyle>
      <a:lvl1pPr algn="l" defTabSz="985520" rtl="0" fontAlgn="base">
        <a:spcBef>
          <a:spcPct val="0"/>
        </a:spcBef>
        <a:spcAft>
          <a:spcPct val="0"/>
        </a:spcAft>
        <a:defRPr sz="2500" b="1" kern="1200">
          <a:solidFill>
            <a:srgbClr val="404040"/>
          </a:solidFill>
          <a:latin typeface="+mj-lt"/>
          <a:ea typeface="+mj-ea"/>
          <a:cs typeface="+mj-cs"/>
        </a:defRPr>
      </a:lvl1pPr>
      <a:lvl2pPr algn="l" defTabSz="985520" rtl="0" fontAlgn="base">
        <a:spcBef>
          <a:spcPct val="0"/>
        </a:spcBef>
        <a:spcAft>
          <a:spcPct val="0"/>
        </a:spcAft>
        <a:defRPr sz="2500" b="1">
          <a:solidFill>
            <a:srgbClr val="404040"/>
          </a:solidFill>
          <a:latin typeface="微软雅黑" pitchFamily="34" charset="-122"/>
          <a:ea typeface="微软雅黑" pitchFamily="34" charset="-122"/>
        </a:defRPr>
      </a:lvl2pPr>
      <a:lvl3pPr algn="l" defTabSz="985520" rtl="0" fontAlgn="base">
        <a:spcBef>
          <a:spcPct val="0"/>
        </a:spcBef>
        <a:spcAft>
          <a:spcPct val="0"/>
        </a:spcAft>
        <a:defRPr sz="2500" b="1">
          <a:solidFill>
            <a:srgbClr val="404040"/>
          </a:solidFill>
          <a:latin typeface="微软雅黑" pitchFamily="34" charset="-122"/>
          <a:ea typeface="微软雅黑" pitchFamily="34" charset="-122"/>
        </a:defRPr>
      </a:lvl3pPr>
      <a:lvl4pPr algn="l" defTabSz="985520" rtl="0" fontAlgn="base">
        <a:spcBef>
          <a:spcPct val="0"/>
        </a:spcBef>
        <a:spcAft>
          <a:spcPct val="0"/>
        </a:spcAft>
        <a:defRPr sz="2500" b="1">
          <a:solidFill>
            <a:srgbClr val="404040"/>
          </a:solidFill>
          <a:latin typeface="微软雅黑" pitchFamily="34" charset="-122"/>
          <a:ea typeface="微软雅黑" pitchFamily="34" charset="-122"/>
        </a:defRPr>
      </a:lvl4pPr>
      <a:lvl5pPr algn="l" defTabSz="985520" rtl="0" fontAlgn="base">
        <a:spcBef>
          <a:spcPct val="0"/>
        </a:spcBef>
        <a:spcAft>
          <a:spcPct val="0"/>
        </a:spcAft>
        <a:defRPr sz="2500" b="1">
          <a:solidFill>
            <a:srgbClr val="404040"/>
          </a:solidFill>
          <a:latin typeface="微软雅黑" pitchFamily="34" charset="-122"/>
          <a:ea typeface="微软雅黑" pitchFamily="34" charset="-122"/>
        </a:defRPr>
      </a:lvl5pPr>
      <a:lvl6pPr marL="457200" algn="l" defTabSz="985520" rtl="0" fontAlgn="base">
        <a:spcBef>
          <a:spcPct val="0"/>
        </a:spcBef>
        <a:spcAft>
          <a:spcPct val="0"/>
        </a:spcAft>
        <a:defRPr sz="2500" b="1">
          <a:solidFill>
            <a:srgbClr val="404040"/>
          </a:solidFill>
          <a:latin typeface="微软雅黑" pitchFamily="34" charset="-122"/>
          <a:ea typeface="微软雅黑" pitchFamily="34" charset="-122"/>
        </a:defRPr>
      </a:lvl6pPr>
      <a:lvl7pPr marL="914400" algn="l" defTabSz="985520" rtl="0" fontAlgn="base">
        <a:spcBef>
          <a:spcPct val="0"/>
        </a:spcBef>
        <a:spcAft>
          <a:spcPct val="0"/>
        </a:spcAft>
        <a:defRPr sz="2500" b="1">
          <a:solidFill>
            <a:srgbClr val="404040"/>
          </a:solidFill>
          <a:latin typeface="微软雅黑" pitchFamily="34" charset="-122"/>
          <a:ea typeface="微软雅黑" pitchFamily="34" charset="-122"/>
        </a:defRPr>
      </a:lvl7pPr>
      <a:lvl8pPr marL="1371600" algn="l" defTabSz="985520" rtl="0" fontAlgn="base">
        <a:spcBef>
          <a:spcPct val="0"/>
        </a:spcBef>
        <a:spcAft>
          <a:spcPct val="0"/>
        </a:spcAft>
        <a:defRPr sz="2500" b="1">
          <a:solidFill>
            <a:srgbClr val="404040"/>
          </a:solidFill>
          <a:latin typeface="微软雅黑" pitchFamily="34" charset="-122"/>
          <a:ea typeface="微软雅黑" pitchFamily="34" charset="-122"/>
        </a:defRPr>
      </a:lvl8pPr>
      <a:lvl9pPr marL="1828800" algn="l" defTabSz="985520" rtl="0" fontAlgn="base">
        <a:spcBef>
          <a:spcPct val="0"/>
        </a:spcBef>
        <a:spcAft>
          <a:spcPct val="0"/>
        </a:spcAft>
        <a:defRPr sz="2500" b="1">
          <a:solidFill>
            <a:srgbClr val="404040"/>
          </a:solidFill>
          <a:latin typeface="微软雅黑" pitchFamily="34" charset="-122"/>
          <a:ea typeface="微软雅黑" pitchFamily="34" charset="-122"/>
        </a:defRPr>
      </a:lvl9pPr>
    </p:titleStyle>
    <p:bodyStyle>
      <a:lvl1pPr marL="368300" indent="-368300" algn="l" defTabSz="985520" rtl="0" fontAlgn="base">
        <a:spcBef>
          <a:spcPts val="1200"/>
        </a:spcBef>
        <a:spcAft>
          <a:spcPts val="800"/>
        </a:spcAft>
        <a:buSzPct val="120000"/>
        <a:buBlip>
          <a:blip r:embed="rId11"/>
        </a:buBlip>
        <a:defRPr lang="zh-CN" altLang="en-US" sz="2000" kern="1200" dirty="0">
          <a:solidFill>
            <a:srgbClr val="00B0F0"/>
          </a:solidFill>
          <a:latin typeface="微软雅黑" pitchFamily="34" charset="-122"/>
          <a:ea typeface="微软雅黑" pitchFamily="34" charset="-122"/>
          <a:cs typeface="+mn-cs"/>
        </a:defRPr>
      </a:lvl1pPr>
      <a:lvl2pPr marL="800100" indent="-307975" algn="l" defTabSz="985520" rtl="0" fontAlgn="base">
        <a:spcBef>
          <a:spcPts val="800"/>
        </a:spcBef>
        <a:spcAft>
          <a:spcPts val="500"/>
        </a:spcAft>
        <a:buBlip>
          <a:blip r:embed="rId12"/>
        </a:buBlip>
        <a:defRPr lang="zh-CN" altLang="en-US" sz="1700" kern="1200" dirty="0">
          <a:solidFill>
            <a:srgbClr val="404040"/>
          </a:solidFill>
          <a:latin typeface="微软雅黑" pitchFamily="34" charset="-122"/>
          <a:ea typeface="微软雅黑" pitchFamily="34" charset="-122"/>
          <a:cs typeface="+mn-cs"/>
        </a:defRPr>
      </a:lvl2pPr>
      <a:lvl3pPr marL="1231900" indent="-246380" algn="l" defTabSz="985520" rtl="0" fontAlgn="base">
        <a:spcBef>
          <a:spcPct val="20000"/>
        </a:spcBef>
        <a:spcAft>
          <a:spcPct val="0"/>
        </a:spcAft>
        <a:buFont typeface="Arial" panose="020B0604020202090204" pitchFamily="34" charset="0"/>
        <a:buChar char="•"/>
        <a:defRPr sz="25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725930" indent="-246380" algn="l" defTabSz="985520" rtl="0" fontAlgn="base">
        <a:spcBef>
          <a:spcPct val="20000"/>
        </a:spcBef>
        <a:spcAft>
          <a:spcPct val="0"/>
        </a:spcAft>
        <a:buFont typeface="Arial" panose="020B0604020202090204" pitchFamily="34" charset="0"/>
        <a:buChar char="–"/>
        <a:defRPr sz="21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218055" indent="-246380" algn="l" defTabSz="985520" rtl="0" fontAlgn="base">
        <a:spcBef>
          <a:spcPct val="20000"/>
        </a:spcBef>
        <a:spcAft>
          <a:spcPct val="0"/>
        </a:spcAft>
        <a:buFont typeface="Arial" panose="020B0604020202090204" pitchFamily="34" charset="0"/>
        <a:buChar char="»"/>
        <a:defRPr sz="21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712085" indent="-246380" algn="l" defTabSz="986155" rtl="0" eaLnBrk="1" latinLnBrk="0" hangingPunct="1">
        <a:spcBef>
          <a:spcPct val="20000"/>
        </a:spcBef>
        <a:buFont typeface="Arial" panose="020B060402020209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05480" indent="-246380" algn="l" defTabSz="986155" rtl="0" eaLnBrk="1" latinLnBrk="0" hangingPunct="1">
        <a:spcBef>
          <a:spcPct val="20000"/>
        </a:spcBef>
        <a:buFont typeface="Arial" panose="020B060402020209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98240" indent="-246380" algn="l" defTabSz="986155" rtl="0" eaLnBrk="1" latinLnBrk="0" hangingPunct="1">
        <a:spcBef>
          <a:spcPct val="20000"/>
        </a:spcBef>
        <a:buFont typeface="Arial" panose="020B060402020209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91635" indent="-246380" algn="l" defTabSz="986155" rtl="0" eaLnBrk="1" latinLnBrk="0" hangingPunct="1">
        <a:spcBef>
          <a:spcPct val="20000"/>
        </a:spcBef>
        <a:buFont typeface="Arial" panose="020B060402020209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8615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93395" algn="l" defTabSz="98615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86155" algn="l" defTabSz="98615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79550" algn="l" defTabSz="98615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72310" algn="l" defTabSz="98615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465705" algn="l" defTabSz="98615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58465" algn="l" defTabSz="98615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51860" algn="l" defTabSz="98615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944620" algn="l" defTabSz="98615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pic>
        <p:nvPicPr>
          <p:cNvPr id="3074" name="Picture 2" descr="F:\2011工作\周报\xianghailong\img\bg_top.jpg"/>
          <p:cNvPicPr>
            <a:picLocks noChangeAspect="1" noChangeArrowheads="1"/>
          </p:cNvPicPr>
          <p:nvPr/>
        </p:nvPicPr>
        <p:blipFill>
          <a:blip r:embed="rId20" cstate="print"/>
          <a:srcRect/>
          <a:stretch>
            <a:fillRect/>
          </a:stretch>
        </p:blipFill>
        <p:spPr bwMode="auto">
          <a:xfrm>
            <a:off x="0" y="-13"/>
            <a:ext cx="9144000" cy="642925"/>
          </a:xfrm>
          <a:prstGeom prst="rect">
            <a:avLst/>
          </a:prstGeom>
          <a:noFill/>
        </p:spPr>
      </p:pic>
      <p:sp>
        <p:nvSpPr>
          <p:cNvPr id="9" name="矩形 8"/>
          <p:cNvSpPr/>
          <p:nvPr/>
        </p:nvSpPr>
        <p:spPr>
          <a:xfrm>
            <a:off x="0" y="5089938"/>
            <a:ext cx="9144000" cy="53579"/>
          </a:xfrm>
          <a:prstGeom prst="rect">
            <a:avLst/>
          </a:prstGeom>
          <a:solidFill>
            <a:srgbClr val="1E82B4">
              <a:alpha val="9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9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>
                  <a:tint val="75000"/>
                </a:prstClr>
              </a:solidFill>
              <a:latin typeface="Arial" panose="020B0604020202090204" pitchFamily="34" charset="0"/>
              <a:ea typeface="宋体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>
                  <a:tint val="75000"/>
                </a:prstClr>
              </a:solidFill>
              <a:latin typeface="Arial" panose="020B0604020202090204" pitchFamily="34" charset="0"/>
              <a:ea typeface="宋体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345A795-15FE-4E05-AF39-6D1D8339BA95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Arial" panose="020B0604020202090204" pitchFamily="34" charset="0"/>
                <a:ea typeface="宋体" charset="-122"/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  <a:latin typeface="Arial" panose="020B0604020202090204" pitchFamily="34" charset="0"/>
              <a:ea typeface="宋体" charset="-122"/>
            </a:endParaRPr>
          </a:p>
        </p:txBody>
      </p:sp>
      <p:pic>
        <p:nvPicPr>
          <p:cNvPr id="1026" name="Picture 2" descr="F:\2011工作\周报\xianghailong\img\b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15"/>
            <a:ext cx="9144000" cy="5143501"/>
          </a:xfrm>
          <a:prstGeom prst="rect">
            <a:avLst/>
          </a:prstGeom>
          <a:noFill/>
        </p:spPr>
      </p:pic>
      <p:pic>
        <p:nvPicPr>
          <p:cNvPr id="1027" name="Picture 3" descr="F:\2011工作\周报\xianghailong\img\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2362" y="214313"/>
            <a:ext cx="1536432" cy="375049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9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pic>
        <p:nvPicPr>
          <p:cNvPr id="3074" name="Picture 2" descr="F:\2011工作\周报\xianghailong\img\bg_top.jpg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0" y="-13"/>
            <a:ext cx="9144000" cy="642925"/>
          </a:xfrm>
          <a:prstGeom prst="rect">
            <a:avLst/>
          </a:prstGeom>
          <a:noFill/>
        </p:spPr>
      </p:pic>
      <p:sp>
        <p:nvSpPr>
          <p:cNvPr id="9" name="矩形 8"/>
          <p:cNvSpPr/>
          <p:nvPr/>
        </p:nvSpPr>
        <p:spPr>
          <a:xfrm>
            <a:off x="0" y="5089938"/>
            <a:ext cx="9144000" cy="53579"/>
          </a:xfrm>
          <a:prstGeom prst="rect">
            <a:avLst/>
          </a:prstGeom>
          <a:solidFill>
            <a:srgbClr val="1E82B4">
              <a:alpha val="9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10" name="Picture 3" descr="F:\2011工作\周报\xianghailong\img\logo.pn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858183" y="4714907"/>
            <a:ext cx="1097453" cy="267893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9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pic>
        <p:nvPicPr>
          <p:cNvPr id="3074" name="Picture 2" descr="F:\2011工作\周报\xianghailong\img\bg_top.jpg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0" y="-13"/>
            <a:ext cx="9144000" cy="642925"/>
          </a:xfrm>
          <a:prstGeom prst="rect">
            <a:avLst/>
          </a:prstGeom>
          <a:noFill/>
        </p:spPr>
      </p:pic>
      <p:sp>
        <p:nvSpPr>
          <p:cNvPr id="9" name="矩形 8"/>
          <p:cNvSpPr/>
          <p:nvPr/>
        </p:nvSpPr>
        <p:spPr>
          <a:xfrm>
            <a:off x="0" y="5089938"/>
            <a:ext cx="9144000" cy="53579"/>
          </a:xfrm>
          <a:prstGeom prst="rect">
            <a:avLst/>
          </a:prstGeom>
          <a:solidFill>
            <a:srgbClr val="1E82B4">
              <a:alpha val="9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10" name="Picture 3" descr="F:\2011工作\周报\xianghailong\img\logo.pn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858183" y="4714907"/>
            <a:ext cx="1097453" cy="267893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9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pic>
        <p:nvPicPr>
          <p:cNvPr id="3074" name="Picture 2" descr="F:\2011工作\周报\xianghailong\img\bg_top.jpg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0" y="-13"/>
            <a:ext cx="9144000" cy="642925"/>
          </a:xfrm>
          <a:prstGeom prst="rect">
            <a:avLst/>
          </a:prstGeom>
          <a:noFill/>
        </p:spPr>
      </p:pic>
      <p:sp>
        <p:nvSpPr>
          <p:cNvPr id="9" name="矩形 8"/>
          <p:cNvSpPr/>
          <p:nvPr/>
        </p:nvSpPr>
        <p:spPr>
          <a:xfrm>
            <a:off x="0" y="5089938"/>
            <a:ext cx="9144000" cy="53579"/>
          </a:xfrm>
          <a:prstGeom prst="rect">
            <a:avLst/>
          </a:prstGeom>
          <a:solidFill>
            <a:srgbClr val="1E82B4">
              <a:alpha val="9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10" name="Picture 3" descr="F:\2011工作\周报\xianghailong\img\logo.pn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858183" y="4714907"/>
            <a:ext cx="1097453" cy="267893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9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pic>
        <p:nvPicPr>
          <p:cNvPr id="3074" name="Picture 2" descr="F:\2011工作\周报\xianghailong\img\bg_top.jpg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0" y="-13"/>
            <a:ext cx="9144000" cy="642925"/>
          </a:xfrm>
          <a:prstGeom prst="rect">
            <a:avLst/>
          </a:prstGeom>
          <a:noFill/>
        </p:spPr>
      </p:pic>
      <p:sp>
        <p:nvSpPr>
          <p:cNvPr id="9" name="矩形 8"/>
          <p:cNvSpPr/>
          <p:nvPr/>
        </p:nvSpPr>
        <p:spPr>
          <a:xfrm>
            <a:off x="0" y="5089938"/>
            <a:ext cx="9144000" cy="53579"/>
          </a:xfrm>
          <a:prstGeom prst="rect">
            <a:avLst/>
          </a:prstGeom>
          <a:solidFill>
            <a:srgbClr val="1E82B4">
              <a:alpha val="9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10" name="Picture 3" descr="F:\2011工作\周报\xianghailong\img\logo.pn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858183" y="4714907"/>
            <a:ext cx="1097453" cy="267893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9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pic>
        <p:nvPicPr>
          <p:cNvPr id="3074" name="Picture 2" descr="F:\2011工作\周报\xianghailong\img\bg_top.jpg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0" y="-13"/>
            <a:ext cx="9144000" cy="642925"/>
          </a:xfrm>
          <a:prstGeom prst="rect">
            <a:avLst/>
          </a:prstGeom>
          <a:noFill/>
        </p:spPr>
      </p:pic>
      <p:sp>
        <p:nvSpPr>
          <p:cNvPr id="9" name="矩形 8"/>
          <p:cNvSpPr/>
          <p:nvPr/>
        </p:nvSpPr>
        <p:spPr>
          <a:xfrm>
            <a:off x="0" y="5089938"/>
            <a:ext cx="9144000" cy="53579"/>
          </a:xfrm>
          <a:prstGeom prst="rect">
            <a:avLst/>
          </a:prstGeom>
          <a:solidFill>
            <a:srgbClr val="1E82B4">
              <a:alpha val="9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10" name="Picture 3" descr="F:\2011工作\周报\xianghailong\img\logo.pn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858183" y="4714907"/>
            <a:ext cx="1097453" cy="267893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9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tags" Target="../tags/tag48.xml"/><Relationship Id="rId8" Type="http://schemas.openxmlformats.org/officeDocument/2006/relationships/tags" Target="../tags/tag47.xml"/><Relationship Id="rId7" Type="http://schemas.openxmlformats.org/officeDocument/2006/relationships/tags" Target="../tags/tag46.xml"/><Relationship Id="rId6" Type="http://schemas.openxmlformats.org/officeDocument/2006/relationships/tags" Target="../tags/tag45.xml"/><Relationship Id="rId5" Type="http://schemas.openxmlformats.org/officeDocument/2006/relationships/tags" Target="../tags/tag44.xml"/><Relationship Id="rId4" Type="http://schemas.openxmlformats.org/officeDocument/2006/relationships/tags" Target="../tags/tag43.xml"/><Relationship Id="rId3" Type="http://schemas.openxmlformats.org/officeDocument/2006/relationships/tags" Target="../tags/tag42.xml"/><Relationship Id="rId2" Type="http://schemas.openxmlformats.org/officeDocument/2006/relationships/image" Target="../media/image16.png"/><Relationship Id="rId14" Type="http://schemas.openxmlformats.org/officeDocument/2006/relationships/slideLayout" Target="../slideLayouts/slideLayout16.xml"/><Relationship Id="rId13" Type="http://schemas.openxmlformats.org/officeDocument/2006/relationships/tags" Target="../tags/tag52.xml"/><Relationship Id="rId12" Type="http://schemas.openxmlformats.org/officeDocument/2006/relationships/tags" Target="../tags/tag51.xml"/><Relationship Id="rId11" Type="http://schemas.openxmlformats.org/officeDocument/2006/relationships/tags" Target="../tags/tag50.xml"/><Relationship Id="rId10" Type="http://schemas.openxmlformats.org/officeDocument/2006/relationships/tags" Target="../tags/tag49.xml"/><Relationship Id="rId1" Type="http://schemas.openxmlformats.org/officeDocument/2006/relationships/tags" Target="../tags/tag41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tags" Target="../tags/tag61.xml"/><Relationship Id="rId8" Type="http://schemas.openxmlformats.org/officeDocument/2006/relationships/tags" Target="../tags/tag60.xml"/><Relationship Id="rId7" Type="http://schemas.openxmlformats.org/officeDocument/2006/relationships/tags" Target="../tags/tag59.xml"/><Relationship Id="rId6" Type="http://schemas.openxmlformats.org/officeDocument/2006/relationships/tags" Target="../tags/tag58.xml"/><Relationship Id="rId5" Type="http://schemas.openxmlformats.org/officeDocument/2006/relationships/tags" Target="../tags/tag57.xml"/><Relationship Id="rId4" Type="http://schemas.openxmlformats.org/officeDocument/2006/relationships/tags" Target="../tags/tag56.xml"/><Relationship Id="rId3" Type="http://schemas.openxmlformats.org/officeDocument/2006/relationships/tags" Target="../tags/tag55.xml"/><Relationship Id="rId2" Type="http://schemas.openxmlformats.org/officeDocument/2006/relationships/tags" Target="../tags/tag54.xml"/><Relationship Id="rId16" Type="http://schemas.openxmlformats.org/officeDocument/2006/relationships/slideLayout" Target="../slideLayouts/slideLayout16.xml"/><Relationship Id="rId15" Type="http://schemas.openxmlformats.org/officeDocument/2006/relationships/tags" Target="../tags/tag64.xml"/><Relationship Id="rId14" Type="http://schemas.openxmlformats.org/officeDocument/2006/relationships/image" Target="../media/image3.tiff"/><Relationship Id="rId13" Type="http://schemas.openxmlformats.org/officeDocument/2006/relationships/image" Target="../media/image2.tiff"/><Relationship Id="rId12" Type="http://schemas.openxmlformats.org/officeDocument/2006/relationships/image" Target="../media/image1.tiff"/><Relationship Id="rId11" Type="http://schemas.openxmlformats.org/officeDocument/2006/relationships/tags" Target="../tags/tag63.xml"/><Relationship Id="rId10" Type="http://schemas.openxmlformats.org/officeDocument/2006/relationships/tags" Target="../tags/tag62.xml"/><Relationship Id="rId1" Type="http://schemas.openxmlformats.org/officeDocument/2006/relationships/tags" Target="../tags/tag53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tags" Target="../tags/tag73.xml"/><Relationship Id="rId8" Type="http://schemas.openxmlformats.org/officeDocument/2006/relationships/tags" Target="../tags/tag72.xml"/><Relationship Id="rId7" Type="http://schemas.openxmlformats.org/officeDocument/2006/relationships/tags" Target="../tags/tag71.xml"/><Relationship Id="rId6" Type="http://schemas.openxmlformats.org/officeDocument/2006/relationships/tags" Target="../tags/tag70.xml"/><Relationship Id="rId5" Type="http://schemas.openxmlformats.org/officeDocument/2006/relationships/tags" Target="../tags/tag69.xml"/><Relationship Id="rId4" Type="http://schemas.openxmlformats.org/officeDocument/2006/relationships/tags" Target="../tags/tag68.xml"/><Relationship Id="rId30" Type="http://schemas.openxmlformats.org/officeDocument/2006/relationships/slideLayout" Target="../slideLayouts/slideLayout16.xml"/><Relationship Id="rId3" Type="http://schemas.openxmlformats.org/officeDocument/2006/relationships/tags" Target="../tags/tag67.xml"/><Relationship Id="rId29" Type="http://schemas.openxmlformats.org/officeDocument/2006/relationships/tags" Target="../tags/tag93.xml"/><Relationship Id="rId28" Type="http://schemas.openxmlformats.org/officeDocument/2006/relationships/tags" Target="../tags/tag92.xml"/><Relationship Id="rId27" Type="http://schemas.openxmlformats.org/officeDocument/2006/relationships/tags" Target="../tags/tag91.xml"/><Relationship Id="rId26" Type="http://schemas.openxmlformats.org/officeDocument/2006/relationships/tags" Target="../tags/tag90.xml"/><Relationship Id="rId25" Type="http://schemas.openxmlformats.org/officeDocument/2006/relationships/tags" Target="../tags/tag89.xml"/><Relationship Id="rId24" Type="http://schemas.openxmlformats.org/officeDocument/2006/relationships/tags" Target="../tags/tag88.xml"/><Relationship Id="rId23" Type="http://schemas.openxmlformats.org/officeDocument/2006/relationships/tags" Target="../tags/tag87.xml"/><Relationship Id="rId22" Type="http://schemas.openxmlformats.org/officeDocument/2006/relationships/tags" Target="../tags/tag86.xml"/><Relationship Id="rId21" Type="http://schemas.openxmlformats.org/officeDocument/2006/relationships/tags" Target="../tags/tag85.xml"/><Relationship Id="rId20" Type="http://schemas.openxmlformats.org/officeDocument/2006/relationships/tags" Target="../tags/tag84.xml"/><Relationship Id="rId2" Type="http://schemas.openxmlformats.org/officeDocument/2006/relationships/tags" Target="../tags/tag66.xml"/><Relationship Id="rId19" Type="http://schemas.openxmlformats.org/officeDocument/2006/relationships/tags" Target="../tags/tag83.xml"/><Relationship Id="rId18" Type="http://schemas.openxmlformats.org/officeDocument/2006/relationships/tags" Target="../tags/tag82.xml"/><Relationship Id="rId17" Type="http://schemas.openxmlformats.org/officeDocument/2006/relationships/tags" Target="../tags/tag81.xml"/><Relationship Id="rId16" Type="http://schemas.openxmlformats.org/officeDocument/2006/relationships/tags" Target="../tags/tag80.xml"/><Relationship Id="rId15" Type="http://schemas.openxmlformats.org/officeDocument/2006/relationships/tags" Target="../tags/tag79.xml"/><Relationship Id="rId14" Type="http://schemas.openxmlformats.org/officeDocument/2006/relationships/tags" Target="../tags/tag78.xml"/><Relationship Id="rId13" Type="http://schemas.openxmlformats.org/officeDocument/2006/relationships/tags" Target="../tags/tag77.xml"/><Relationship Id="rId12" Type="http://schemas.openxmlformats.org/officeDocument/2006/relationships/tags" Target="../tags/tag76.xml"/><Relationship Id="rId11" Type="http://schemas.openxmlformats.org/officeDocument/2006/relationships/tags" Target="../tags/tag75.xml"/><Relationship Id="rId10" Type="http://schemas.openxmlformats.org/officeDocument/2006/relationships/tags" Target="../tags/tag74.xml"/><Relationship Id="rId1" Type="http://schemas.openxmlformats.org/officeDocument/2006/relationships/tags" Target="../tags/tag65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6.xml"/><Relationship Id="rId3" Type="http://schemas.openxmlformats.org/officeDocument/2006/relationships/tags" Target="../tags/tag96.xml"/><Relationship Id="rId2" Type="http://schemas.openxmlformats.org/officeDocument/2006/relationships/tags" Target="../tags/tag95.xml"/><Relationship Id="rId1" Type="http://schemas.openxmlformats.org/officeDocument/2006/relationships/tags" Target="../tags/tag94.xml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tags" Target="../tags/tag105.xml"/><Relationship Id="rId8" Type="http://schemas.openxmlformats.org/officeDocument/2006/relationships/tags" Target="../tags/tag104.xml"/><Relationship Id="rId7" Type="http://schemas.openxmlformats.org/officeDocument/2006/relationships/tags" Target="../tags/tag103.xml"/><Relationship Id="rId6" Type="http://schemas.openxmlformats.org/officeDocument/2006/relationships/tags" Target="../tags/tag102.xml"/><Relationship Id="rId5" Type="http://schemas.openxmlformats.org/officeDocument/2006/relationships/tags" Target="../tags/tag101.xml"/><Relationship Id="rId4" Type="http://schemas.openxmlformats.org/officeDocument/2006/relationships/tags" Target="../tags/tag100.xml"/><Relationship Id="rId3" Type="http://schemas.openxmlformats.org/officeDocument/2006/relationships/tags" Target="../tags/tag99.xml"/><Relationship Id="rId27" Type="http://schemas.openxmlformats.org/officeDocument/2006/relationships/slideLayout" Target="../slideLayouts/slideLayout16.xml"/><Relationship Id="rId26" Type="http://schemas.openxmlformats.org/officeDocument/2006/relationships/tags" Target="../tags/tag122.xml"/><Relationship Id="rId25" Type="http://schemas.openxmlformats.org/officeDocument/2006/relationships/tags" Target="../tags/tag121.xml"/><Relationship Id="rId24" Type="http://schemas.openxmlformats.org/officeDocument/2006/relationships/tags" Target="../tags/tag120.xml"/><Relationship Id="rId23" Type="http://schemas.openxmlformats.org/officeDocument/2006/relationships/tags" Target="../tags/tag119.xml"/><Relationship Id="rId22" Type="http://schemas.openxmlformats.org/officeDocument/2006/relationships/tags" Target="../tags/tag118.xml"/><Relationship Id="rId21" Type="http://schemas.openxmlformats.org/officeDocument/2006/relationships/tags" Target="../tags/tag117.xml"/><Relationship Id="rId20" Type="http://schemas.openxmlformats.org/officeDocument/2006/relationships/tags" Target="../tags/tag116.xml"/><Relationship Id="rId2" Type="http://schemas.openxmlformats.org/officeDocument/2006/relationships/tags" Target="../tags/tag98.xml"/><Relationship Id="rId19" Type="http://schemas.openxmlformats.org/officeDocument/2006/relationships/tags" Target="../tags/tag115.xml"/><Relationship Id="rId18" Type="http://schemas.openxmlformats.org/officeDocument/2006/relationships/tags" Target="../tags/tag114.xml"/><Relationship Id="rId17" Type="http://schemas.openxmlformats.org/officeDocument/2006/relationships/tags" Target="../tags/tag113.xml"/><Relationship Id="rId16" Type="http://schemas.openxmlformats.org/officeDocument/2006/relationships/tags" Target="../tags/tag112.xml"/><Relationship Id="rId15" Type="http://schemas.openxmlformats.org/officeDocument/2006/relationships/tags" Target="../tags/tag111.xml"/><Relationship Id="rId14" Type="http://schemas.openxmlformats.org/officeDocument/2006/relationships/tags" Target="../tags/tag110.xml"/><Relationship Id="rId13" Type="http://schemas.openxmlformats.org/officeDocument/2006/relationships/tags" Target="../tags/tag109.xml"/><Relationship Id="rId12" Type="http://schemas.openxmlformats.org/officeDocument/2006/relationships/tags" Target="../tags/tag108.xml"/><Relationship Id="rId11" Type="http://schemas.openxmlformats.org/officeDocument/2006/relationships/tags" Target="../tags/tag107.xml"/><Relationship Id="rId10" Type="http://schemas.openxmlformats.org/officeDocument/2006/relationships/tags" Target="../tags/tag106.xml"/><Relationship Id="rId1" Type="http://schemas.openxmlformats.org/officeDocument/2006/relationships/tags" Target="../tags/tag97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6.xml"/><Relationship Id="rId3" Type="http://schemas.openxmlformats.org/officeDocument/2006/relationships/tags" Target="../tags/tag125.xml"/><Relationship Id="rId2" Type="http://schemas.openxmlformats.org/officeDocument/2006/relationships/tags" Target="../tags/tag124.xml"/><Relationship Id="rId1" Type="http://schemas.openxmlformats.org/officeDocument/2006/relationships/tags" Target="../tags/tag12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1" Type="http://schemas.openxmlformats.org/officeDocument/2006/relationships/slideLayout" Target="../slideLayouts/slideLayout16.xml"/><Relationship Id="rId10" Type="http://schemas.openxmlformats.org/officeDocument/2006/relationships/tags" Target="../tags/tag10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6.xml"/><Relationship Id="rId4" Type="http://schemas.openxmlformats.org/officeDocument/2006/relationships/tags" Target="../tags/tag14.xml"/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tags" Target="../tags/tag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6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tags" Target="../tags/tag15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26.xml"/><Relationship Id="rId8" Type="http://schemas.openxmlformats.org/officeDocument/2006/relationships/tags" Target="../tags/tag25.xml"/><Relationship Id="rId7" Type="http://schemas.openxmlformats.org/officeDocument/2006/relationships/tags" Target="../tags/tag24.xml"/><Relationship Id="rId6" Type="http://schemas.openxmlformats.org/officeDocument/2006/relationships/tags" Target="../tags/tag23.xml"/><Relationship Id="rId5" Type="http://schemas.openxmlformats.org/officeDocument/2006/relationships/tags" Target="../tags/tag22.xml"/><Relationship Id="rId4" Type="http://schemas.openxmlformats.org/officeDocument/2006/relationships/tags" Target="../tags/tag21.xml"/><Relationship Id="rId3" Type="http://schemas.openxmlformats.org/officeDocument/2006/relationships/tags" Target="../tags/tag20.xml"/><Relationship Id="rId2" Type="http://schemas.openxmlformats.org/officeDocument/2006/relationships/image" Target="../media/image16.png"/><Relationship Id="rId14" Type="http://schemas.openxmlformats.org/officeDocument/2006/relationships/slideLayout" Target="../slideLayouts/slideLayout16.xml"/><Relationship Id="rId13" Type="http://schemas.openxmlformats.org/officeDocument/2006/relationships/tags" Target="../tags/tag30.xml"/><Relationship Id="rId12" Type="http://schemas.openxmlformats.org/officeDocument/2006/relationships/tags" Target="../tags/tag29.xml"/><Relationship Id="rId11" Type="http://schemas.openxmlformats.org/officeDocument/2006/relationships/tags" Target="../tags/tag28.xml"/><Relationship Id="rId10" Type="http://schemas.openxmlformats.org/officeDocument/2006/relationships/tags" Target="../tags/tag27.xml"/><Relationship Id="rId1" Type="http://schemas.openxmlformats.org/officeDocument/2006/relationships/tags" Target="../tags/tag19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6.xml"/><Relationship Id="rId3" Type="http://schemas.openxmlformats.org/officeDocument/2006/relationships/tags" Target="../tags/tag31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tags" Target="../tags/tag40.xml"/><Relationship Id="rId8" Type="http://schemas.openxmlformats.org/officeDocument/2006/relationships/tags" Target="../tags/tag39.xml"/><Relationship Id="rId7" Type="http://schemas.openxmlformats.org/officeDocument/2006/relationships/tags" Target="../tags/tag38.xml"/><Relationship Id="rId6" Type="http://schemas.openxmlformats.org/officeDocument/2006/relationships/tags" Target="../tags/tag37.xml"/><Relationship Id="rId5" Type="http://schemas.openxmlformats.org/officeDocument/2006/relationships/tags" Target="../tags/tag36.xml"/><Relationship Id="rId4" Type="http://schemas.openxmlformats.org/officeDocument/2006/relationships/tags" Target="../tags/tag35.xml"/><Relationship Id="rId3" Type="http://schemas.openxmlformats.org/officeDocument/2006/relationships/tags" Target="../tags/tag34.xml"/><Relationship Id="rId2" Type="http://schemas.openxmlformats.org/officeDocument/2006/relationships/tags" Target="../tags/tag33.xml"/><Relationship Id="rId10" Type="http://schemas.openxmlformats.org/officeDocument/2006/relationships/slideLayout" Target="../slideLayouts/slideLayout16.xml"/><Relationship Id="rId1" Type="http://schemas.openxmlformats.org/officeDocument/2006/relationships/tags" Target="../tags/tag3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3"/>
          <p:cNvSpPr/>
          <p:nvPr/>
        </p:nvSpPr>
        <p:spPr>
          <a:xfrm>
            <a:off x="0" y="1383618"/>
            <a:ext cx="9144000" cy="2052228"/>
          </a:xfrm>
          <a:prstGeom prst="rect">
            <a:avLst/>
          </a:prstGeom>
          <a:solidFill>
            <a:srgbClr val="1E82B4">
              <a:alpha val="9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 txBox="1"/>
          <p:nvPr/>
        </p:nvSpPr>
        <p:spPr>
          <a:xfrm>
            <a:off x="467544" y="1560804"/>
            <a:ext cx="8507884" cy="1872208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I</a:t>
            </a:r>
            <a:r>
              <a:rPr lang="zh-CN" altLang="en-US" sz="4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序列职称申请</a:t>
            </a:r>
            <a:endParaRPr lang="en-US" altLang="zh-CN" sz="4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32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应用服务部     周洋</a:t>
            </a:r>
            <a:endParaRPr lang="zh-CN" altLang="en-US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8" name="图片 1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7768" y="0"/>
            <a:ext cx="4032854" cy="1719221"/>
          </a:xfrm>
          <a:prstGeom prst="rect">
            <a:avLst/>
          </a:prstGeom>
        </p:spPr>
      </p:pic>
      <p:sp>
        <p:nvSpPr>
          <p:cNvPr id="16" name="文本框 15"/>
          <p:cNvSpPr txBox="1"/>
          <p:nvPr>
            <p:custDataLst>
              <p:tags r:id="rId3"/>
            </p:custDataLst>
          </p:nvPr>
        </p:nvSpPr>
        <p:spPr>
          <a:xfrm>
            <a:off x="1857155" y="3046378"/>
            <a:ext cx="2322258" cy="290417"/>
          </a:xfrm>
          <a:prstGeom prst="rect">
            <a:avLst/>
          </a:prstGeom>
          <a:noFill/>
        </p:spPr>
        <p:txBody>
          <a:bodyPr wrap="square" lIns="67500" tIns="35100" rIns="67500" bIns="0" rtlCol="0">
            <a:normAutofit lnSpcReduction="10000"/>
          </a:bodyPr>
          <a:lstStyle/>
          <a:p>
            <a:pPr algn="ctr" fontAlgn="auto">
              <a:lnSpc>
                <a:spcPct val="120000"/>
              </a:lnSpc>
            </a:pPr>
            <a:r>
              <a:rPr lang="zh-CN" altLang="en-US" sz="1500" b="1" spc="300" dirty="0">
                <a:solidFill>
                  <a:srgbClr val="1F74AD"/>
                </a:solidFill>
                <a:latin typeface="微软雅黑" pitchFamily="34" charset="-122"/>
                <a:ea typeface="微软雅黑" pitchFamily="34" charset="-122"/>
                <a:cs typeface="+mn-ea"/>
                <a:sym typeface="Arial" panose="020B0604020202090204" pitchFamily="34" charset="0"/>
              </a:rPr>
              <a:t>页面数据日报</a:t>
            </a:r>
            <a:endParaRPr lang="zh-CN" altLang="en-US" sz="1500" b="1" spc="300" dirty="0">
              <a:solidFill>
                <a:srgbClr val="1F74AD"/>
              </a:solidFill>
              <a:latin typeface="微软雅黑" pitchFamily="34" charset="-122"/>
              <a:ea typeface="微软雅黑" pitchFamily="34" charset="-122"/>
              <a:cs typeface="+mn-ea"/>
              <a:sym typeface="Arial" panose="020B0604020202090204" pitchFamily="34" charset="0"/>
            </a:endParaRPr>
          </a:p>
        </p:txBody>
      </p:sp>
      <p:sp>
        <p:nvSpPr>
          <p:cNvPr id="14" name="文本框 13"/>
          <p:cNvSpPr txBox="1"/>
          <p:nvPr>
            <p:custDataLst>
              <p:tags r:id="rId4"/>
            </p:custDataLst>
          </p:nvPr>
        </p:nvSpPr>
        <p:spPr>
          <a:xfrm>
            <a:off x="4624423" y="3046378"/>
            <a:ext cx="2322258" cy="290417"/>
          </a:xfrm>
          <a:prstGeom prst="rect">
            <a:avLst/>
          </a:prstGeom>
          <a:noFill/>
        </p:spPr>
        <p:txBody>
          <a:bodyPr wrap="square" lIns="67500" tIns="35100" rIns="67500" bIns="0" rtlCol="0">
            <a:normAutofit fontScale="90000" lnSpcReduction="10000"/>
          </a:bodyPr>
          <a:lstStyle>
            <a:defPPr>
              <a:defRPr lang="zh-CN"/>
            </a:defPPr>
            <a:lvl1pPr>
              <a:defRPr sz="1400" b="1">
                <a:solidFill>
                  <a:srgbClr val="1F74AD"/>
                </a:solidFill>
              </a:defRPr>
            </a:lvl1pPr>
          </a:lstStyle>
          <a:p>
            <a:pPr algn="ctr" fontAlgn="auto">
              <a:lnSpc>
                <a:spcPct val="120000"/>
              </a:lnSpc>
            </a:pPr>
            <a:r>
              <a:rPr lang="zh-CN" altLang="en-US" sz="1500" spc="300" dirty="0">
                <a:solidFill>
                  <a:srgbClr val="3498DB"/>
                </a:solidFill>
                <a:latin typeface="微软雅黑" pitchFamily="34" charset="-122"/>
                <a:ea typeface="微软雅黑" pitchFamily="34" charset="-122"/>
                <a:cs typeface="+mn-ea"/>
                <a:sym typeface="Arial" panose="020B0604020202090204" pitchFamily="34" charset="0"/>
              </a:rPr>
              <a:t>打通数据消费流程</a:t>
            </a:r>
            <a:endParaRPr lang="zh-CN" altLang="en-US" sz="1500" spc="300" dirty="0">
              <a:solidFill>
                <a:srgbClr val="3498DB"/>
              </a:solidFill>
              <a:latin typeface="微软雅黑" pitchFamily="34" charset="-122"/>
              <a:ea typeface="微软雅黑" pitchFamily="34" charset="-122"/>
              <a:cs typeface="+mn-ea"/>
              <a:sym typeface="Arial" panose="020B0604020202090204" pitchFamily="34" charset="0"/>
            </a:endParaRPr>
          </a:p>
        </p:txBody>
      </p:sp>
      <p:cxnSp>
        <p:nvCxnSpPr>
          <p:cNvPr id="9" name="直接连接符 8"/>
          <p:cNvCxnSpPr/>
          <p:nvPr>
            <p:custDataLst>
              <p:tags r:id="rId5"/>
            </p:custDataLst>
          </p:nvPr>
        </p:nvCxnSpPr>
        <p:spPr>
          <a:xfrm>
            <a:off x="4418442" y="2875346"/>
            <a:ext cx="0" cy="1839291"/>
          </a:xfrm>
          <a:prstGeom prst="line">
            <a:avLst/>
          </a:prstGeom>
          <a:noFill/>
          <a:ln w="3175" cap="rnd" cmpd="sng" algn="ctr">
            <a:solidFill>
              <a:sysClr val="window" lastClr="FFFFFF">
                <a:lumMod val="85000"/>
              </a:sysClr>
            </a:solidFill>
            <a:prstDash val="solid"/>
            <a:round/>
            <a:headEnd type="none"/>
            <a:tailEnd type="none" w="med" len="med"/>
          </a:ln>
          <a:effectLst/>
        </p:spPr>
      </p:cxnSp>
      <p:sp>
        <p:nvSpPr>
          <p:cNvPr id="22" name="文本框 21"/>
          <p:cNvSpPr txBox="1"/>
          <p:nvPr>
            <p:custDataLst>
              <p:tags r:id="rId6"/>
            </p:custDataLst>
          </p:nvPr>
        </p:nvSpPr>
        <p:spPr>
          <a:xfrm>
            <a:off x="1857155" y="4056905"/>
            <a:ext cx="2322258" cy="290036"/>
          </a:xfrm>
          <a:prstGeom prst="rect">
            <a:avLst/>
          </a:prstGeom>
          <a:noFill/>
        </p:spPr>
        <p:txBody>
          <a:bodyPr wrap="square" lIns="67500" tIns="35100" rIns="67500" bIns="0" rtlCol="0">
            <a:normAutofit lnSpcReduction="10000"/>
          </a:bodyPr>
          <a:lstStyle/>
          <a:p>
            <a:pPr algn="ctr" fontAlgn="auto">
              <a:lnSpc>
                <a:spcPct val="120000"/>
              </a:lnSpc>
            </a:pPr>
            <a:r>
              <a:rPr lang="zh-CN" altLang="en-US" sz="1500" b="1" spc="300" dirty="0">
                <a:solidFill>
                  <a:srgbClr val="1AA3AA"/>
                </a:solidFill>
                <a:latin typeface="微软雅黑" pitchFamily="34" charset="-122"/>
                <a:ea typeface="微软雅黑" pitchFamily="34" charset="-122"/>
                <a:cs typeface="+mn-ea"/>
                <a:sym typeface="Arial" panose="020B0604020202090204" pitchFamily="34" charset="0"/>
              </a:rPr>
              <a:t>数据可视化展示</a:t>
            </a:r>
            <a:endParaRPr lang="zh-CN" altLang="en-US" sz="1500" b="1" spc="300" dirty="0">
              <a:solidFill>
                <a:srgbClr val="1AA3AA"/>
              </a:solidFill>
              <a:latin typeface="微软雅黑" pitchFamily="34" charset="-122"/>
              <a:ea typeface="微软雅黑" pitchFamily="34" charset="-122"/>
              <a:cs typeface="+mn-ea"/>
              <a:sym typeface="Arial" panose="020B0604020202090204" pitchFamily="34" charset="0"/>
            </a:endParaRPr>
          </a:p>
        </p:txBody>
      </p:sp>
      <p:sp>
        <p:nvSpPr>
          <p:cNvPr id="24" name="文本框 23"/>
          <p:cNvSpPr txBox="1"/>
          <p:nvPr>
            <p:custDataLst>
              <p:tags r:id="rId7"/>
            </p:custDataLst>
          </p:nvPr>
        </p:nvSpPr>
        <p:spPr>
          <a:xfrm>
            <a:off x="4751423" y="4056934"/>
            <a:ext cx="2322258" cy="290417"/>
          </a:xfrm>
          <a:prstGeom prst="rect">
            <a:avLst/>
          </a:prstGeom>
          <a:noFill/>
        </p:spPr>
        <p:txBody>
          <a:bodyPr wrap="square" lIns="67500" tIns="35100" rIns="67500" bIns="0" rtlCol="0">
            <a:normAutofit lnSpcReduction="10000"/>
          </a:bodyPr>
          <a:lstStyle>
            <a:defPPr>
              <a:defRPr lang="zh-CN"/>
            </a:defPPr>
            <a:lvl1pPr>
              <a:defRPr sz="1400" b="1">
                <a:solidFill>
                  <a:srgbClr val="1F74AD"/>
                </a:solidFill>
              </a:defRPr>
            </a:lvl1pPr>
          </a:lstStyle>
          <a:p>
            <a:pPr algn="ctr" fontAlgn="auto">
              <a:lnSpc>
                <a:spcPct val="120000"/>
              </a:lnSpc>
            </a:pPr>
            <a:r>
              <a:rPr lang="zh-CN" altLang="en-US" sz="1500" spc="300" dirty="0">
                <a:solidFill>
                  <a:srgbClr val="69A35B"/>
                </a:solidFill>
                <a:latin typeface="微软雅黑" pitchFamily="34" charset="-122"/>
                <a:ea typeface="微软雅黑" pitchFamily="34" charset="-122"/>
                <a:cs typeface="+mn-ea"/>
                <a:sym typeface="Arial" panose="020B0604020202090204" pitchFamily="34" charset="0"/>
              </a:rPr>
              <a:t>扩展性支持</a:t>
            </a:r>
            <a:endParaRPr lang="zh-CN" altLang="en-US" sz="1500" spc="300" dirty="0">
              <a:solidFill>
                <a:srgbClr val="69A35B"/>
              </a:solidFill>
              <a:latin typeface="微软雅黑" pitchFamily="34" charset="-122"/>
              <a:ea typeface="微软雅黑" pitchFamily="34" charset="-122"/>
              <a:cs typeface="+mn-ea"/>
              <a:sym typeface="Arial" panose="020B0604020202090204" pitchFamily="34" charset="0"/>
            </a:endParaRPr>
          </a:p>
        </p:txBody>
      </p:sp>
      <p:cxnSp>
        <p:nvCxnSpPr>
          <p:cNvPr id="27" name="直接连接符 26"/>
          <p:cNvCxnSpPr/>
          <p:nvPr>
            <p:custDataLst>
              <p:tags r:id="rId8"/>
            </p:custDataLst>
          </p:nvPr>
        </p:nvCxnSpPr>
        <p:spPr>
          <a:xfrm flipH="1">
            <a:off x="1856899" y="3729038"/>
            <a:ext cx="5400199" cy="0"/>
          </a:xfrm>
          <a:prstGeom prst="line">
            <a:avLst/>
          </a:prstGeom>
          <a:noFill/>
          <a:ln w="3175" cap="rnd" cmpd="sng" algn="ctr">
            <a:solidFill>
              <a:sysClr val="window" lastClr="FFFFFF">
                <a:lumMod val="85000"/>
              </a:sysClr>
            </a:solidFill>
            <a:prstDash val="solid"/>
            <a:round/>
            <a:headEnd type="none"/>
            <a:tailEnd type="none" w="med" len="med"/>
          </a:ln>
          <a:effectLst/>
        </p:spPr>
      </p:cxnSp>
      <p:sp>
        <p:nvSpPr>
          <p:cNvPr id="29" name="椭圆 28"/>
          <p:cNvSpPr/>
          <p:nvPr>
            <p:custDataLst>
              <p:tags r:id="rId9"/>
            </p:custDataLst>
          </p:nvPr>
        </p:nvSpPr>
        <p:spPr>
          <a:xfrm>
            <a:off x="4139952" y="990536"/>
            <a:ext cx="864096" cy="864096"/>
          </a:xfrm>
          <a:prstGeom prst="ellipse">
            <a:avLst/>
          </a:prstGeom>
          <a:solidFill>
            <a:sysClr val="window" lastClr="FFFFFF">
              <a:lumMod val="50000"/>
            </a:sysClr>
          </a:solidFill>
          <a:ln w="381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anchor="ctr"/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" lastClr="FFFFFF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" lastClr="FFFFFF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" lastClr="FFFFFF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" lastClr="FFFFFF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" lastClr="FFFFFF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" lastClr="FFFFFF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" lastClr="FFFFFF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" lastClr="FFFFFF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" lastClr="FFFFFF"/>
                </a:solidFill>
              </a:defRPr>
            </a:lvl9pPr>
          </a:lstStyle>
          <a:p>
            <a:pPr algn="ctr">
              <a:lnSpc>
                <a:spcPct val="130000"/>
              </a:lnSpc>
            </a:pPr>
            <a:endParaRPr sz="1350">
              <a:sym typeface="Arial" panose="020B0604020202090204" pitchFamily="34" charset="0"/>
            </a:endParaRPr>
          </a:p>
        </p:txBody>
      </p:sp>
      <p:sp>
        <p:nvSpPr>
          <p:cNvPr id="30" name="任意多边形 19"/>
          <p:cNvSpPr/>
          <p:nvPr>
            <p:custDataLst>
              <p:tags r:id="rId10"/>
            </p:custDataLst>
          </p:nvPr>
        </p:nvSpPr>
        <p:spPr>
          <a:xfrm>
            <a:off x="4392300" y="1251205"/>
            <a:ext cx="359401" cy="342758"/>
          </a:xfrm>
          <a:custGeom>
            <a:avLst/>
            <a:gdLst>
              <a:gd name="connsiteX0" fmla="*/ 315778 w 607639"/>
              <a:gd name="connsiteY0" fmla="*/ 173080 h 579502"/>
              <a:gd name="connsiteX1" fmla="*/ 315778 w 607639"/>
              <a:gd name="connsiteY1" fmla="*/ 266058 h 579502"/>
              <a:gd name="connsiteX2" fmla="*/ 303493 w 607639"/>
              <a:gd name="connsiteY2" fmla="*/ 278325 h 579502"/>
              <a:gd name="connsiteX3" fmla="*/ 210375 w 607639"/>
              <a:gd name="connsiteY3" fmla="*/ 278325 h 579502"/>
              <a:gd name="connsiteX4" fmla="*/ 303493 w 607639"/>
              <a:gd name="connsiteY4" fmla="*/ 359925 h 579502"/>
              <a:gd name="connsiteX5" fmla="*/ 397500 w 607639"/>
              <a:gd name="connsiteY5" fmla="*/ 266058 h 579502"/>
              <a:gd name="connsiteX6" fmla="*/ 315778 w 607639"/>
              <a:gd name="connsiteY6" fmla="*/ 173080 h 579502"/>
              <a:gd name="connsiteX7" fmla="*/ 249814 w 607639"/>
              <a:gd name="connsiteY7" fmla="*/ 160816 h 579502"/>
              <a:gd name="connsiteX8" fmla="*/ 198110 w 607639"/>
              <a:gd name="connsiteY8" fmla="*/ 212449 h 579502"/>
              <a:gd name="connsiteX9" fmla="*/ 249814 w 607639"/>
              <a:gd name="connsiteY9" fmla="*/ 212449 h 579502"/>
              <a:gd name="connsiteX10" fmla="*/ 303493 w 607639"/>
              <a:gd name="connsiteY10" fmla="*/ 147835 h 579502"/>
              <a:gd name="connsiteX11" fmla="*/ 421981 w 607639"/>
              <a:gd name="connsiteY11" fmla="*/ 266058 h 579502"/>
              <a:gd name="connsiteX12" fmla="*/ 303493 w 607639"/>
              <a:gd name="connsiteY12" fmla="*/ 384370 h 579502"/>
              <a:gd name="connsiteX13" fmla="*/ 185093 w 607639"/>
              <a:gd name="connsiteY13" fmla="*/ 266058 h 579502"/>
              <a:gd name="connsiteX14" fmla="*/ 197289 w 607639"/>
              <a:gd name="connsiteY14" fmla="*/ 253880 h 579502"/>
              <a:gd name="connsiteX15" fmla="*/ 291297 w 607639"/>
              <a:gd name="connsiteY15" fmla="*/ 253880 h 579502"/>
              <a:gd name="connsiteX16" fmla="*/ 291297 w 607639"/>
              <a:gd name="connsiteY16" fmla="*/ 160013 h 579502"/>
              <a:gd name="connsiteX17" fmla="*/ 303493 w 607639"/>
              <a:gd name="connsiteY17" fmla="*/ 147835 h 579502"/>
              <a:gd name="connsiteX18" fmla="*/ 262095 w 607639"/>
              <a:gd name="connsiteY18" fmla="*/ 135133 h 579502"/>
              <a:gd name="connsiteX19" fmla="*/ 274287 w 607639"/>
              <a:gd name="connsiteY19" fmla="*/ 147397 h 579502"/>
              <a:gd name="connsiteX20" fmla="*/ 274287 w 607639"/>
              <a:gd name="connsiteY20" fmla="*/ 224713 h 579502"/>
              <a:gd name="connsiteX21" fmla="*/ 262095 w 607639"/>
              <a:gd name="connsiteY21" fmla="*/ 236888 h 579502"/>
              <a:gd name="connsiteX22" fmla="*/ 184672 w 607639"/>
              <a:gd name="connsiteY22" fmla="*/ 236888 h 579502"/>
              <a:gd name="connsiteX23" fmla="*/ 172391 w 607639"/>
              <a:gd name="connsiteY23" fmla="*/ 224713 h 579502"/>
              <a:gd name="connsiteX24" fmla="*/ 262095 w 607639"/>
              <a:gd name="connsiteY24" fmla="*/ 135133 h 579502"/>
              <a:gd name="connsiteX25" fmla="*/ 58120 w 607639"/>
              <a:gd name="connsiteY25" fmla="*/ 108514 h 579502"/>
              <a:gd name="connsiteX26" fmla="*/ 58120 w 607639"/>
              <a:gd name="connsiteY26" fmla="*/ 413970 h 579502"/>
              <a:gd name="connsiteX27" fmla="*/ 549430 w 607639"/>
              <a:gd name="connsiteY27" fmla="*/ 413970 h 579502"/>
              <a:gd name="connsiteX28" fmla="*/ 549430 w 607639"/>
              <a:gd name="connsiteY28" fmla="*/ 108514 h 579502"/>
              <a:gd name="connsiteX29" fmla="*/ 27236 w 607639"/>
              <a:gd name="connsiteY29" fmla="*/ 56079 h 579502"/>
              <a:gd name="connsiteX30" fmla="*/ 27236 w 607639"/>
              <a:gd name="connsiteY30" fmla="*/ 81319 h 579502"/>
              <a:gd name="connsiteX31" fmla="*/ 580403 w 607639"/>
              <a:gd name="connsiteY31" fmla="*/ 81319 h 579502"/>
              <a:gd name="connsiteX32" fmla="*/ 580403 w 607639"/>
              <a:gd name="connsiteY32" fmla="*/ 56079 h 579502"/>
              <a:gd name="connsiteX33" fmla="*/ 303775 w 607639"/>
              <a:gd name="connsiteY33" fmla="*/ 0 h 579502"/>
              <a:gd name="connsiteX34" fmla="*/ 317393 w 607639"/>
              <a:gd name="connsiteY34" fmla="*/ 13597 h 579502"/>
              <a:gd name="connsiteX35" fmla="*/ 317393 w 607639"/>
              <a:gd name="connsiteY35" fmla="*/ 28884 h 579502"/>
              <a:gd name="connsiteX36" fmla="*/ 580403 w 607639"/>
              <a:gd name="connsiteY36" fmla="*/ 28884 h 579502"/>
              <a:gd name="connsiteX37" fmla="*/ 607639 w 607639"/>
              <a:gd name="connsiteY37" fmla="*/ 56079 h 579502"/>
              <a:gd name="connsiteX38" fmla="*/ 607639 w 607639"/>
              <a:gd name="connsiteY38" fmla="*/ 81319 h 579502"/>
              <a:gd name="connsiteX39" fmla="*/ 580403 w 607639"/>
              <a:gd name="connsiteY39" fmla="*/ 108514 h 579502"/>
              <a:gd name="connsiteX40" fmla="*/ 576665 w 607639"/>
              <a:gd name="connsiteY40" fmla="*/ 108514 h 579502"/>
              <a:gd name="connsiteX41" fmla="*/ 576665 w 607639"/>
              <a:gd name="connsiteY41" fmla="*/ 413970 h 579502"/>
              <a:gd name="connsiteX42" fmla="*/ 549430 w 607639"/>
              <a:gd name="connsiteY42" fmla="*/ 441165 h 579502"/>
              <a:gd name="connsiteX43" fmla="*/ 317393 w 607639"/>
              <a:gd name="connsiteY43" fmla="*/ 441165 h 579502"/>
              <a:gd name="connsiteX44" fmla="*/ 317393 w 607639"/>
              <a:gd name="connsiteY44" fmla="*/ 481069 h 579502"/>
              <a:gd name="connsiteX45" fmla="*/ 418236 w 607639"/>
              <a:gd name="connsiteY45" fmla="*/ 554923 h 579502"/>
              <a:gd name="connsiteX46" fmla="*/ 421173 w 607639"/>
              <a:gd name="connsiteY46" fmla="*/ 573942 h 579502"/>
              <a:gd name="connsiteX47" fmla="*/ 410225 w 607639"/>
              <a:gd name="connsiteY47" fmla="*/ 579452 h 579502"/>
              <a:gd name="connsiteX48" fmla="*/ 402215 w 607639"/>
              <a:gd name="connsiteY48" fmla="*/ 576874 h 579502"/>
              <a:gd name="connsiteX49" fmla="*/ 317393 w 607639"/>
              <a:gd name="connsiteY49" fmla="*/ 514752 h 579502"/>
              <a:gd name="connsiteX50" fmla="*/ 317393 w 607639"/>
              <a:gd name="connsiteY50" fmla="*/ 565854 h 579502"/>
              <a:gd name="connsiteX51" fmla="*/ 303775 w 607639"/>
              <a:gd name="connsiteY51" fmla="*/ 579452 h 579502"/>
              <a:gd name="connsiteX52" fmla="*/ 290157 w 607639"/>
              <a:gd name="connsiteY52" fmla="*/ 565854 h 579502"/>
              <a:gd name="connsiteX53" fmla="*/ 290157 w 607639"/>
              <a:gd name="connsiteY53" fmla="*/ 514752 h 579502"/>
              <a:gd name="connsiteX54" fmla="*/ 205424 w 607639"/>
              <a:gd name="connsiteY54" fmla="*/ 576874 h 579502"/>
              <a:gd name="connsiteX55" fmla="*/ 186377 w 607639"/>
              <a:gd name="connsiteY55" fmla="*/ 573942 h 579502"/>
              <a:gd name="connsiteX56" fmla="*/ 189314 w 607639"/>
              <a:gd name="connsiteY56" fmla="*/ 554923 h 579502"/>
              <a:gd name="connsiteX57" fmla="*/ 290157 w 607639"/>
              <a:gd name="connsiteY57" fmla="*/ 481069 h 579502"/>
              <a:gd name="connsiteX58" fmla="*/ 290157 w 607639"/>
              <a:gd name="connsiteY58" fmla="*/ 441165 h 579502"/>
              <a:gd name="connsiteX59" fmla="*/ 58120 w 607639"/>
              <a:gd name="connsiteY59" fmla="*/ 441165 h 579502"/>
              <a:gd name="connsiteX60" fmla="*/ 30885 w 607639"/>
              <a:gd name="connsiteY60" fmla="*/ 413970 h 579502"/>
              <a:gd name="connsiteX61" fmla="*/ 30885 w 607639"/>
              <a:gd name="connsiteY61" fmla="*/ 108514 h 579502"/>
              <a:gd name="connsiteX62" fmla="*/ 27236 w 607639"/>
              <a:gd name="connsiteY62" fmla="*/ 108514 h 579502"/>
              <a:gd name="connsiteX63" fmla="*/ 0 w 607639"/>
              <a:gd name="connsiteY63" fmla="*/ 81319 h 579502"/>
              <a:gd name="connsiteX64" fmla="*/ 0 w 607639"/>
              <a:gd name="connsiteY64" fmla="*/ 56079 h 579502"/>
              <a:gd name="connsiteX65" fmla="*/ 27236 w 607639"/>
              <a:gd name="connsiteY65" fmla="*/ 28884 h 579502"/>
              <a:gd name="connsiteX66" fmla="*/ 290157 w 607639"/>
              <a:gd name="connsiteY66" fmla="*/ 28884 h 579502"/>
              <a:gd name="connsiteX67" fmla="*/ 290157 w 607639"/>
              <a:gd name="connsiteY67" fmla="*/ 13597 h 579502"/>
              <a:gd name="connsiteX68" fmla="*/ 303775 w 607639"/>
              <a:gd name="connsiteY68" fmla="*/ 0 h 579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607639" h="579502">
                <a:moveTo>
                  <a:pt x="315778" y="173080"/>
                </a:moveTo>
                <a:lnTo>
                  <a:pt x="315778" y="266058"/>
                </a:lnTo>
                <a:cubicBezTo>
                  <a:pt x="315778" y="272814"/>
                  <a:pt x="310258" y="278325"/>
                  <a:pt x="303493" y="278325"/>
                </a:cubicBezTo>
                <a:lnTo>
                  <a:pt x="210375" y="278325"/>
                </a:lnTo>
                <a:cubicBezTo>
                  <a:pt x="216429" y="324281"/>
                  <a:pt x="255866" y="359925"/>
                  <a:pt x="303493" y="359925"/>
                </a:cubicBezTo>
                <a:cubicBezTo>
                  <a:pt x="355303" y="359925"/>
                  <a:pt x="397500" y="317792"/>
                  <a:pt x="397500" y="266058"/>
                </a:cubicBezTo>
                <a:cubicBezTo>
                  <a:pt x="397500" y="218502"/>
                  <a:pt x="361802" y="179124"/>
                  <a:pt x="315778" y="173080"/>
                </a:cubicBezTo>
                <a:close/>
                <a:moveTo>
                  <a:pt x="249814" y="160816"/>
                </a:moveTo>
                <a:cubicBezTo>
                  <a:pt x="223740" y="165793"/>
                  <a:pt x="203093" y="186410"/>
                  <a:pt x="198110" y="212449"/>
                </a:cubicBezTo>
                <a:lnTo>
                  <a:pt x="249814" y="212449"/>
                </a:lnTo>
                <a:close/>
                <a:moveTo>
                  <a:pt x="303493" y="147835"/>
                </a:moveTo>
                <a:cubicBezTo>
                  <a:pt x="368835" y="147835"/>
                  <a:pt x="421981" y="200902"/>
                  <a:pt x="421981" y="266058"/>
                </a:cubicBezTo>
                <a:cubicBezTo>
                  <a:pt x="421981" y="331303"/>
                  <a:pt x="368835" y="384370"/>
                  <a:pt x="303493" y="384370"/>
                </a:cubicBezTo>
                <a:cubicBezTo>
                  <a:pt x="238239" y="384370"/>
                  <a:pt x="185093" y="331303"/>
                  <a:pt x="185093" y="266058"/>
                </a:cubicBezTo>
                <a:cubicBezTo>
                  <a:pt x="185093" y="259303"/>
                  <a:pt x="190523" y="253880"/>
                  <a:pt x="197289" y="253880"/>
                </a:cubicBezTo>
                <a:lnTo>
                  <a:pt x="291297" y="253880"/>
                </a:lnTo>
                <a:lnTo>
                  <a:pt x="291297" y="160013"/>
                </a:lnTo>
                <a:cubicBezTo>
                  <a:pt x="291297" y="153257"/>
                  <a:pt x="296727" y="147835"/>
                  <a:pt x="303493" y="147835"/>
                </a:cubicBezTo>
                <a:close/>
                <a:moveTo>
                  <a:pt x="262095" y="135133"/>
                </a:moveTo>
                <a:cubicBezTo>
                  <a:pt x="268859" y="135133"/>
                  <a:pt x="274287" y="140643"/>
                  <a:pt x="274287" y="147397"/>
                </a:cubicBezTo>
                <a:lnTo>
                  <a:pt x="274287" y="224713"/>
                </a:lnTo>
                <a:cubicBezTo>
                  <a:pt x="274287" y="231467"/>
                  <a:pt x="268859" y="236888"/>
                  <a:pt x="262095" y="236888"/>
                </a:cubicBezTo>
                <a:lnTo>
                  <a:pt x="184672" y="236888"/>
                </a:lnTo>
                <a:cubicBezTo>
                  <a:pt x="177909" y="236888"/>
                  <a:pt x="172391" y="231467"/>
                  <a:pt x="172391" y="224713"/>
                </a:cubicBezTo>
                <a:cubicBezTo>
                  <a:pt x="172391" y="175302"/>
                  <a:pt x="212616" y="135133"/>
                  <a:pt x="262095" y="135133"/>
                </a:cubicBezTo>
                <a:close/>
                <a:moveTo>
                  <a:pt x="58120" y="108514"/>
                </a:moveTo>
                <a:lnTo>
                  <a:pt x="58120" y="413970"/>
                </a:lnTo>
                <a:lnTo>
                  <a:pt x="549430" y="413970"/>
                </a:lnTo>
                <a:lnTo>
                  <a:pt x="549430" y="108514"/>
                </a:lnTo>
                <a:close/>
                <a:moveTo>
                  <a:pt x="27236" y="56079"/>
                </a:moveTo>
                <a:lnTo>
                  <a:pt x="27236" y="81319"/>
                </a:lnTo>
                <a:lnTo>
                  <a:pt x="580403" y="81319"/>
                </a:lnTo>
                <a:lnTo>
                  <a:pt x="580403" y="56079"/>
                </a:lnTo>
                <a:close/>
                <a:moveTo>
                  <a:pt x="303775" y="0"/>
                </a:moveTo>
                <a:cubicBezTo>
                  <a:pt x="311341" y="0"/>
                  <a:pt x="317393" y="6132"/>
                  <a:pt x="317393" y="13597"/>
                </a:cubicBezTo>
                <a:lnTo>
                  <a:pt x="317393" y="28884"/>
                </a:lnTo>
                <a:lnTo>
                  <a:pt x="580403" y="28884"/>
                </a:lnTo>
                <a:cubicBezTo>
                  <a:pt x="595356" y="28884"/>
                  <a:pt x="607639" y="41148"/>
                  <a:pt x="607639" y="56079"/>
                </a:cubicBezTo>
                <a:lnTo>
                  <a:pt x="607639" y="81319"/>
                </a:lnTo>
                <a:cubicBezTo>
                  <a:pt x="607639" y="96338"/>
                  <a:pt x="595356" y="108514"/>
                  <a:pt x="580403" y="108514"/>
                </a:cubicBezTo>
                <a:lnTo>
                  <a:pt x="576665" y="108514"/>
                </a:lnTo>
                <a:lnTo>
                  <a:pt x="576665" y="413970"/>
                </a:lnTo>
                <a:cubicBezTo>
                  <a:pt x="576665" y="428990"/>
                  <a:pt x="564472" y="441165"/>
                  <a:pt x="549430" y="441165"/>
                </a:cubicBezTo>
                <a:lnTo>
                  <a:pt x="317393" y="441165"/>
                </a:lnTo>
                <a:lnTo>
                  <a:pt x="317393" y="481069"/>
                </a:lnTo>
                <a:lnTo>
                  <a:pt x="418236" y="554923"/>
                </a:lnTo>
                <a:cubicBezTo>
                  <a:pt x="424377" y="559366"/>
                  <a:pt x="425623" y="567898"/>
                  <a:pt x="421173" y="573942"/>
                </a:cubicBezTo>
                <a:cubicBezTo>
                  <a:pt x="418503" y="577585"/>
                  <a:pt x="414409" y="579452"/>
                  <a:pt x="410225" y="579452"/>
                </a:cubicBezTo>
                <a:cubicBezTo>
                  <a:pt x="407466" y="579452"/>
                  <a:pt x="404618" y="578652"/>
                  <a:pt x="402215" y="576874"/>
                </a:cubicBezTo>
                <a:lnTo>
                  <a:pt x="317393" y="514752"/>
                </a:lnTo>
                <a:lnTo>
                  <a:pt x="317393" y="565854"/>
                </a:lnTo>
                <a:cubicBezTo>
                  <a:pt x="317393" y="573408"/>
                  <a:pt x="311341" y="579452"/>
                  <a:pt x="303775" y="579452"/>
                </a:cubicBezTo>
                <a:cubicBezTo>
                  <a:pt x="296299" y="579452"/>
                  <a:pt x="290157" y="573408"/>
                  <a:pt x="290157" y="565854"/>
                </a:cubicBezTo>
                <a:lnTo>
                  <a:pt x="290157" y="514752"/>
                </a:lnTo>
                <a:lnTo>
                  <a:pt x="205424" y="576874"/>
                </a:lnTo>
                <a:cubicBezTo>
                  <a:pt x="199372" y="581318"/>
                  <a:pt x="190827" y="579985"/>
                  <a:pt x="186377" y="573942"/>
                </a:cubicBezTo>
                <a:cubicBezTo>
                  <a:pt x="181927" y="567898"/>
                  <a:pt x="183262" y="559366"/>
                  <a:pt x="189314" y="554923"/>
                </a:cubicBezTo>
                <a:lnTo>
                  <a:pt x="290157" y="481069"/>
                </a:lnTo>
                <a:lnTo>
                  <a:pt x="290157" y="441165"/>
                </a:lnTo>
                <a:lnTo>
                  <a:pt x="58120" y="441165"/>
                </a:lnTo>
                <a:cubicBezTo>
                  <a:pt x="43167" y="441165"/>
                  <a:pt x="30885" y="428990"/>
                  <a:pt x="30885" y="413970"/>
                </a:cubicBezTo>
                <a:lnTo>
                  <a:pt x="30885" y="108514"/>
                </a:lnTo>
                <a:lnTo>
                  <a:pt x="27236" y="108514"/>
                </a:lnTo>
                <a:cubicBezTo>
                  <a:pt x="12194" y="108514"/>
                  <a:pt x="0" y="96338"/>
                  <a:pt x="0" y="81319"/>
                </a:cubicBezTo>
                <a:lnTo>
                  <a:pt x="0" y="56079"/>
                </a:lnTo>
                <a:cubicBezTo>
                  <a:pt x="0" y="41148"/>
                  <a:pt x="12194" y="28884"/>
                  <a:pt x="27236" y="28884"/>
                </a:cubicBezTo>
                <a:lnTo>
                  <a:pt x="290157" y="28884"/>
                </a:lnTo>
                <a:lnTo>
                  <a:pt x="290157" y="13597"/>
                </a:lnTo>
                <a:cubicBezTo>
                  <a:pt x="290157" y="6132"/>
                  <a:pt x="296299" y="0"/>
                  <a:pt x="303775" y="0"/>
                </a:cubicBezTo>
                <a:close/>
              </a:path>
            </a:pathLst>
          </a:custGeom>
          <a:solidFill>
            <a:sysClr val="window" lastClr="FFFFFF"/>
          </a:solidFill>
          <a:ln>
            <a:noFill/>
          </a:ln>
          <a:effectLst/>
        </p:spPr>
        <p:txBody>
          <a:bodyPr anchor="ctr">
            <a:normAutofit lnSpcReduction="10000"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rgbClr val="000000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rgbClr val="000000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rgbClr val="000000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rgbClr val="000000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rgbClr val="000000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rgbClr val="000000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rgbClr val="000000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rgbClr val="000000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rgbClr val="000000"/>
                </a:solidFill>
              </a:defRPr>
            </a:lvl9pPr>
          </a:lstStyle>
          <a:p>
            <a:pPr algn="ctr">
              <a:lnSpc>
                <a:spcPct val="130000"/>
              </a:lnSpc>
            </a:pPr>
            <a:endParaRPr sz="1350">
              <a:sym typeface="Arial" panose="020B0604020202090204" pitchFamily="34" charset="0"/>
            </a:endParaRPr>
          </a:p>
        </p:txBody>
      </p:sp>
      <p:sp>
        <p:nvSpPr>
          <p:cNvPr id="19" name="文本框 18"/>
          <p:cNvSpPr txBox="1"/>
          <p:nvPr>
            <p:custDataLst>
              <p:tags r:id="rId11"/>
            </p:custDataLst>
          </p:nvPr>
        </p:nvSpPr>
        <p:spPr bwMode="auto">
          <a:xfrm>
            <a:off x="551021" y="2271713"/>
            <a:ext cx="8042434" cy="339566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7500" tIns="35100" rIns="67500" bIns="35100" anchor="ctr" anchorCtr="1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rgbClr val="000000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rgbClr val="000000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rgbClr val="000000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rgbClr val="000000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rgbClr val="000000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rgbClr val="000000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rgbClr val="000000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rgbClr val="000000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rgbClr val="000000"/>
                </a:solidFill>
              </a:defRPr>
            </a:lvl9pPr>
          </a:lstStyle>
          <a:p>
            <a:pPr algn="ctr">
              <a:lnSpc>
                <a:spcPct val="120000"/>
              </a:lnSpc>
              <a:spcBef>
                <a:spcPct val="0"/>
              </a:spcBef>
            </a:pPr>
            <a:r>
              <a:rPr lang="zh-CN" altLang="en-US" sz="1050" spc="150" dirty="0">
                <a:latin typeface="微软雅黑" pitchFamily="34" charset="-122"/>
                <a:ea typeface="微软雅黑" pitchFamily="34" charset="-122"/>
                <a:cs typeface="+mn-ea"/>
                <a:sym typeface="Arial" panose="020B0604020202090204" pitchFamily="34" charset="0"/>
              </a:rPr>
              <a:t>定制数据可视化解决方案</a:t>
            </a:r>
            <a:endParaRPr lang="zh-CN" altLang="en-US" sz="1050" spc="150" dirty="0">
              <a:latin typeface="微软雅黑" pitchFamily="34" charset="-122"/>
              <a:ea typeface="微软雅黑" pitchFamily="34" charset="-122"/>
              <a:cs typeface="+mn-ea"/>
              <a:sym typeface="Arial" panose="020B0604020202090204" pitchFamily="34" charset="0"/>
            </a:endParaRPr>
          </a:p>
        </p:txBody>
      </p:sp>
      <p:sp>
        <p:nvSpPr>
          <p:cNvPr id="31" name="文本框 30"/>
          <p:cNvSpPr txBox="1"/>
          <p:nvPr>
            <p:custDataLst>
              <p:tags r:id="rId12"/>
            </p:custDataLst>
          </p:nvPr>
        </p:nvSpPr>
        <p:spPr bwMode="auto">
          <a:xfrm>
            <a:off x="551021" y="1854041"/>
            <a:ext cx="8042434" cy="394811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7500" tIns="35100" rIns="67500" bIns="35100" anchor="ctr" anchorCtr="1">
            <a:normAutofit lnSpcReduction="10000"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rgbClr val="000000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rgbClr val="000000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rgbClr val="000000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rgbClr val="000000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rgbClr val="000000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rgbClr val="000000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rgbClr val="000000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rgbClr val="000000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rgbClr val="000000"/>
                </a:solidFill>
              </a:defRPr>
            </a:lvl9pPr>
          </a:lstStyle>
          <a:p>
            <a:pPr algn="ctr">
              <a:lnSpc>
                <a:spcPct val="120000"/>
              </a:lnSpc>
              <a:spcBef>
                <a:spcPct val="0"/>
              </a:spcBef>
            </a:pPr>
            <a:r>
              <a:rPr lang="zh-CN" altLang="en-US" b="1" spc="3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pitchFamily="34" charset="-122"/>
                <a:ea typeface="微软雅黑" pitchFamily="34" charset="-122"/>
                <a:cs typeface="+mn-ea"/>
                <a:sym typeface="Arial" panose="020B0604020202090204" pitchFamily="34" charset="0"/>
              </a:rPr>
              <a:t>通用报表服务</a:t>
            </a:r>
            <a:endParaRPr lang="zh-CN" altLang="en-US" b="1" spc="300" dirty="0">
              <a:solidFill>
                <a:srgbClr val="000000">
                  <a:lumMod val="75000"/>
                  <a:lumOff val="25000"/>
                </a:srgbClr>
              </a:solidFill>
              <a:latin typeface="微软雅黑" pitchFamily="34" charset="-122"/>
              <a:ea typeface="微软雅黑" pitchFamily="34" charset="-122"/>
              <a:cs typeface="+mn-ea"/>
              <a:sym typeface="Arial" panose="020B0604020202090204" pitchFamily="34" charset="0"/>
            </a:endParaRPr>
          </a:p>
        </p:txBody>
      </p:sp>
    </p:spTree>
    <p:custDataLst>
      <p:tags r:id="rId1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" name="任意多边形: 形状 23"/>
          <p:cNvSpPr/>
          <p:nvPr>
            <p:custDataLst>
              <p:tags r:id="rId1"/>
            </p:custDataLst>
          </p:nvPr>
        </p:nvSpPr>
        <p:spPr>
          <a:xfrm>
            <a:off x="2993383" y="2024609"/>
            <a:ext cx="3267089" cy="1090196"/>
          </a:xfrm>
          <a:custGeom>
            <a:avLst/>
            <a:gdLst>
              <a:gd name="connsiteX0" fmla="*/ 0 w 4363770"/>
              <a:gd name="connsiteY0" fmla="*/ 0 h 1414938"/>
              <a:gd name="connsiteX1" fmla="*/ 4363770 w 4363770"/>
              <a:gd name="connsiteY1" fmla="*/ 0 h 1414938"/>
              <a:gd name="connsiteX2" fmla="*/ 4363770 w 4363770"/>
              <a:gd name="connsiteY2" fmla="*/ 13626 h 1414938"/>
              <a:gd name="connsiteX3" fmla="*/ 3603821 w 4363770"/>
              <a:gd name="connsiteY3" fmla="*/ 690206 h 1414938"/>
              <a:gd name="connsiteX4" fmla="*/ 4363770 w 4363770"/>
              <a:gd name="connsiteY4" fmla="*/ 1366787 h 1414938"/>
              <a:gd name="connsiteX5" fmla="*/ 4363770 w 4363770"/>
              <a:gd name="connsiteY5" fmla="*/ 1414938 h 1414938"/>
              <a:gd name="connsiteX6" fmla="*/ 0 w 4363770"/>
              <a:gd name="connsiteY6" fmla="*/ 1414938 h 1414938"/>
              <a:gd name="connsiteX7" fmla="*/ 0 w 4363770"/>
              <a:gd name="connsiteY7" fmla="*/ 1366658 h 1414938"/>
              <a:gd name="connsiteX8" fmla="*/ 748992 w 4363770"/>
              <a:gd name="connsiteY8" fmla="*/ 699833 h 1414938"/>
              <a:gd name="connsiteX9" fmla="*/ 0 w 4363770"/>
              <a:gd name="connsiteY9" fmla="*/ 33007 h 1414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363770" h="1414938">
                <a:moveTo>
                  <a:pt x="0" y="0"/>
                </a:moveTo>
                <a:lnTo>
                  <a:pt x="4363770" y="0"/>
                </a:lnTo>
                <a:lnTo>
                  <a:pt x="4363770" y="13626"/>
                </a:lnTo>
                <a:lnTo>
                  <a:pt x="3603821" y="690206"/>
                </a:lnTo>
                <a:lnTo>
                  <a:pt x="4363770" y="1366787"/>
                </a:lnTo>
                <a:lnTo>
                  <a:pt x="4363770" y="1414938"/>
                </a:lnTo>
                <a:lnTo>
                  <a:pt x="0" y="1414938"/>
                </a:lnTo>
                <a:lnTo>
                  <a:pt x="0" y="1366658"/>
                </a:lnTo>
                <a:lnTo>
                  <a:pt x="748992" y="699833"/>
                </a:lnTo>
                <a:lnTo>
                  <a:pt x="0" y="33007"/>
                </a:lnTo>
                <a:close/>
              </a:path>
            </a:pathLst>
          </a:custGeom>
          <a:solidFill>
            <a:sysClr val="window" lastClr="FFFFFF">
              <a:lumMod val="95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="horz" wrap="square" lIns="23729" tIns="11864" rIns="23729" bIns="11864" numCol="1" spcCol="0" rtlCol="0" fromWordArt="0" anchor="ctr" anchorCtr="0" forceAA="0" compatLnSpc="1">
            <a:noAutofit/>
          </a:bodyPr>
          <a:p>
            <a:endParaRPr lang="zh-CN" altLang="en-US" sz="3300"/>
          </a:p>
        </p:txBody>
      </p:sp>
      <p:sp>
        <p:nvSpPr>
          <p:cNvPr id="25" name="KSO_Shape"/>
          <p:cNvSpPr/>
          <p:nvPr>
            <p:custDataLst>
              <p:tags r:id="rId2"/>
            </p:custDataLst>
          </p:nvPr>
        </p:nvSpPr>
        <p:spPr>
          <a:xfrm>
            <a:off x="3884747" y="2547222"/>
            <a:ext cx="1016087" cy="1060510"/>
          </a:xfrm>
          <a:custGeom>
            <a:avLst/>
            <a:gdLst>
              <a:gd name="connsiteX0" fmla="*/ 0 w 1079818"/>
              <a:gd name="connsiteY0" fmla="*/ 0 h 1080105"/>
              <a:gd name="connsiteX1" fmla="*/ 1079818 w 1079818"/>
              <a:gd name="connsiteY1" fmla="*/ 0 h 1080105"/>
              <a:gd name="connsiteX2" fmla="*/ 110134 w 1079818"/>
              <a:gd name="connsiteY2" fmla="*/ 1074544 h 1080105"/>
              <a:gd name="connsiteX3" fmla="*/ 0 w 1079818"/>
              <a:gd name="connsiteY3" fmla="*/ 1080105 h 10801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9818" h="1080105">
                <a:moveTo>
                  <a:pt x="0" y="0"/>
                </a:moveTo>
                <a:lnTo>
                  <a:pt x="1079818" y="0"/>
                </a:lnTo>
                <a:cubicBezTo>
                  <a:pt x="1079818" y="559251"/>
                  <a:pt x="654791" y="1019231"/>
                  <a:pt x="110134" y="1074544"/>
                </a:cubicBezTo>
                <a:lnTo>
                  <a:pt x="0" y="1080105"/>
                </a:lnTo>
                <a:close/>
              </a:path>
            </a:pathLst>
          </a:custGeom>
          <a:solidFill>
            <a:srgbClr val="69A35B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p>
            <a:endParaRPr lang="zh-CN" altLang="en-US" sz="3300">
              <a:solidFill>
                <a:srgbClr val="1AA3AA"/>
              </a:solidFill>
            </a:endParaRPr>
          </a:p>
        </p:txBody>
      </p:sp>
      <p:sp>
        <p:nvSpPr>
          <p:cNvPr id="26" name="KSO_Shape"/>
          <p:cNvSpPr/>
          <p:nvPr>
            <p:custDataLst>
              <p:tags r:id="rId3"/>
            </p:custDataLst>
          </p:nvPr>
        </p:nvSpPr>
        <p:spPr>
          <a:xfrm rot="16200000">
            <a:off x="3877159" y="1397694"/>
            <a:ext cx="1045679" cy="1030499"/>
          </a:xfrm>
          <a:custGeom>
            <a:avLst/>
            <a:gdLst>
              <a:gd name="connsiteX0" fmla="*/ 0 w 1079818"/>
              <a:gd name="connsiteY0" fmla="*/ 0 h 1080105"/>
              <a:gd name="connsiteX1" fmla="*/ 1079818 w 1079818"/>
              <a:gd name="connsiteY1" fmla="*/ 0 h 1080105"/>
              <a:gd name="connsiteX2" fmla="*/ 110134 w 1079818"/>
              <a:gd name="connsiteY2" fmla="*/ 1074544 h 1080105"/>
              <a:gd name="connsiteX3" fmla="*/ 0 w 1079818"/>
              <a:gd name="connsiteY3" fmla="*/ 1080105 h 10801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9818" h="1080105">
                <a:moveTo>
                  <a:pt x="0" y="0"/>
                </a:moveTo>
                <a:lnTo>
                  <a:pt x="1079818" y="0"/>
                </a:lnTo>
                <a:cubicBezTo>
                  <a:pt x="1079818" y="559251"/>
                  <a:pt x="654791" y="1019231"/>
                  <a:pt x="110134" y="1074544"/>
                </a:cubicBezTo>
                <a:lnTo>
                  <a:pt x="0" y="1080105"/>
                </a:lnTo>
                <a:close/>
              </a:path>
            </a:pathLst>
          </a:custGeom>
          <a:solidFill>
            <a:srgbClr val="3498DB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p>
            <a:endParaRPr lang="zh-CN" altLang="en-US" sz="3300"/>
          </a:p>
        </p:txBody>
      </p:sp>
      <p:sp>
        <p:nvSpPr>
          <p:cNvPr id="27" name="KSO_Shape"/>
          <p:cNvSpPr/>
          <p:nvPr>
            <p:custDataLst>
              <p:tags r:id="rId4"/>
            </p:custDataLst>
          </p:nvPr>
        </p:nvSpPr>
        <p:spPr>
          <a:xfrm rot="5400000">
            <a:off x="2736162" y="2551296"/>
            <a:ext cx="1045679" cy="1030499"/>
          </a:xfrm>
          <a:custGeom>
            <a:avLst/>
            <a:gdLst>
              <a:gd name="connsiteX0" fmla="*/ 0 w 1079818"/>
              <a:gd name="connsiteY0" fmla="*/ 0 h 1080105"/>
              <a:gd name="connsiteX1" fmla="*/ 1079818 w 1079818"/>
              <a:gd name="connsiteY1" fmla="*/ 0 h 1080105"/>
              <a:gd name="connsiteX2" fmla="*/ 110134 w 1079818"/>
              <a:gd name="connsiteY2" fmla="*/ 1074544 h 1080105"/>
              <a:gd name="connsiteX3" fmla="*/ 0 w 1079818"/>
              <a:gd name="connsiteY3" fmla="*/ 1080105 h 10801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9818" h="1080105">
                <a:moveTo>
                  <a:pt x="0" y="0"/>
                </a:moveTo>
                <a:lnTo>
                  <a:pt x="1079818" y="0"/>
                </a:lnTo>
                <a:cubicBezTo>
                  <a:pt x="1079818" y="559251"/>
                  <a:pt x="654791" y="1019231"/>
                  <a:pt x="110134" y="1074544"/>
                </a:cubicBezTo>
                <a:lnTo>
                  <a:pt x="0" y="1080105"/>
                </a:lnTo>
                <a:close/>
              </a:path>
            </a:pathLst>
          </a:custGeom>
          <a:solidFill>
            <a:srgbClr val="1AA3A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p>
            <a:endParaRPr lang="zh-CN" altLang="en-US" sz="3300"/>
          </a:p>
        </p:txBody>
      </p:sp>
      <p:sp>
        <p:nvSpPr>
          <p:cNvPr id="28" name="KSO_Shape"/>
          <p:cNvSpPr/>
          <p:nvPr>
            <p:custDataLst>
              <p:tags r:id="rId5"/>
            </p:custDataLst>
          </p:nvPr>
        </p:nvSpPr>
        <p:spPr>
          <a:xfrm rot="10800000">
            <a:off x="2758164" y="1382688"/>
            <a:ext cx="1016087" cy="1060510"/>
          </a:xfrm>
          <a:custGeom>
            <a:avLst/>
            <a:gdLst>
              <a:gd name="connsiteX0" fmla="*/ 0 w 1079818"/>
              <a:gd name="connsiteY0" fmla="*/ 0 h 1080105"/>
              <a:gd name="connsiteX1" fmla="*/ 1079818 w 1079818"/>
              <a:gd name="connsiteY1" fmla="*/ 0 h 1080105"/>
              <a:gd name="connsiteX2" fmla="*/ 110134 w 1079818"/>
              <a:gd name="connsiteY2" fmla="*/ 1074544 h 1080105"/>
              <a:gd name="connsiteX3" fmla="*/ 0 w 1079818"/>
              <a:gd name="connsiteY3" fmla="*/ 1080105 h 10801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9818" h="1080105">
                <a:moveTo>
                  <a:pt x="0" y="0"/>
                </a:moveTo>
                <a:lnTo>
                  <a:pt x="1079818" y="0"/>
                </a:lnTo>
                <a:cubicBezTo>
                  <a:pt x="1079818" y="559251"/>
                  <a:pt x="654791" y="1019231"/>
                  <a:pt x="110134" y="1074544"/>
                </a:cubicBezTo>
                <a:lnTo>
                  <a:pt x="0" y="1080105"/>
                </a:lnTo>
                <a:close/>
              </a:path>
            </a:pathLst>
          </a:custGeom>
          <a:solidFill>
            <a:srgbClr val="1F74AD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p>
            <a:endParaRPr lang="zh-CN" altLang="en-US" sz="3300"/>
          </a:p>
        </p:txBody>
      </p:sp>
      <p:sp>
        <p:nvSpPr>
          <p:cNvPr id="29" name="椭圆 28"/>
          <p:cNvSpPr/>
          <p:nvPr>
            <p:custDataLst>
              <p:tags r:id="rId6"/>
            </p:custDataLst>
          </p:nvPr>
        </p:nvSpPr>
        <p:spPr>
          <a:xfrm>
            <a:off x="3189471" y="1871952"/>
            <a:ext cx="1280054" cy="1298987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0" tIns="0" rIns="0" bIns="0" rtlCol="0" anchor="ctr">
            <a:noAutofit/>
          </a:bodyPr>
          <a:p>
            <a:pPr algn="ctr">
              <a:lnSpc>
                <a:spcPct val="80000"/>
              </a:lnSpc>
              <a:spcAft>
                <a:spcPts val="0"/>
              </a:spcAft>
            </a:pPr>
            <a:endParaRPr lang="zh-CN" sz="2700" b="1" spc="300" dirty="0">
              <a:solidFill>
                <a:srgbClr val="000000">
                  <a:lumMod val="85000"/>
                  <a:lumOff val="15000"/>
                </a:srgbClr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>
            <p:custDataLst>
              <p:tags r:id="rId7"/>
            </p:custDataLst>
          </p:nvPr>
        </p:nvSpPr>
        <p:spPr>
          <a:xfrm>
            <a:off x="2866537" y="1671619"/>
            <a:ext cx="666720" cy="48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 fontScale="72500"/>
          </a:bodyPr>
          <a:p>
            <a:pPr algn="ctr">
              <a:lnSpc>
                <a:spcPct val="110000"/>
              </a:lnSpc>
              <a:spcAft>
                <a:spcPts val="0"/>
              </a:spcAft>
            </a:pPr>
            <a:r>
              <a:rPr lang="zh-CN" altLang="en-US" sz="2400" dirty="0">
                <a:solidFill>
                  <a:sysClr val="window" lastClr="FFFFFF"/>
                </a:solidFill>
                <a:effectLst/>
              </a:rPr>
              <a:t>日报</a:t>
            </a:r>
            <a:endParaRPr lang="zh-CN" altLang="en-US" sz="2400" dirty="0">
              <a:solidFill>
                <a:sysClr val="window" lastClr="FFFFFF"/>
              </a:solidFill>
              <a:effectLst/>
            </a:endParaRPr>
          </a:p>
        </p:txBody>
      </p:sp>
      <p:sp>
        <p:nvSpPr>
          <p:cNvPr id="7" name="矩形 6"/>
          <p:cNvSpPr/>
          <p:nvPr>
            <p:custDataLst>
              <p:tags r:id="rId8"/>
            </p:custDataLst>
          </p:nvPr>
        </p:nvSpPr>
        <p:spPr>
          <a:xfrm>
            <a:off x="2866537" y="2881695"/>
            <a:ext cx="666720" cy="48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 fontScale="32500"/>
          </a:bodyPr>
          <a:p>
            <a:pPr algn="ctr">
              <a:lnSpc>
                <a:spcPct val="110000"/>
              </a:lnSpc>
              <a:spcAft>
                <a:spcPts val="0"/>
              </a:spcAft>
            </a:pPr>
            <a:r>
              <a:rPr lang="zh-CN" sz="3000" b="1">
                <a:solidFill>
                  <a:sysClr val="window" lastClr="FFFFFF"/>
                </a:solidFill>
                <a:effectLst/>
              </a:rPr>
              <a:t>可视化</a:t>
            </a:r>
            <a:endParaRPr lang="zh-CN" sz="3000" b="1">
              <a:solidFill>
                <a:sysClr val="window" lastClr="FFFFFF"/>
              </a:solidFill>
              <a:effectLst/>
            </a:endParaRPr>
          </a:p>
        </p:txBody>
      </p:sp>
      <p:sp>
        <p:nvSpPr>
          <p:cNvPr id="8" name="矩形 7"/>
          <p:cNvSpPr/>
          <p:nvPr>
            <p:custDataLst>
              <p:tags r:id="rId9"/>
            </p:custDataLst>
          </p:nvPr>
        </p:nvSpPr>
        <p:spPr>
          <a:xfrm>
            <a:off x="4125250" y="2881695"/>
            <a:ext cx="666720" cy="48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 fontScale="32500"/>
          </a:bodyPr>
          <a:p>
            <a:pPr algn="ctr">
              <a:lnSpc>
                <a:spcPct val="110000"/>
              </a:lnSpc>
              <a:spcAft>
                <a:spcPts val="0"/>
              </a:spcAft>
            </a:pPr>
            <a:r>
              <a:rPr lang="zh-CN" sz="3000" b="1">
                <a:solidFill>
                  <a:sysClr val="window" lastClr="FFFFFF"/>
                </a:solidFill>
                <a:effectLst/>
              </a:rPr>
              <a:t>可扩展</a:t>
            </a:r>
            <a:endParaRPr lang="zh-CN" sz="3000" b="1">
              <a:solidFill>
                <a:sysClr val="window" lastClr="FFFFFF"/>
              </a:solidFill>
              <a:effectLst/>
            </a:endParaRPr>
          </a:p>
        </p:txBody>
      </p:sp>
      <p:sp>
        <p:nvSpPr>
          <p:cNvPr id="9" name="矩形 8"/>
          <p:cNvSpPr/>
          <p:nvPr>
            <p:custDataLst>
              <p:tags r:id="rId10"/>
            </p:custDataLst>
          </p:nvPr>
        </p:nvSpPr>
        <p:spPr>
          <a:xfrm>
            <a:off x="4125250" y="1671619"/>
            <a:ext cx="666720" cy="48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 fontScale="72500"/>
          </a:bodyPr>
          <a:p>
            <a:pPr algn="ctr">
              <a:lnSpc>
                <a:spcPct val="110000"/>
              </a:lnSpc>
              <a:spcAft>
                <a:spcPts val="0"/>
              </a:spcAft>
            </a:pPr>
            <a:r>
              <a:rPr lang="zh-CN" sz="2400" dirty="0">
                <a:solidFill>
                  <a:sysClr val="window" lastClr="FFFFFF"/>
                </a:solidFill>
                <a:effectLst/>
              </a:rPr>
              <a:t>流程</a:t>
            </a:r>
            <a:endParaRPr lang="zh-CN" sz="3000" b="1" dirty="0">
              <a:solidFill>
                <a:sysClr val="window" lastClr="FFFFFF"/>
              </a:solidFill>
              <a:effectLst/>
            </a:endParaRPr>
          </a:p>
        </p:txBody>
      </p:sp>
      <p:sp>
        <p:nvSpPr>
          <p:cNvPr id="2" name="文本框 1"/>
          <p:cNvSpPr txBox="1"/>
          <p:nvPr>
            <p:custDataLst>
              <p:tags r:id="rId11"/>
            </p:custDataLst>
          </p:nvPr>
        </p:nvSpPr>
        <p:spPr>
          <a:xfrm>
            <a:off x="3275097" y="2362075"/>
            <a:ext cx="1108802" cy="318741"/>
          </a:xfrm>
          <a:prstGeom prst="rect">
            <a:avLst/>
          </a:prstGeom>
          <a:noFill/>
        </p:spPr>
        <p:txBody>
          <a:bodyPr wrap="square" rtlCol="0">
            <a:normAutofit fontScale="60000"/>
          </a:bodyPr>
          <a:p>
            <a:pPr algn="ctr">
              <a:lnSpc>
                <a:spcPct val="120000"/>
              </a:lnSpc>
            </a:pPr>
            <a:r>
              <a:rPr lang="zh-CN" altLang="en-US" sz="1500" b="1" spc="300">
                <a:solidFill>
                  <a:srgbClr val="000000">
                    <a:lumMod val="75000"/>
                    <a:lumOff val="25000"/>
                  </a:srgbClr>
                </a:solidFill>
                <a:latin typeface="微软雅黑" pitchFamily="34" charset="-122"/>
                <a:ea typeface="微软雅黑" pitchFamily="34" charset="-122"/>
              </a:rPr>
              <a:t>通用报表服务</a:t>
            </a:r>
            <a:endParaRPr lang="zh-CN" altLang="en-US" sz="1500" b="1" spc="300">
              <a:solidFill>
                <a:srgbClr val="000000">
                  <a:lumMod val="75000"/>
                  <a:lumOff val="25000"/>
                </a:srgb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5560" y="528955"/>
            <a:ext cx="2830830" cy="13430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900930" y="528955"/>
            <a:ext cx="4095750" cy="144653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5560" y="3286125"/>
            <a:ext cx="2957830" cy="167513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501015" y="2777490"/>
            <a:ext cx="189928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800"/>
              <a:t>支持了页面情况日报、离线化、插件化、</a:t>
            </a:r>
            <a:r>
              <a:rPr lang="en-US" altLang="zh-CN" sz="800"/>
              <a:t>RN</a:t>
            </a:r>
            <a:r>
              <a:rPr lang="zh-CN" altLang="en-US" sz="800"/>
              <a:t>方案数据可视化需求</a:t>
            </a:r>
            <a:endParaRPr lang="zh-CN" altLang="en-US" sz="800"/>
          </a:p>
        </p:txBody>
      </p:sp>
      <p:sp>
        <p:nvSpPr>
          <p:cNvPr id="12" name="文本框 11"/>
          <p:cNvSpPr txBox="1"/>
          <p:nvPr/>
        </p:nvSpPr>
        <p:spPr>
          <a:xfrm>
            <a:off x="4592320" y="3481070"/>
            <a:ext cx="44056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Log</a:t>
            </a:r>
            <a:r>
              <a:rPr lang="en-US" altLang="zh-CN"/>
              <a:t>-&gt;</a:t>
            </a:r>
            <a:r>
              <a:rPr lang="en-US" altLang="zh-CN">
                <a:solidFill>
                  <a:srgbClr val="FF0000"/>
                </a:solidFill>
              </a:rPr>
              <a:t>SQL</a:t>
            </a:r>
            <a:r>
              <a:rPr lang="en-US" altLang="zh-CN"/>
              <a:t>-&gt;</a:t>
            </a:r>
            <a:r>
              <a:rPr lang="en-US" altLang="zh-CN">
                <a:solidFill>
                  <a:srgbClr val="FF0000"/>
                </a:solidFill>
              </a:rPr>
              <a:t>Schedule</a:t>
            </a:r>
            <a:r>
              <a:rPr lang="en-US" altLang="zh-CN"/>
              <a:t>-&gt;</a:t>
            </a:r>
            <a:r>
              <a:rPr lang="en-US" altLang="zh-CN">
                <a:solidFill>
                  <a:srgbClr val="FF0000"/>
                </a:solidFill>
              </a:rPr>
              <a:t>Data</a:t>
            </a:r>
            <a:r>
              <a:rPr lang="en-US" altLang="zh-CN"/>
              <a:t>-&gt;</a:t>
            </a:r>
            <a:r>
              <a:rPr lang="en-US" altLang="zh-CN">
                <a:solidFill>
                  <a:srgbClr val="FF0000"/>
                </a:solidFill>
              </a:rPr>
              <a:t>Server</a:t>
            </a:r>
            <a:r>
              <a:rPr lang="en-US" altLang="zh-CN"/>
              <a:t>-&gt;</a:t>
            </a:r>
            <a:r>
              <a:rPr lang="en-US" altLang="zh-CN">
                <a:solidFill>
                  <a:srgbClr val="FF0000"/>
                </a:solidFill>
              </a:rPr>
              <a:t>UI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695315" y="4016375"/>
            <a:ext cx="1949450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800"/>
              <a:t>特定数据可视化展示任务的开发</a:t>
            </a:r>
            <a:r>
              <a:rPr lang="en-US" altLang="zh-CN" sz="800"/>
              <a:t>1</a:t>
            </a:r>
            <a:r>
              <a:rPr lang="zh-CN" altLang="en-US" sz="800"/>
              <a:t>人</a:t>
            </a:r>
            <a:r>
              <a:rPr lang="en-US" altLang="zh-CN" sz="800"/>
              <a:t>/2</a:t>
            </a:r>
            <a:r>
              <a:rPr lang="zh-CN" altLang="en-US" sz="800"/>
              <a:t>日</a:t>
            </a:r>
            <a:endParaRPr lang="zh-CN" altLang="en-US" sz="800"/>
          </a:p>
        </p:txBody>
      </p:sp>
      <p:sp>
        <p:nvSpPr>
          <p:cNvPr id="23" name="标题 1"/>
          <p:cNvSpPr txBox="1"/>
          <p:nvPr/>
        </p:nvSpPr>
        <p:spPr>
          <a:xfrm>
            <a:off x="107504" y="-15974"/>
            <a:ext cx="5843588" cy="571500"/>
          </a:xfrm>
          <a:prstGeom prst="rect">
            <a:avLst/>
          </a:prstGeom>
        </p:spPr>
        <p:txBody>
          <a:bodyPr anchor="ctr">
            <a:noAutofit/>
          </a:bodyPr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通用报表服务</a:t>
            </a:r>
            <a:endParaRPr lang="zh-CN" altLang="en-US" sz="2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</p:spTree>
    <p:custDataLst>
      <p:tags r:id="rId15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" name="任意多边形 2"/>
          <p:cNvSpPr/>
          <p:nvPr>
            <p:custDataLst>
              <p:tags r:id="rId1"/>
            </p:custDataLst>
          </p:nvPr>
        </p:nvSpPr>
        <p:spPr bwMode="auto">
          <a:xfrm>
            <a:off x="3576534" y="3217634"/>
            <a:ext cx="2152202" cy="449198"/>
          </a:xfrm>
          <a:custGeom>
            <a:avLst/>
            <a:gdLst>
              <a:gd name="T0" fmla="*/ 0 w 1744"/>
              <a:gd name="T1" fmla="*/ 364 h 364"/>
              <a:gd name="T2" fmla="*/ 1744 w 1744"/>
              <a:gd name="T3" fmla="*/ 364 h 364"/>
              <a:gd name="T4" fmla="*/ 1563 w 1744"/>
              <a:gd name="T5" fmla="*/ 0 h 364"/>
              <a:gd name="T6" fmla="*/ 183 w 1744"/>
              <a:gd name="T7" fmla="*/ 0 h 364"/>
              <a:gd name="T8" fmla="*/ 0 w 1744"/>
              <a:gd name="T9" fmla="*/ 364 h 3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44" h="364">
                <a:moveTo>
                  <a:pt x="0" y="364"/>
                </a:moveTo>
                <a:lnTo>
                  <a:pt x="1744" y="364"/>
                </a:lnTo>
                <a:lnTo>
                  <a:pt x="1563" y="0"/>
                </a:lnTo>
                <a:lnTo>
                  <a:pt x="183" y="0"/>
                </a:lnTo>
                <a:lnTo>
                  <a:pt x="0" y="364"/>
                </a:lnTo>
                <a:close/>
              </a:path>
            </a:pathLst>
          </a:custGeom>
          <a:solidFill>
            <a:srgbClr val="69A35B"/>
          </a:solidFill>
          <a:ln w="12700" cap="flat" cmpd="sng" algn="ctr">
            <a:noFill/>
            <a:prstDash val="sysDash"/>
            <a:miter lim="800000"/>
          </a:ln>
          <a:effectLst/>
        </p:spPr>
        <p:txBody>
          <a:bodyPr vert="horz" wrap="square" lIns="91440" tIns="45720" rIns="91440" bIns="45720" anchor="t" anchorCtr="0" compatLnSpc="1">
            <a:normAutofit/>
          </a:bodyPr>
          <a:p>
            <a:pPr algn="ctr">
              <a:lnSpc>
                <a:spcPct val="130000"/>
              </a:lnSpc>
              <a:defRPr/>
            </a:pPr>
            <a:r>
              <a:rPr lang="en-US" altLang="ko-KR" sz="1350" b="1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D</a:t>
            </a:r>
            <a:endParaRPr lang="en-US" altLang="ko-KR" sz="1350" b="1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任意多边形 3"/>
          <p:cNvSpPr/>
          <p:nvPr>
            <p:custDataLst>
              <p:tags r:id="rId2"/>
            </p:custDataLst>
          </p:nvPr>
        </p:nvSpPr>
        <p:spPr bwMode="auto">
          <a:xfrm>
            <a:off x="3827048" y="2719568"/>
            <a:ext cx="1651173" cy="447964"/>
          </a:xfrm>
          <a:custGeom>
            <a:avLst/>
            <a:gdLst>
              <a:gd name="T0" fmla="*/ 17 w 1338"/>
              <a:gd name="T1" fmla="*/ 332 h 363"/>
              <a:gd name="T2" fmla="*/ 0 w 1338"/>
              <a:gd name="T3" fmla="*/ 363 h 363"/>
              <a:gd name="T4" fmla="*/ 1338 w 1338"/>
              <a:gd name="T5" fmla="*/ 363 h 363"/>
              <a:gd name="T6" fmla="*/ 1322 w 1338"/>
              <a:gd name="T7" fmla="*/ 332 h 363"/>
              <a:gd name="T8" fmla="*/ 1157 w 1338"/>
              <a:gd name="T9" fmla="*/ 0 h 363"/>
              <a:gd name="T10" fmla="*/ 182 w 1338"/>
              <a:gd name="T11" fmla="*/ 0 h 363"/>
              <a:gd name="T12" fmla="*/ 17 w 1338"/>
              <a:gd name="T13" fmla="*/ 332 h 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8" h="363">
                <a:moveTo>
                  <a:pt x="17" y="332"/>
                </a:moveTo>
                <a:lnTo>
                  <a:pt x="0" y="363"/>
                </a:lnTo>
                <a:lnTo>
                  <a:pt x="1338" y="363"/>
                </a:lnTo>
                <a:lnTo>
                  <a:pt x="1322" y="332"/>
                </a:lnTo>
                <a:lnTo>
                  <a:pt x="1157" y="0"/>
                </a:lnTo>
                <a:lnTo>
                  <a:pt x="182" y="0"/>
                </a:lnTo>
                <a:lnTo>
                  <a:pt x="17" y="332"/>
                </a:lnTo>
                <a:close/>
              </a:path>
            </a:pathLst>
          </a:custGeom>
          <a:solidFill>
            <a:srgbClr val="1AA3AA"/>
          </a:solidFill>
          <a:ln w="19050">
            <a:noFill/>
            <a:prstDash val="solid"/>
            <a:round/>
          </a:ln>
        </p:spPr>
        <p:txBody>
          <a:bodyPr vert="horz" wrap="square" lIns="91440" tIns="45720" rIns="91440" bIns="45720" anchor="t" anchorCtr="0" compatLnSpc="1">
            <a:normAutofit/>
          </a:bodyPr>
          <a:p>
            <a:pPr algn="ctr">
              <a:lnSpc>
                <a:spcPct val="130000"/>
              </a:lnSpc>
              <a:defRPr/>
            </a:pPr>
            <a:r>
              <a:rPr lang="en-US" altLang="ko-KR" sz="1350" b="1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C</a:t>
            </a:r>
            <a:endParaRPr lang="en-US" altLang="ko-KR" sz="1350" b="1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任意多边形 6"/>
          <p:cNvSpPr/>
          <p:nvPr>
            <p:custDataLst>
              <p:tags r:id="rId3"/>
            </p:custDataLst>
          </p:nvPr>
        </p:nvSpPr>
        <p:spPr bwMode="auto">
          <a:xfrm>
            <a:off x="4326842" y="1519816"/>
            <a:ext cx="652818" cy="650350"/>
          </a:xfrm>
          <a:custGeom>
            <a:avLst/>
            <a:gdLst>
              <a:gd name="T0" fmla="*/ 265 w 529"/>
              <a:gd name="T1" fmla="*/ 0 h 527"/>
              <a:gd name="T2" fmla="*/ 0 w 529"/>
              <a:gd name="T3" fmla="*/ 527 h 527"/>
              <a:gd name="T4" fmla="*/ 529 w 529"/>
              <a:gd name="T5" fmla="*/ 527 h 527"/>
              <a:gd name="T6" fmla="*/ 265 w 529"/>
              <a:gd name="T7" fmla="*/ 0 h 5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29" h="527">
                <a:moveTo>
                  <a:pt x="265" y="0"/>
                </a:moveTo>
                <a:lnTo>
                  <a:pt x="0" y="527"/>
                </a:lnTo>
                <a:lnTo>
                  <a:pt x="529" y="527"/>
                </a:lnTo>
                <a:lnTo>
                  <a:pt x="265" y="0"/>
                </a:lnTo>
                <a:close/>
              </a:path>
            </a:pathLst>
          </a:custGeom>
          <a:solidFill>
            <a:srgbClr val="1F74AD"/>
          </a:solidFill>
          <a:ln w="12700" cap="flat" cmpd="sng" algn="ctr">
            <a:noFill/>
            <a:prstDash val="sysDash"/>
            <a:miter lim="800000"/>
          </a:ln>
          <a:effectLst/>
        </p:spPr>
        <p:txBody>
          <a:bodyPr vert="horz" wrap="square" lIns="91440" tIns="45720" rIns="91440" bIns="45720" anchor="t" anchorCtr="0" compatLnSpc="1">
            <a:normAutofit fontScale="77500" lnSpcReduction="20000"/>
          </a:bodyPr>
          <a:p>
            <a:pPr algn="ctr">
              <a:lnSpc>
                <a:spcPct val="150000"/>
              </a:lnSpc>
              <a:defRPr/>
            </a:pPr>
            <a:br>
              <a:rPr lang="en-US" altLang="zh-CN" b="1" dirty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en-US" altLang="zh-CN" b="1" dirty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endParaRPr lang="en-US" altLang="zh-CN" b="1" dirty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5" name="任意多边形 7"/>
          <p:cNvSpPr/>
          <p:nvPr>
            <p:custDataLst>
              <p:tags r:id="rId4"/>
            </p:custDataLst>
          </p:nvPr>
        </p:nvSpPr>
        <p:spPr bwMode="auto">
          <a:xfrm>
            <a:off x="4077563" y="2220268"/>
            <a:ext cx="1152613" cy="449198"/>
          </a:xfrm>
          <a:custGeom>
            <a:avLst/>
            <a:gdLst>
              <a:gd name="T0" fmla="*/ 182 w 934"/>
              <a:gd name="T1" fmla="*/ 0 h 364"/>
              <a:gd name="T2" fmla="*/ 0 w 934"/>
              <a:gd name="T3" fmla="*/ 364 h 364"/>
              <a:gd name="T4" fmla="*/ 934 w 934"/>
              <a:gd name="T5" fmla="*/ 364 h 364"/>
              <a:gd name="T6" fmla="*/ 751 w 934"/>
              <a:gd name="T7" fmla="*/ 0 h 364"/>
              <a:gd name="T8" fmla="*/ 182 w 934"/>
              <a:gd name="T9" fmla="*/ 0 h 3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4" h="364">
                <a:moveTo>
                  <a:pt x="182" y="0"/>
                </a:moveTo>
                <a:lnTo>
                  <a:pt x="0" y="364"/>
                </a:lnTo>
                <a:lnTo>
                  <a:pt x="934" y="364"/>
                </a:lnTo>
                <a:lnTo>
                  <a:pt x="751" y="0"/>
                </a:lnTo>
                <a:lnTo>
                  <a:pt x="182" y="0"/>
                </a:lnTo>
                <a:close/>
              </a:path>
            </a:pathLst>
          </a:custGeom>
          <a:solidFill>
            <a:srgbClr val="3498DB"/>
          </a:solidFill>
          <a:ln w="19050">
            <a:noFill/>
            <a:prstDash val="solid"/>
            <a:round/>
          </a:ln>
        </p:spPr>
        <p:txBody>
          <a:bodyPr vert="horz" wrap="square" lIns="91440" tIns="45720" rIns="91440" bIns="45720" anchor="t" anchorCtr="0" compatLnSpc="1">
            <a:normAutofit/>
          </a:bodyPr>
          <a:p>
            <a:pPr algn="ctr">
              <a:lnSpc>
                <a:spcPct val="130000"/>
              </a:lnSpc>
              <a:defRPr/>
            </a:pPr>
            <a:r>
              <a:rPr lang="en-US" altLang="ko-KR" sz="1350" b="1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B</a:t>
            </a:r>
            <a:endParaRPr lang="en-US" altLang="ko-KR" sz="1350" b="1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62" name="直接箭头连接符 61"/>
          <p:cNvCxnSpPr/>
          <p:nvPr>
            <p:custDataLst>
              <p:tags r:id="rId5"/>
            </p:custDataLst>
          </p:nvPr>
        </p:nvCxnSpPr>
        <p:spPr>
          <a:xfrm>
            <a:off x="4692276" y="1769401"/>
            <a:ext cx="2025225" cy="0"/>
          </a:xfrm>
          <a:prstGeom prst="straightConnector1">
            <a:avLst/>
          </a:prstGeom>
          <a:noFill/>
          <a:ln w="6350" cap="flat" cmpd="sng" algn="ctr">
            <a:solidFill>
              <a:srgbClr val="1F74AD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63" name="直接箭头连接符 62"/>
          <p:cNvCxnSpPr/>
          <p:nvPr>
            <p:custDataLst>
              <p:tags r:id="rId6"/>
            </p:custDataLst>
          </p:nvPr>
        </p:nvCxnSpPr>
        <p:spPr>
          <a:xfrm flipH="1">
            <a:off x="2443791" y="2322517"/>
            <a:ext cx="1824717" cy="0"/>
          </a:xfrm>
          <a:prstGeom prst="straightConnector1">
            <a:avLst/>
          </a:prstGeom>
          <a:noFill/>
          <a:ln w="6350" cap="flat" cmpd="sng" algn="ctr">
            <a:solidFill>
              <a:srgbClr val="3498DB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64" name="直接箭头连接符 63"/>
          <p:cNvCxnSpPr/>
          <p:nvPr>
            <p:custDataLst>
              <p:tags r:id="rId7"/>
            </p:custDataLst>
          </p:nvPr>
        </p:nvCxnSpPr>
        <p:spPr>
          <a:xfrm>
            <a:off x="5124324" y="2889580"/>
            <a:ext cx="1593177" cy="11054"/>
          </a:xfrm>
          <a:prstGeom prst="straightConnector1">
            <a:avLst/>
          </a:prstGeom>
          <a:noFill/>
          <a:ln w="6350" cap="flat" cmpd="sng" algn="ctr">
            <a:solidFill>
              <a:srgbClr val="1AA3AA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65" name="直接箭头连接符 64"/>
          <p:cNvCxnSpPr/>
          <p:nvPr>
            <p:custDataLst>
              <p:tags r:id="rId8"/>
            </p:custDataLst>
          </p:nvPr>
        </p:nvCxnSpPr>
        <p:spPr>
          <a:xfrm flipH="1">
            <a:off x="2443791" y="3451781"/>
            <a:ext cx="1824717" cy="0"/>
          </a:xfrm>
          <a:prstGeom prst="straightConnector1">
            <a:avLst/>
          </a:prstGeom>
          <a:noFill/>
          <a:ln w="6350" cap="flat" cmpd="sng" algn="ctr">
            <a:solidFill>
              <a:srgbClr val="69A35B"/>
            </a:solidFill>
            <a:prstDash val="solid"/>
            <a:miter lim="800000"/>
            <a:tailEnd type="triangle"/>
          </a:ln>
          <a:effectLst/>
        </p:spPr>
      </p:cxnSp>
      <p:sp>
        <p:nvSpPr>
          <p:cNvPr id="30" name="文本框 29"/>
          <p:cNvSpPr txBox="1"/>
          <p:nvPr>
            <p:custDataLst>
              <p:tags r:id="rId9"/>
            </p:custDataLst>
          </p:nvPr>
        </p:nvSpPr>
        <p:spPr bwMode="auto">
          <a:xfrm>
            <a:off x="855500" y="1407439"/>
            <a:ext cx="1163772" cy="344342"/>
          </a:xfrm>
          <a:prstGeom prst="rect">
            <a:avLst/>
          </a:prstGeom>
        </p:spPr>
        <p:txBody>
          <a:bodyPr wrap="square" lIns="67500" tIns="35100" rIns="67500" bIns="35100" anchor="ctr">
            <a:normAutofit fontScale="90000" lnSpcReduction="10000"/>
            <a:scene3d>
              <a:camera prst="orthographicFront"/>
              <a:lightRig rig="threePt" dir="t"/>
            </a:scene3d>
            <a:sp3d>
              <a:bevelT w="0" h="0"/>
            </a:sp3d>
          </a:bodyPr>
          <a:p>
            <a:pPr algn="ctr">
              <a:lnSpc>
                <a:spcPct val="130000"/>
              </a:lnSpc>
            </a:pPr>
            <a:r>
              <a:rPr lang="zh-CN" altLang="en-US" sz="1500" b="1" spc="300" dirty="0">
                <a:solidFill>
                  <a:srgbClr val="3498DB"/>
                </a:solidFill>
                <a:latin typeface="微软雅黑" pitchFamily="34" charset="-122"/>
                <a:ea typeface="微软雅黑" pitchFamily="34" charset="-122"/>
              </a:rPr>
              <a:t>数据查询</a:t>
            </a:r>
            <a:endParaRPr lang="zh-CN" altLang="en-US" sz="1500" b="1" spc="300" dirty="0">
              <a:solidFill>
                <a:srgbClr val="3498DB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1" name="直接连接符 30"/>
          <p:cNvCxnSpPr/>
          <p:nvPr>
            <p:custDataLst>
              <p:tags r:id="rId10"/>
            </p:custDataLst>
          </p:nvPr>
        </p:nvCxnSpPr>
        <p:spPr>
          <a:xfrm>
            <a:off x="575275" y="1368017"/>
            <a:ext cx="1667600" cy="0"/>
          </a:xfrm>
          <a:prstGeom prst="line">
            <a:avLst/>
          </a:prstGeom>
          <a:noFill/>
          <a:ln w="57150" cap="flat" cmpd="sng" algn="ctr">
            <a:solidFill>
              <a:srgbClr val="3498DB"/>
            </a:solidFill>
            <a:prstDash val="solid"/>
            <a:miter lim="800000"/>
          </a:ln>
          <a:effectLst/>
        </p:spPr>
      </p:cxnSp>
      <p:cxnSp>
        <p:nvCxnSpPr>
          <p:cNvPr id="32" name="直接连接符 31"/>
          <p:cNvCxnSpPr/>
          <p:nvPr>
            <p:custDataLst>
              <p:tags r:id="rId11"/>
            </p:custDataLst>
          </p:nvPr>
        </p:nvCxnSpPr>
        <p:spPr>
          <a:xfrm>
            <a:off x="575275" y="1760006"/>
            <a:ext cx="1667600" cy="0"/>
          </a:xfrm>
          <a:prstGeom prst="line">
            <a:avLst/>
          </a:prstGeom>
          <a:noFill/>
          <a:ln w="12700" cap="flat" cmpd="sng" algn="ctr">
            <a:solidFill>
              <a:srgbClr val="3498DB"/>
            </a:solidFill>
            <a:prstDash val="sysDash"/>
            <a:miter lim="800000"/>
          </a:ln>
          <a:effectLst/>
        </p:spPr>
      </p:cxnSp>
      <p:sp>
        <p:nvSpPr>
          <p:cNvPr id="33" name="文本框 32"/>
          <p:cNvSpPr txBox="1"/>
          <p:nvPr>
            <p:custDataLst>
              <p:tags r:id="rId12"/>
            </p:custDataLst>
          </p:nvPr>
        </p:nvSpPr>
        <p:spPr bwMode="auto">
          <a:xfrm>
            <a:off x="849507" y="2697156"/>
            <a:ext cx="1163772" cy="344342"/>
          </a:xfrm>
          <a:prstGeom prst="rect">
            <a:avLst/>
          </a:prstGeom>
        </p:spPr>
        <p:txBody>
          <a:bodyPr wrap="square" lIns="67500" tIns="35100" rIns="67500" bIns="35100" anchor="ctr">
            <a:normAutofit fontScale="90000" lnSpcReduction="10000"/>
            <a:scene3d>
              <a:camera prst="orthographicFront"/>
              <a:lightRig rig="threePt" dir="t"/>
            </a:scene3d>
            <a:sp3d>
              <a:bevelT w="0" h="0"/>
            </a:sp3d>
          </a:bodyPr>
          <a:p>
            <a:pPr algn="ctr">
              <a:lnSpc>
                <a:spcPct val="130000"/>
              </a:lnSpc>
            </a:pPr>
            <a:r>
              <a:rPr lang="zh-CN" altLang="en-US" sz="1500" b="1" spc="300">
                <a:solidFill>
                  <a:srgbClr val="69A35B"/>
                </a:solidFill>
                <a:latin typeface="微软雅黑" pitchFamily="34" charset="-122"/>
                <a:ea typeface="微软雅黑" pitchFamily="34" charset="-122"/>
              </a:rPr>
              <a:t>数据消费</a:t>
            </a:r>
            <a:endParaRPr lang="zh-CN" altLang="en-US" sz="1500" b="1" spc="300">
              <a:solidFill>
                <a:srgbClr val="69A35B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4" name="直接连接符 33"/>
          <p:cNvCxnSpPr/>
          <p:nvPr>
            <p:custDataLst>
              <p:tags r:id="rId13"/>
            </p:custDataLst>
          </p:nvPr>
        </p:nvCxnSpPr>
        <p:spPr>
          <a:xfrm>
            <a:off x="568937" y="2657735"/>
            <a:ext cx="1669242" cy="0"/>
          </a:xfrm>
          <a:prstGeom prst="line">
            <a:avLst/>
          </a:prstGeom>
          <a:noFill/>
          <a:ln w="57150" cap="flat" cmpd="sng" algn="ctr">
            <a:solidFill>
              <a:srgbClr val="69A35B"/>
            </a:solidFill>
            <a:prstDash val="solid"/>
            <a:miter lim="800000"/>
          </a:ln>
          <a:effectLst/>
        </p:spPr>
      </p:cxnSp>
      <p:cxnSp>
        <p:nvCxnSpPr>
          <p:cNvPr id="35" name="直接连接符 34"/>
          <p:cNvCxnSpPr/>
          <p:nvPr>
            <p:custDataLst>
              <p:tags r:id="rId14"/>
            </p:custDataLst>
          </p:nvPr>
        </p:nvCxnSpPr>
        <p:spPr>
          <a:xfrm>
            <a:off x="568937" y="3049724"/>
            <a:ext cx="1669242" cy="0"/>
          </a:xfrm>
          <a:prstGeom prst="line">
            <a:avLst/>
          </a:prstGeom>
          <a:noFill/>
          <a:ln w="12700" cap="flat" cmpd="sng" algn="ctr">
            <a:solidFill>
              <a:srgbClr val="69A35B"/>
            </a:solidFill>
            <a:prstDash val="sysDash"/>
            <a:miter lim="800000"/>
          </a:ln>
          <a:effectLst/>
        </p:spPr>
      </p:cxnSp>
      <p:sp>
        <p:nvSpPr>
          <p:cNvPr id="36" name="文本框 35"/>
          <p:cNvSpPr txBox="1"/>
          <p:nvPr>
            <p:custDataLst>
              <p:tags r:id="rId15"/>
            </p:custDataLst>
          </p:nvPr>
        </p:nvSpPr>
        <p:spPr bwMode="auto">
          <a:xfrm>
            <a:off x="855500" y="1790816"/>
            <a:ext cx="1164362" cy="657271"/>
          </a:xfrm>
          <a:prstGeom prst="rect">
            <a:avLst/>
          </a:prstGeom>
        </p:spPr>
        <p:txBody>
          <a:bodyPr wrap="square" lIns="67500" tIns="0" rIns="67500" bIns="35100" anchor="t" anchorCtr="0">
            <a:normAutofit fontScale="90000" lnSpcReduction="10000"/>
            <a:scene3d>
              <a:camera prst="orthographicFront"/>
              <a:lightRig rig="threePt" dir="t"/>
            </a:scene3d>
            <a:sp3d>
              <a:bevelT w="0" h="0"/>
            </a:sp3d>
          </a:bodyPr>
          <a:p>
            <a:pPr algn="ctr">
              <a:lnSpc>
                <a:spcPct val="120000"/>
              </a:lnSpc>
            </a:pPr>
            <a:r>
              <a:rPr lang="zh-CN" altLang="en-US" sz="1050" spc="150">
                <a:latin typeface="微软雅黑" pitchFamily="34" charset="-122"/>
                <a:ea typeface="微软雅黑" pitchFamily="34" charset="-122"/>
                <a:sym typeface="+mn-ea"/>
              </a:rPr>
              <a:t>在聚合的上报数据基础上提供灵活的查询条件支持</a:t>
            </a:r>
            <a:endParaRPr lang="zh-CN" altLang="en-US" sz="1050" spc="150">
              <a:latin typeface="微软雅黑" pitchFamily="34" charset="-122"/>
              <a:ea typeface="微软雅黑" pitchFamily="34" charset="-122"/>
            </a:endParaRPr>
          </a:p>
          <a:p>
            <a:pPr algn="ctr">
              <a:lnSpc>
                <a:spcPct val="120000"/>
              </a:lnSpc>
            </a:pPr>
            <a:endParaRPr lang="zh-CN" altLang="en-US" sz="1050" spc="15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" name="文本框 36"/>
          <p:cNvSpPr txBox="1"/>
          <p:nvPr>
            <p:custDataLst>
              <p:tags r:id="rId16"/>
            </p:custDataLst>
          </p:nvPr>
        </p:nvSpPr>
        <p:spPr bwMode="auto">
          <a:xfrm>
            <a:off x="855500" y="3073904"/>
            <a:ext cx="1164362" cy="701579"/>
          </a:xfrm>
          <a:prstGeom prst="rect">
            <a:avLst/>
          </a:prstGeom>
        </p:spPr>
        <p:txBody>
          <a:bodyPr wrap="square" lIns="67500" tIns="0" rIns="67500" bIns="35100" anchor="t" anchorCtr="0">
            <a:normAutofit fontScale="80000"/>
            <a:scene3d>
              <a:camera prst="orthographicFront"/>
              <a:lightRig rig="threePt" dir="t"/>
            </a:scene3d>
            <a:sp3d>
              <a:bevelT w="0" h="0"/>
            </a:sp3d>
          </a:bodyPr>
          <a:p>
            <a:pPr algn="ctr">
              <a:lnSpc>
                <a:spcPct val="120000"/>
              </a:lnSpc>
            </a:pPr>
            <a:r>
              <a:rPr lang="zh-CN" altLang="en-US" sz="1050" spc="150">
                <a:latin typeface="微软雅黑" pitchFamily="34" charset="-122"/>
                <a:ea typeface="微软雅黑" pitchFamily="34" charset="-122"/>
              </a:rPr>
              <a:t>支持多个查询方式，如</a:t>
            </a:r>
            <a:r>
              <a:rPr lang="en-US" altLang="zh-CN" sz="1050" spc="150">
                <a:latin typeface="微软雅黑" pitchFamily="34" charset="-122"/>
                <a:ea typeface="微软雅黑" pitchFamily="34" charset="-122"/>
              </a:rPr>
              <a:t>presto</a:t>
            </a:r>
            <a:r>
              <a:rPr lang="zh-CN" altLang="en-US" sz="1050" spc="15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050" spc="150">
                <a:latin typeface="微软雅黑" pitchFamily="34" charset="-122"/>
                <a:ea typeface="微软雅黑" pitchFamily="34" charset="-122"/>
              </a:rPr>
              <a:t>spark</a:t>
            </a:r>
            <a:r>
              <a:rPr lang="zh-CN" altLang="en-US" sz="1050" spc="15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050" spc="150">
                <a:latin typeface="微软雅黑" pitchFamily="34" charset="-122"/>
                <a:ea typeface="微软雅黑" pitchFamily="34" charset="-122"/>
              </a:rPr>
              <a:t>clickhouse</a:t>
            </a:r>
            <a:r>
              <a:rPr lang="zh-CN" altLang="en-US" sz="1050" spc="15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1050" spc="150">
                <a:latin typeface="微软雅黑" pitchFamily="34" charset="-122"/>
                <a:ea typeface="微软雅黑" pitchFamily="34" charset="-122"/>
              </a:rPr>
              <a:t>rocket</a:t>
            </a:r>
            <a:endParaRPr lang="en-US" altLang="zh-CN" sz="1050" spc="15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" name="任意多边形 28"/>
          <p:cNvSpPr/>
          <p:nvPr>
            <p:custDataLst>
              <p:tags r:id="rId17"/>
            </p:custDataLst>
          </p:nvPr>
        </p:nvSpPr>
        <p:spPr bwMode="auto">
          <a:xfrm>
            <a:off x="587524" y="2735266"/>
            <a:ext cx="267977" cy="267977"/>
          </a:xfrm>
          <a:custGeom>
            <a:avLst/>
            <a:gdLst>
              <a:gd name="T0" fmla="*/ 118 w 236"/>
              <a:gd name="T1" fmla="*/ 0 h 236"/>
              <a:gd name="T2" fmla="*/ 0 w 236"/>
              <a:gd name="T3" fmla="*/ 118 h 236"/>
              <a:gd name="T4" fmla="*/ 118 w 236"/>
              <a:gd name="T5" fmla="*/ 236 h 236"/>
              <a:gd name="T6" fmla="*/ 236 w 236"/>
              <a:gd name="T7" fmla="*/ 118 h 236"/>
              <a:gd name="T8" fmla="*/ 118 w 236"/>
              <a:gd name="T9" fmla="*/ 0 h 236"/>
              <a:gd name="T10" fmla="*/ 124 w 236"/>
              <a:gd name="T11" fmla="*/ 56 h 236"/>
              <a:gd name="T12" fmla="*/ 144 w 236"/>
              <a:gd name="T13" fmla="*/ 46 h 236"/>
              <a:gd name="T14" fmla="*/ 137 w 236"/>
              <a:gd name="T15" fmla="*/ 67 h 236"/>
              <a:gd name="T16" fmla="*/ 117 w 236"/>
              <a:gd name="T17" fmla="*/ 77 h 236"/>
              <a:gd name="T18" fmla="*/ 124 w 236"/>
              <a:gd name="T19" fmla="*/ 56 h 236"/>
              <a:gd name="T20" fmla="*/ 162 w 236"/>
              <a:gd name="T21" fmla="*/ 164 h 236"/>
              <a:gd name="T22" fmla="*/ 142 w 236"/>
              <a:gd name="T23" fmla="*/ 181 h 236"/>
              <a:gd name="T24" fmla="*/ 119 w 236"/>
              <a:gd name="T25" fmla="*/ 175 h 236"/>
              <a:gd name="T26" fmla="*/ 97 w 236"/>
              <a:gd name="T27" fmla="*/ 181 h 236"/>
              <a:gd name="T28" fmla="*/ 76 w 236"/>
              <a:gd name="T29" fmla="*/ 164 h 236"/>
              <a:gd name="T30" fmla="*/ 67 w 236"/>
              <a:gd name="T31" fmla="*/ 96 h 236"/>
              <a:gd name="T32" fmla="*/ 95 w 236"/>
              <a:gd name="T33" fmla="*/ 79 h 236"/>
              <a:gd name="T34" fmla="*/ 118 w 236"/>
              <a:gd name="T35" fmla="*/ 85 h 236"/>
              <a:gd name="T36" fmla="*/ 143 w 236"/>
              <a:gd name="T37" fmla="*/ 79 h 236"/>
              <a:gd name="T38" fmla="*/ 168 w 236"/>
              <a:gd name="T39" fmla="*/ 92 h 236"/>
              <a:gd name="T40" fmla="*/ 154 w 236"/>
              <a:gd name="T41" fmla="*/ 118 h 236"/>
              <a:gd name="T42" fmla="*/ 172 w 236"/>
              <a:gd name="T43" fmla="*/ 145 h 236"/>
              <a:gd name="T44" fmla="*/ 162 w 236"/>
              <a:gd name="T45" fmla="*/ 164 h 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236" h="236">
                <a:moveTo>
                  <a:pt x="118" y="0"/>
                </a:moveTo>
                <a:cubicBezTo>
                  <a:pt x="53" y="0"/>
                  <a:pt x="0" y="53"/>
                  <a:pt x="0" y="118"/>
                </a:cubicBezTo>
                <a:cubicBezTo>
                  <a:pt x="0" y="183"/>
                  <a:pt x="53" y="236"/>
                  <a:pt x="118" y="236"/>
                </a:cubicBezTo>
                <a:cubicBezTo>
                  <a:pt x="183" y="236"/>
                  <a:pt x="236" y="183"/>
                  <a:pt x="236" y="118"/>
                </a:cubicBezTo>
                <a:cubicBezTo>
                  <a:pt x="236" y="53"/>
                  <a:pt x="183" y="0"/>
                  <a:pt x="118" y="0"/>
                </a:cubicBezTo>
                <a:close/>
                <a:moveTo>
                  <a:pt x="124" y="56"/>
                </a:moveTo>
                <a:cubicBezTo>
                  <a:pt x="129" y="50"/>
                  <a:pt x="137" y="46"/>
                  <a:pt x="144" y="46"/>
                </a:cubicBezTo>
                <a:cubicBezTo>
                  <a:pt x="144" y="54"/>
                  <a:pt x="141" y="62"/>
                  <a:pt x="137" y="67"/>
                </a:cubicBezTo>
                <a:cubicBezTo>
                  <a:pt x="132" y="73"/>
                  <a:pt x="124" y="78"/>
                  <a:pt x="117" y="77"/>
                </a:cubicBezTo>
                <a:cubicBezTo>
                  <a:pt x="115" y="69"/>
                  <a:pt x="119" y="61"/>
                  <a:pt x="124" y="56"/>
                </a:cubicBezTo>
                <a:close/>
                <a:moveTo>
                  <a:pt x="162" y="164"/>
                </a:moveTo>
                <a:cubicBezTo>
                  <a:pt x="157" y="172"/>
                  <a:pt x="151" y="180"/>
                  <a:pt x="142" y="181"/>
                </a:cubicBezTo>
                <a:cubicBezTo>
                  <a:pt x="133" y="181"/>
                  <a:pt x="130" y="175"/>
                  <a:pt x="119" y="175"/>
                </a:cubicBezTo>
                <a:cubicBezTo>
                  <a:pt x="109" y="175"/>
                  <a:pt x="106" y="180"/>
                  <a:pt x="97" y="181"/>
                </a:cubicBezTo>
                <a:cubicBezTo>
                  <a:pt x="88" y="181"/>
                  <a:pt x="82" y="172"/>
                  <a:pt x="76" y="164"/>
                </a:cubicBezTo>
                <a:cubicBezTo>
                  <a:pt x="64" y="147"/>
                  <a:pt x="55" y="116"/>
                  <a:pt x="67" y="96"/>
                </a:cubicBezTo>
                <a:cubicBezTo>
                  <a:pt x="73" y="85"/>
                  <a:pt x="84" y="79"/>
                  <a:pt x="95" y="79"/>
                </a:cubicBezTo>
                <a:cubicBezTo>
                  <a:pt x="104" y="79"/>
                  <a:pt x="112" y="85"/>
                  <a:pt x="118" y="85"/>
                </a:cubicBezTo>
                <a:cubicBezTo>
                  <a:pt x="123" y="85"/>
                  <a:pt x="133" y="77"/>
                  <a:pt x="143" y="79"/>
                </a:cubicBezTo>
                <a:cubicBezTo>
                  <a:pt x="148" y="79"/>
                  <a:pt x="160" y="80"/>
                  <a:pt x="168" y="92"/>
                </a:cubicBezTo>
                <a:cubicBezTo>
                  <a:pt x="167" y="92"/>
                  <a:pt x="153" y="100"/>
                  <a:pt x="154" y="118"/>
                </a:cubicBezTo>
                <a:cubicBezTo>
                  <a:pt x="154" y="138"/>
                  <a:pt x="171" y="145"/>
                  <a:pt x="172" y="145"/>
                </a:cubicBezTo>
                <a:cubicBezTo>
                  <a:pt x="171" y="145"/>
                  <a:pt x="169" y="155"/>
                  <a:pt x="162" y="164"/>
                </a:cubicBezTo>
                <a:close/>
              </a:path>
            </a:pathLst>
          </a:custGeom>
          <a:solidFill>
            <a:srgbClr val="69A35B"/>
          </a:solidFill>
          <a:ln>
            <a:noFill/>
          </a:ln>
        </p:spPr>
        <p:txBody>
          <a:bodyPr anchor="ctr"/>
          <a:p>
            <a:pPr algn="ctr">
              <a:lnSpc>
                <a:spcPct val="130000"/>
              </a:lnSpc>
            </a:pPr>
            <a:endParaRPr sz="135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" name="任意多边形 31"/>
          <p:cNvSpPr/>
          <p:nvPr>
            <p:custDataLst>
              <p:tags r:id="rId18"/>
            </p:custDataLst>
          </p:nvPr>
        </p:nvSpPr>
        <p:spPr bwMode="auto">
          <a:xfrm>
            <a:off x="582327" y="1467186"/>
            <a:ext cx="238015" cy="238015"/>
          </a:xfrm>
          <a:custGeom>
            <a:avLst/>
            <a:gdLst>
              <a:gd name="T0" fmla="*/ 130 w 236"/>
              <a:gd name="T1" fmla="*/ 1 h 236"/>
              <a:gd name="T2" fmla="*/ 118 w 236"/>
              <a:gd name="T3" fmla="*/ 0 h 236"/>
              <a:gd name="T4" fmla="*/ 30 w 236"/>
              <a:gd name="T5" fmla="*/ 40 h 236"/>
              <a:gd name="T6" fmla="*/ 68 w 236"/>
              <a:gd name="T7" fmla="*/ 105 h 236"/>
              <a:gd name="T8" fmla="*/ 130 w 236"/>
              <a:gd name="T9" fmla="*/ 1 h 236"/>
              <a:gd name="T10" fmla="*/ 20 w 236"/>
              <a:gd name="T11" fmla="*/ 52 h 236"/>
              <a:gd name="T12" fmla="*/ 0 w 236"/>
              <a:gd name="T13" fmla="*/ 118 h 236"/>
              <a:gd name="T14" fmla="*/ 5 w 236"/>
              <a:gd name="T15" fmla="*/ 153 h 236"/>
              <a:gd name="T16" fmla="*/ 81 w 236"/>
              <a:gd name="T17" fmla="*/ 153 h 236"/>
              <a:gd name="T18" fmla="*/ 20 w 236"/>
              <a:gd name="T19" fmla="*/ 52 h 236"/>
              <a:gd name="T20" fmla="*/ 225 w 236"/>
              <a:gd name="T21" fmla="*/ 68 h 236"/>
              <a:gd name="T22" fmla="*/ 145 w 236"/>
              <a:gd name="T23" fmla="*/ 3 h 236"/>
              <a:gd name="T24" fmla="*/ 106 w 236"/>
              <a:gd name="T25" fmla="*/ 68 h 236"/>
              <a:gd name="T26" fmla="*/ 225 w 236"/>
              <a:gd name="T27" fmla="*/ 68 h 236"/>
              <a:gd name="T28" fmla="*/ 130 w 236"/>
              <a:gd name="T29" fmla="*/ 167 h 236"/>
              <a:gd name="T30" fmla="*/ 11 w 236"/>
              <a:gd name="T31" fmla="*/ 167 h 236"/>
              <a:gd name="T32" fmla="*/ 96 w 236"/>
              <a:gd name="T33" fmla="*/ 234 h 236"/>
              <a:gd name="T34" fmla="*/ 93 w 236"/>
              <a:gd name="T35" fmla="*/ 232 h 236"/>
              <a:gd name="T36" fmla="*/ 130 w 236"/>
              <a:gd name="T37" fmla="*/ 167 h 236"/>
              <a:gd name="T38" fmla="*/ 230 w 236"/>
              <a:gd name="T39" fmla="*/ 82 h 236"/>
              <a:gd name="T40" fmla="*/ 155 w 236"/>
              <a:gd name="T41" fmla="*/ 82 h 236"/>
              <a:gd name="T42" fmla="*/ 215 w 236"/>
              <a:gd name="T43" fmla="*/ 186 h 236"/>
              <a:gd name="T44" fmla="*/ 236 w 236"/>
              <a:gd name="T45" fmla="*/ 118 h 236"/>
              <a:gd name="T46" fmla="*/ 230 w 236"/>
              <a:gd name="T47" fmla="*/ 82 h 236"/>
              <a:gd name="T48" fmla="*/ 108 w 236"/>
              <a:gd name="T49" fmla="*/ 236 h 236"/>
              <a:gd name="T50" fmla="*/ 118 w 236"/>
              <a:gd name="T51" fmla="*/ 236 h 236"/>
              <a:gd name="T52" fmla="*/ 205 w 236"/>
              <a:gd name="T53" fmla="*/ 198 h 236"/>
              <a:gd name="T54" fmla="*/ 167 w 236"/>
              <a:gd name="T55" fmla="*/ 132 h 236"/>
              <a:gd name="T56" fmla="*/ 108 w 236"/>
              <a:gd name="T57" fmla="*/ 236 h 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36" h="236">
                <a:moveTo>
                  <a:pt x="130" y="1"/>
                </a:moveTo>
                <a:cubicBezTo>
                  <a:pt x="126" y="0"/>
                  <a:pt x="122" y="0"/>
                  <a:pt x="118" y="0"/>
                </a:cubicBezTo>
                <a:cubicBezTo>
                  <a:pt x="83" y="0"/>
                  <a:pt x="51" y="16"/>
                  <a:pt x="30" y="40"/>
                </a:cubicBezTo>
                <a:cubicBezTo>
                  <a:pt x="68" y="105"/>
                  <a:pt x="68" y="105"/>
                  <a:pt x="68" y="105"/>
                </a:cubicBezTo>
                <a:lnTo>
                  <a:pt x="130" y="1"/>
                </a:lnTo>
                <a:close/>
                <a:moveTo>
                  <a:pt x="20" y="52"/>
                </a:moveTo>
                <a:cubicBezTo>
                  <a:pt x="7" y="71"/>
                  <a:pt x="0" y="94"/>
                  <a:pt x="0" y="118"/>
                </a:cubicBezTo>
                <a:cubicBezTo>
                  <a:pt x="0" y="130"/>
                  <a:pt x="2" y="142"/>
                  <a:pt x="5" y="153"/>
                </a:cubicBezTo>
                <a:cubicBezTo>
                  <a:pt x="81" y="153"/>
                  <a:pt x="81" y="153"/>
                  <a:pt x="81" y="153"/>
                </a:cubicBezTo>
                <a:lnTo>
                  <a:pt x="20" y="52"/>
                </a:lnTo>
                <a:close/>
                <a:moveTo>
                  <a:pt x="225" y="68"/>
                </a:moveTo>
                <a:cubicBezTo>
                  <a:pt x="210" y="36"/>
                  <a:pt x="180" y="11"/>
                  <a:pt x="145" y="3"/>
                </a:cubicBezTo>
                <a:cubicBezTo>
                  <a:pt x="106" y="68"/>
                  <a:pt x="106" y="68"/>
                  <a:pt x="106" y="68"/>
                </a:cubicBezTo>
                <a:lnTo>
                  <a:pt x="225" y="68"/>
                </a:lnTo>
                <a:close/>
                <a:moveTo>
                  <a:pt x="130" y="167"/>
                </a:moveTo>
                <a:cubicBezTo>
                  <a:pt x="11" y="167"/>
                  <a:pt x="11" y="167"/>
                  <a:pt x="11" y="167"/>
                </a:cubicBezTo>
                <a:cubicBezTo>
                  <a:pt x="26" y="201"/>
                  <a:pt x="58" y="227"/>
                  <a:pt x="96" y="234"/>
                </a:cubicBezTo>
                <a:cubicBezTo>
                  <a:pt x="93" y="232"/>
                  <a:pt x="93" y="232"/>
                  <a:pt x="93" y="232"/>
                </a:cubicBezTo>
                <a:lnTo>
                  <a:pt x="130" y="167"/>
                </a:lnTo>
                <a:close/>
                <a:moveTo>
                  <a:pt x="230" y="82"/>
                </a:moveTo>
                <a:cubicBezTo>
                  <a:pt x="155" y="82"/>
                  <a:pt x="155" y="82"/>
                  <a:pt x="155" y="82"/>
                </a:cubicBezTo>
                <a:cubicBezTo>
                  <a:pt x="215" y="186"/>
                  <a:pt x="215" y="186"/>
                  <a:pt x="215" y="186"/>
                </a:cubicBezTo>
                <a:cubicBezTo>
                  <a:pt x="228" y="167"/>
                  <a:pt x="236" y="143"/>
                  <a:pt x="236" y="118"/>
                </a:cubicBezTo>
                <a:cubicBezTo>
                  <a:pt x="236" y="106"/>
                  <a:pt x="234" y="94"/>
                  <a:pt x="230" y="82"/>
                </a:cubicBezTo>
                <a:close/>
                <a:moveTo>
                  <a:pt x="108" y="236"/>
                </a:moveTo>
                <a:cubicBezTo>
                  <a:pt x="111" y="236"/>
                  <a:pt x="115" y="236"/>
                  <a:pt x="118" y="236"/>
                </a:cubicBezTo>
                <a:cubicBezTo>
                  <a:pt x="152" y="236"/>
                  <a:pt x="183" y="221"/>
                  <a:pt x="205" y="198"/>
                </a:cubicBezTo>
                <a:cubicBezTo>
                  <a:pt x="167" y="132"/>
                  <a:pt x="167" y="132"/>
                  <a:pt x="167" y="132"/>
                </a:cubicBezTo>
                <a:lnTo>
                  <a:pt x="108" y="236"/>
                </a:lnTo>
                <a:close/>
              </a:path>
            </a:pathLst>
          </a:custGeom>
          <a:solidFill>
            <a:srgbClr val="3498DB"/>
          </a:solidFill>
          <a:ln>
            <a:noFill/>
          </a:ln>
        </p:spPr>
        <p:txBody>
          <a:bodyPr anchor="ctr"/>
          <a:p>
            <a:pPr algn="ctr">
              <a:lnSpc>
                <a:spcPct val="130000"/>
              </a:lnSpc>
            </a:pPr>
            <a:endParaRPr sz="135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" name="文本框 39"/>
          <p:cNvSpPr txBox="1"/>
          <p:nvPr>
            <p:custDataLst>
              <p:tags r:id="rId19"/>
            </p:custDataLst>
          </p:nvPr>
        </p:nvSpPr>
        <p:spPr bwMode="auto">
          <a:xfrm>
            <a:off x="7190009" y="1407439"/>
            <a:ext cx="1163772" cy="344342"/>
          </a:xfrm>
          <a:prstGeom prst="rect">
            <a:avLst/>
          </a:prstGeom>
        </p:spPr>
        <p:txBody>
          <a:bodyPr wrap="square" lIns="67500" tIns="35100" rIns="67500" bIns="35100" anchor="ctr">
            <a:normAutofit lnSpcReduction="10000"/>
            <a:scene3d>
              <a:camera prst="orthographicFront"/>
              <a:lightRig rig="threePt" dir="t"/>
            </a:scene3d>
            <a:sp3d>
              <a:bevelT w="0" h="0"/>
            </a:sp3d>
          </a:bodyPr>
          <a:p>
            <a:pPr algn="ctr">
              <a:lnSpc>
                <a:spcPct val="130000"/>
              </a:lnSpc>
            </a:pPr>
            <a:r>
              <a:rPr lang="zh-CN" altLang="en-US" sz="1500" b="1" spc="300">
                <a:solidFill>
                  <a:srgbClr val="1F74AD"/>
                </a:solidFill>
                <a:latin typeface="微软雅黑" pitchFamily="34" charset="-122"/>
                <a:ea typeface="微软雅黑" pitchFamily="34" charset="-122"/>
              </a:rPr>
              <a:t>数据展示</a:t>
            </a:r>
            <a:endParaRPr lang="zh-CN" altLang="en-US" sz="1500" b="1" spc="300">
              <a:solidFill>
                <a:srgbClr val="1F74AD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1" name="直接连接符 40"/>
          <p:cNvCxnSpPr/>
          <p:nvPr>
            <p:custDataLst>
              <p:tags r:id="rId20"/>
            </p:custDataLst>
          </p:nvPr>
        </p:nvCxnSpPr>
        <p:spPr>
          <a:xfrm>
            <a:off x="6920660" y="1368017"/>
            <a:ext cx="1652716" cy="0"/>
          </a:xfrm>
          <a:prstGeom prst="line">
            <a:avLst/>
          </a:prstGeom>
          <a:noFill/>
          <a:ln w="57150" cap="flat" cmpd="sng" algn="ctr">
            <a:solidFill>
              <a:srgbClr val="1F74AD"/>
            </a:solidFill>
            <a:prstDash val="solid"/>
            <a:miter lim="800000"/>
          </a:ln>
          <a:effectLst/>
        </p:spPr>
      </p:cxnSp>
      <p:cxnSp>
        <p:nvCxnSpPr>
          <p:cNvPr id="42" name="直接连接符 41"/>
          <p:cNvCxnSpPr/>
          <p:nvPr>
            <p:custDataLst>
              <p:tags r:id="rId21"/>
            </p:custDataLst>
          </p:nvPr>
        </p:nvCxnSpPr>
        <p:spPr>
          <a:xfrm>
            <a:off x="6920660" y="1760006"/>
            <a:ext cx="1652716" cy="0"/>
          </a:xfrm>
          <a:prstGeom prst="line">
            <a:avLst/>
          </a:prstGeom>
          <a:noFill/>
          <a:ln w="12700" cap="flat" cmpd="sng" algn="ctr">
            <a:solidFill>
              <a:srgbClr val="1F74AD"/>
            </a:solidFill>
            <a:prstDash val="sysDash"/>
            <a:miter lim="800000"/>
          </a:ln>
          <a:effectLst/>
        </p:spPr>
      </p:cxnSp>
      <p:sp>
        <p:nvSpPr>
          <p:cNvPr id="43" name="文本框 42"/>
          <p:cNvSpPr txBox="1"/>
          <p:nvPr>
            <p:custDataLst>
              <p:tags r:id="rId22"/>
            </p:custDataLst>
          </p:nvPr>
        </p:nvSpPr>
        <p:spPr bwMode="auto">
          <a:xfrm>
            <a:off x="7189062" y="1787921"/>
            <a:ext cx="1164362" cy="664416"/>
          </a:xfrm>
          <a:prstGeom prst="rect">
            <a:avLst/>
          </a:prstGeom>
        </p:spPr>
        <p:txBody>
          <a:bodyPr wrap="square" lIns="67500" tIns="0" rIns="67500" bIns="35100" anchor="t" anchorCtr="0">
            <a:normAutofit fontScale="90000"/>
            <a:scene3d>
              <a:camera prst="orthographicFront"/>
              <a:lightRig rig="threePt" dir="t"/>
            </a:scene3d>
            <a:sp3d>
              <a:bevelT w="0" h="0"/>
            </a:sp3d>
          </a:bodyPr>
          <a:p>
            <a:pPr algn="ctr">
              <a:lnSpc>
                <a:spcPct val="120000"/>
              </a:lnSpc>
            </a:pPr>
            <a:r>
              <a:rPr lang="zh-CN" altLang="en-US" sz="1050" spc="150">
                <a:latin typeface="微软雅黑" pitchFamily="34" charset="-122"/>
                <a:ea typeface="微软雅黑" pitchFamily="34" charset="-122"/>
              </a:rPr>
              <a:t>配置数据源和图表参数生成可视化图表页面</a:t>
            </a:r>
            <a:endParaRPr lang="zh-CN" altLang="en-US" sz="1050" spc="15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4" name="文本框 43"/>
          <p:cNvSpPr txBox="1"/>
          <p:nvPr>
            <p:custDataLst>
              <p:tags r:id="rId23"/>
            </p:custDataLst>
          </p:nvPr>
        </p:nvSpPr>
        <p:spPr bwMode="auto">
          <a:xfrm>
            <a:off x="7014845" y="3068320"/>
            <a:ext cx="1338580" cy="694055"/>
          </a:xfrm>
          <a:prstGeom prst="rect">
            <a:avLst/>
          </a:prstGeom>
        </p:spPr>
        <p:txBody>
          <a:bodyPr wrap="square" lIns="67500" tIns="0" rIns="67500" bIns="35100" anchor="t" anchorCtr="0">
            <a:normAutofit fontScale="90000"/>
            <a:scene3d>
              <a:camera prst="orthographicFront"/>
              <a:lightRig rig="threePt" dir="t"/>
            </a:scene3d>
            <a:sp3d>
              <a:bevelT w="0" h="0"/>
            </a:sp3d>
          </a:bodyPr>
          <a:p>
            <a:pPr algn="ctr">
              <a:lnSpc>
                <a:spcPct val="120000"/>
              </a:lnSpc>
            </a:pPr>
            <a:r>
              <a:rPr lang="zh-CN" altLang="en-US" sz="1050" spc="150">
                <a:latin typeface="微软雅黑" pitchFamily="34" charset="-122"/>
                <a:ea typeface="微软雅黑" pitchFamily="34" charset="-122"/>
                <a:sym typeface="+mn-ea"/>
              </a:rPr>
              <a:t>填写</a:t>
            </a:r>
            <a:r>
              <a:rPr lang="en-US" altLang="zh-CN" sz="1050" spc="150">
                <a:latin typeface="微软雅黑" pitchFamily="34" charset="-122"/>
                <a:ea typeface="微软雅黑" pitchFamily="34" charset="-122"/>
                <a:sym typeface="+mn-ea"/>
              </a:rPr>
              <a:t>topic</a:t>
            </a:r>
            <a:r>
              <a:rPr lang="zh-CN" altLang="en-US" sz="1050" spc="150">
                <a:latin typeface="微软雅黑" pitchFamily="34" charset="-122"/>
                <a:ea typeface="微软雅黑" pitchFamily="34" charset="-122"/>
                <a:sym typeface="+mn-ea"/>
              </a:rPr>
              <a:t>、字段等信息，创建任务消费上报数据</a:t>
            </a:r>
            <a:endParaRPr lang="zh-CN" altLang="en-US" sz="1050" spc="150">
              <a:latin typeface="微软雅黑" pitchFamily="34" charset="-122"/>
              <a:ea typeface="微软雅黑" pitchFamily="34" charset="-122"/>
            </a:endParaRPr>
          </a:p>
          <a:p>
            <a:pPr algn="ctr">
              <a:lnSpc>
                <a:spcPct val="120000"/>
              </a:lnSpc>
            </a:pPr>
            <a:endParaRPr lang="zh-CN" altLang="en-US" sz="1050" spc="15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5" name="任意多边形 25"/>
          <p:cNvSpPr/>
          <p:nvPr>
            <p:custDataLst>
              <p:tags r:id="rId24"/>
            </p:custDataLst>
          </p:nvPr>
        </p:nvSpPr>
        <p:spPr bwMode="auto">
          <a:xfrm>
            <a:off x="6918694" y="1449809"/>
            <a:ext cx="255338" cy="249677"/>
          </a:xfrm>
          <a:custGeom>
            <a:avLst/>
            <a:gdLst>
              <a:gd name="T0" fmla="*/ 223 w 228"/>
              <a:gd name="T1" fmla="*/ 95 h 228"/>
              <a:gd name="T2" fmla="*/ 196 w 228"/>
              <a:gd name="T3" fmla="*/ 90 h 228"/>
              <a:gd name="T4" fmla="*/ 189 w 228"/>
              <a:gd name="T5" fmla="*/ 74 h 228"/>
              <a:gd name="T6" fmla="*/ 205 w 228"/>
              <a:gd name="T7" fmla="*/ 50 h 228"/>
              <a:gd name="T8" fmla="*/ 205 w 228"/>
              <a:gd name="T9" fmla="*/ 43 h 228"/>
              <a:gd name="T10" fmla="*/ 185 w 228"/>
              <a:gd name="T11" fmla="*/ 24 h 228"/>
              <a:gd name="T12" fmla="*/ 178 w 228"/>
              <a:gd name="T13" fmla="*/ 23 h 228"/>
              <a:gd name="T14" fmla="*/ 155 w 228"/>
              <a:gd name="T15" fmla="*/ 39 h 228"/>
              <a:gd name="T16" fmla="*/ 138 w 228"/>
              <a:gd name="T17" fmla="*/ 32 h 228"/>
              <a:gd name="T18" fmla="*/ 133 w 228"/>
              <a:gd name="T19" fmla="*/ 5 h 228"/>
              <a:gd name="T20" fmla="*/ 127 w 228"/>
              <a:gd name="T21" fmla="*/ 0 h 228"/>
              <a:gd name="T22" fmla="*/ 100 w 228"/>
              <a:gd name="T23" fmla="*/ 0 h 228"/>
              <a:gd name="T24" fmla="*/ 94 w 228"/>
              <a:gd name="T25" fmla="*/ 5 h 228"/>
              <a:gd name="T26" fmla="*/ 89 w 228"/>
              <a:gd name="T27" fmla="*/ 32 h 228"/>
              <a:gd name="T28" fmla="*/ 73 w 228"/>
              <a:gd name="T29" fmla="*/ 39 h 228"/>
              <a:gd name="T30" fmla="*/ 50 w 228"/>
              <a:gd name="T31" fmla="*/ 23 h 228"/>
              <a:gd name="T32" fmla="*/ 43 w 228"/>
              <a:gd name="T33" fmla="*/ 24 h 228"/>
              <a:gd name="T34" fmla="*/ 23 w 228"/>
              <a:gd name="T35" fmla="*/ 43 h 228"/>
              <a:gd name="T36" fmla="*/ 23 w 228"/>
              <a:gd name="T37" fmla="*/ 51 h 228"/>
              <a:gd name="T38" fmla="*/ 39 w 228"/>
              <a:gd name="T39" fmla="*/ 74 h 228"/>
              <a:gd name="T40" fmla="*/ 32 w 228"/>
              <a:gd name="T41" fmla="*/ 90 h 228"/>
              <a:gd name="T42" fmla="*/ 5 w 228"/>
              <a:gd name="T43" fmla="*/ 95 h 228"/>
              <a:gd name="T44" fmla="*/ 0 w 228"/>
              <a:gd name="T45" fmla="*/ 100 h 228"/>
              <a:gd name="T46" fmla="*/ 0 w 228"/>
              <a:gd name="T47" fmla="*/ 128 h 228"/>
              <a:gd name="T48" fmla="*/ 5 w 228"/>
              <a:gd name="T49" fmla="*/ 134 h 228"/>
              <a:gd name="T50" fmla="*/ 32 w 228"/>
              <a:gd name="T51" fmla="*/ 139 h 228"/>
              <a:gd name="T52" fmla="*/ 39 w 228"/>
              <a:gd name="T53" fmla="*/ 155 h 228"/>
              <a:gd name="T54" fmla="*/ 23 w 228"/>
              <a:gd name="T55" fmla="*/ 178 h 228"/>
              <a:gd name="T56" fmla="*/ 24 w 228"/>
              <a:gd name="T57" fmla="*/ 185 h 228"/>
              <a:gd name="T58" fmla="*/ 43 w 228"/>
              <a:gd name="T59" fmla="*/ 204 h 228"/>
              <a:gd name="T60" fmla="*/ 51 w 228"/>
              <a:gd name="T61" fmla="*/ 205 h 228"/>
              <a:gd name="T62" fmla="*/ 73 w 228"/>
              <a:gd name="T63" fmla="*/ 189 h 228"/>
              <a:gd name="T64" fmla="*/ 89 w 228"/>
              <a:gd name="T65" fmla="*/ 196 h 228"/>
              <a:gd name="T66" fmla="*/ 94 w 228"/>
              <a:gd name="T67" fmla="*/ 223 h 228"/>
              <a:gd name="T68" fmla="*/ 100 w 228"/>
              <a:gd name="T69" fmla="*/ 228 h 228"/>
              <a:gd name="T70" fmla="*/ 127 w 228"/>
              <a:gd name="T71" fmla="*/ 228 h 228"/>
              <a:gd name="T72" fmla="*/ 133 w 228"/>
              <a:gd name="T73" fmla="*/ 223 h 228"/>
              <a:gd name="T74" fmla="*/ 138 w 228"/>
              <a:gd name="T75" fmla="*/ 196 h 228"/>
              <a:gd name="T76" fmla="*/ 154 w 228"/>
              <a:gd name="T77" fmla="*/ 190 h 228"/>
              <a:gd name="T78" fmla="*/ 177 w 228"/>
              <a:gd name="T79" fmla="*/ 205 h 228"/>
              <a:gd name="T80" fmla="*/ 185 w 228"/>
              <a:gd name="T81" fmla="*/ 205 h 228"/>
              <a:gd name="T82" fmla="*/ 204 w 228"/>
              <a:gd name="T83" fmla="*/ 185 h 228"/>
              <a:gd name="T84" fmla="*/ 205 w 228"/>
              <a:gd name="T85" fmla="*/ 178 h 228"/>
              <a:gd name="T86" fmla="*/ 189 w 228"/>
              <a:gd name="T87" fmla="*/ 155 h 228"/>
              <a:gd name="T88" fmla="*/ 196 w 228"/>
              <a:gd name="T89" fmla="*/ 139 h 228"/>
              <a:gd name="T90" fmla="*/ 223 w 228"/>
              <a:gd name="T91" fmla="*/ 134 h 228"/>
              <a:gd name="T92" fmla="*/ 228 w 228"/>
              <a:gd name="T93" fmla="*/ 128 h 228"/>
              <a:gd name="T94" fmla="*/ 228 w 228"/>
              <a:gd name="T95" fmla="*/ 100 h 228"/>
              <a:gd name="T96" fmla="*/ 223 w 228"/>
              <a:gd name="T97" fmla="*/ 95 h 228"/>
              <a:gd name="T98" fmla="*/ 114 w 228"/>
              <a:gd name="T99" fmla="*/ 149 h 228"/>
              <a:gd name="T100" fmla="*/ 79 w 228"/>
              <a:gd name="T101" fmla="*/ 114 h 228"/>
              <a:gd name="T102" fmla="*/ 114 w 228"/>
              <a:gd name="T103" fmla="*/ 79 h 228"/>
              <a:gd name="T104" fmla="*/ 149 w 228"/>
              <a:gd name="T105" fmla="*/ 114 h 228"/>
              <a:gd name="T106" fmla="*/ 114 w 228"/>
              <a:gd name="T107" fmla="*/ 149 h 2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228" h="228">
                <a:moveTo>
                  <a:pt x="223" y="95"/>
                </a:moveTo>
                <a:cubicBezTo>
                  <a:pt x="196" y="90"/>
                  <a:pt x="196" y="90"/>
                  <a:pt x="196" y="90"/>
                </a:cubicBezTo>
                <a:cubicBezTo>
                  <a:pt x="194" y="84"/>
                  <a:pt x="192" y="79"/>
                  <a:pt x="189" y="74"/>
                </a:cubicBezTo>
                <a:cubicBezTo>
                  <a:pt x="205" y="50"/>
                  <a:pt x="205" y="50"/>
                  <a:pt x="205" y="50"/>
                </a:cubicBezTo>
                <a:cubicBezTo>
                  <a:pt x="207" y="48"/>
                  <a:pt x="206" y="45"/>
                  <a:pt x="205" y="43"/>
                </a:cubicBezTo>
                <a:cubicBezTo>
                  <a:pt x="185" y="24"/>
                  <a:pt x="185" y="24"/>
                  <a:pt x="185" y="24"/>
                </a:cubicBezTo>
                <a:cubicBezTo>
                  <a:pt x="183" y="22"/>
                  <a:pt x="180" y="21"/>
                  <a:pt x="178" y="23"/>
                </a:cubicBezTo>
                <a:cubicBezTo>
                  <a:pt x="155" y="39"/>
                  <a:pt x="155" y="39"/>
                  <a:pt x="155" y="39"/>
                </a:cubicBezTo>
                <a:cubicBezTo>
                  <a:pt x="149" y="36"/>
                  <a:pt x="144" y="34"/>
                  <a:pt x="138" y="32"/>
                </a:cubicBezTo>
                <a:cubicBezTo>
                  <a:pt x="133" y="5"/>
                  <a:pt x="133" y="5"/>
                  <a:pt x="133" y="5"/>
                </a:cubicBezTo>
                <a:cubicBezTo>
                  <a:pt x="133" y="2"/>
                  <a:pt x="130" y="0"/>
                  <a:pt x="127" y="0"/>
                </a:cubicBezTo>
                <a:cubicBezTo>
                  <a:pt x="100" y="0"/>
                  <a:pt x="100" y="0"/>
                  <a:pt x="100" y="0"/>
                </a:cubicBezTo>
                <a:cubicBezTo>
                  <a:pt x="97" y="0"/>
                  <a:pt x="95" y="2"/>
                  <a:pt x="94" y="5"/>
                </a:cubicBezTo>
                <a:cubicBezTo>
                  <a:pt x="89" y="32"/>
                  <a:pt x="89" y="32"/>
                  <a:pt x="89" y="32"/>
                </a:cubicBezTo>
                <a:cubicBezTo>
                  <a:pt x="83" y="34"/>
                  <a:pt x="78" y="36"/>
                  <a:pt x="73" y="39"/>
                </a:cubicBezTo>
                <a:cubicBezTo>
                  <a:pt x="50" y="23"/>
                  <a:pt x="50" y="23"/>
                  <a:pt x="50" y="23"/>
                </a:cubicBezTo>
                <a:cubicBezTo>
                  <a:pt x="48" y="22"/>
                  <a:pt x="45" y="22"/>
                  <a:pt x="43" y="24"/>
                </a:cubicBezTo>
                <a:cubicBezTo>
                  <a:pt x="23" y="43"/>
                  <a:pt x="23" y="43"/>
                  <a:pt x="23" y="43"/>
                </a:cubicBezTo>
                <a:cubicBezTo>
                  <a:pt x="22" y="45"/>
                  <a:pt x="21" y="49"/>
                  <a:pt x="23" y="51"/>
                </a:cubicBezTo>
                <a:cubicBezTo>
                  <a:pt x="39" y="74"/>
                  <a:pt x="39" y="74"/>
                  <a:pt x="39" y="74"/>
                </a:cubicBezTo>
                <a:cubicBezTo>
                  <a:pt x="36" y="79"/>
                  <a:pt x="34" y="84"/>
                  <a:pt x="32" y="90"/>
                </a:cubicBezTo>
                <a:cubicBezTo>
                  <a:pt x="5" y="95"/>
                  <a:pt x="5" y="95"/>
                  <a:pt x="5" y="95"/>
                </a:cubicBezTo>
                <a:cubicBezTo>
                  <a:pt x="2" y="95"/>
                  <a:pt x="0" y="98"/>
                  <a:pt x="0" y="100"/>
                </a:cubicBezTo>
                <a:cubicBezTo>
                  <a:pt x="0" y="128"/>
                  <a:pt x="0" y="128"/>
                  <a:pt x="0" y="128"/>
                </a:cubicBezTo>
                <a:cubicBezTo>
                  <a:pt x="0" y="131"/>
                  <a:pt x="2" y="133"/>
                  <a:pt x="5" y="134"/>
                </a:cubicBezTo>
                <a:cubicBezTo>
                  <a:pt x="32" y="139"/>
                  <a:pt x="32" y="139"/>
                  <a:pt x="32" y="139"/>
                </a:cubicBezTo>
                <a:cubicBezTo>
                  <a:pt x="34" y="144"/>
                  <a:pt x="36" y="150"/>
                  <a:pt x="39" y="155"/>
                </a:cubicBezTo>
                <a:cubicBezTo>
                  <a:pt x="23" y="178"/>
                  <a:pt x="23" y="178"/>
                  <a:pt x="23" y="178"/>
                </a:cubicBezTo>
                <a:cubicBezTo>
                  <a:pt x="22" y="180"/>
                  <a:pt x="22" y="183"/>
                  <a:pt x="24" y="185"/>
                </a:cubicBezTo>
                <a:cubicBezTo>
                  <a:pt x="43" y="204"/>
                  <a:pt x="43" y="204"/>
                  <a:pt x="43" y="204"/>
                </a:cubicBezTo>
                <a:cubicBezTo>
                  <a:pt x="45" y="206"/>
                  <a:pt x="48" y="207"/>
                  <a:pt x="51" y="205"/>
                </a:cubicBezTo>
                <a:cubicBezTo>
                  <a:pt x="73" y="189"/>
                  <a:pt x="73" y="189"/>
                  <a:pt x="73" y="189"/>
                </a:cubicBezTo>
                <a:cubicBezTo>
                  <a:pt x="78" y="192"/>
                  <a:pt x="84" y="194"/>
                  <a:pt x="89" y="196"/>
                </a:cubicBezTo>
                <a:cubicBezTo>
                  <a:pt x="94" y="223"/>
                  <a:pt x="94" y="223"/>
                  <a:pt x="94" y="223"/>
                </a:cubicBezTo>
                <a:cubicBezTo>
                  <a:pt x="95" y="226"/>
                  <a:pt x="97" y="228"/>
                  <a:pt x="100" y="228"/>
                </a:cubicBezTo>
                <a:cubicBezTo>
                  <a:pt x="127" y="228"/>
                  <a:pt x="127" y="228"/>
                  <a:pt x="127" y="228"/>
                </a:cubicBezTo>
                <a:cubicBezTo>
                  <a:pt x="130" y="228"/>
                  <a:pt x="133" y="226"/>
                  <a:pt x="133" y="223"/>
                </a:cubicBezTo>
                <a:cubicBezTo>
                  <a:pt x="138" y="196"/>
                  <a:pt x="138" y="196"/>
                  <a:pt x="138" y="196"/>
                </a:cubicBezTo>
                <a:cubicBezTo>
                  <a:pt x="144" y="194"/>
                  <a:pt x="149" y="192"/>
                  <a:pt x="154" y="190"/>
                </a:cubicBezTo>
                <a:cubicBezTo>
                  <a:pt x="177" y="205"/>
                  <a:pt x="177" y="205"/>
                  <a:pt x="177" y="205"/>
                </a:cubicBezTo>
                <a:cubicBezTo>
                  <a:pt x="180" y="207"/>
                  <a:pt x="183" y="207"/>
                  <a:pt x="185" y="205"/>
                </a:cubicBezTo>
                <a:cubicBezTo>
                  <a:pt x="204" y="185"/>
                  <a:pt x="204" y="185"/>
                  <a:pt x="204" y="185"/>
                </a:cubicBezTo>
                <a:cubicBezTo>
                  <a:pt x="206" y="183"/>
                  <a:pt x="206" y="180"/>
                  <a:pt x="205" y="178"/>
                </a:cubicBezTo>
                <a:cubicBezTo>
                  <a:pt x="189" y="155"/>
                  <a:pt x="189" y="155"/>
                  <a:pt x="189" y="155"/>
                </a:cubicBezTo>
                <a:cubicBezTo>
                  <a:pt x="192" y="150"/>
                  <a:pt x="194" y="144"/>
                  <a:pt x="196" y="139"/>
                </a:cubicBezTo>
                <a:cubicBezTo>
                  <a:pt x="223" y="134"/>
                  <a:pt x="223" y="134"/>
                  <a:pt x="223" y="134"/>
                </a:cubicBezTo>
                <a:cubicBezTo>
                  <a:pt x="226" y="133"/>
                  <a:pt x="228" y="131"/>
                  <a:pt x="228" y="128"/>
                </a:cubicBezTo>
                <a:cubicBezTo>
                  <a:pt x="228" y="100"/>
                  <a:pt x="228" y="100"/>
                  <a:pt x="228" y="100"/>
                </a:cubicBezTo>
                <a:cubicBezTo>
                  <a:pt x="228" y="98"/>
                  <a:pt x="226" y="95"/>
                  <a:pt x="223" y="95"/>
                </a:cubicBezTo>
                <a:close/>
                <a:moveTo>
                  <a:pt x="114" y="149"/>
                </a:moveTo>
                <a:cubicBezTo>
                  <a:pt x="95" y="149"/>
                  <a:pt x="79" y="133"/>
                  <a:pt x="79" y="114"/>
                </a:cubicBezTo>
                <a:cubicBezTo>
                  <a:pt x="79" y="95"/>
                  <a:pt x="95" y="79"/>
                  <a:pt x="114" y="79"/>
                </a:cubicBezTo>
                <a:cubicBezTo>
                  <a:pt x="133" y="79"/>
                  <a:pt x="149" y="95"/>
                  <a:pt x="149" y="114"/>
                </a:cubicBezTo>
                <a:cubicBezTo>
                  <a:pt x="149" y="133"/>
                  <a:pt x="133" y="149"/>
                  <a:pt x="114" y="149"/>
                </a:cubicBezTo>
                <a:close/>
              </a:path>
            </a:pathLst>
          </a:custGeom>
          <a:solidFill>
            <a:srgbClr val="1F74AD"/>
          </a:solidFill>
          <a:ln>
            <a:noFill/>
          </a:ln>
        </p:spPr>
        <p:txBody>
          <a:bodyPr anchor="ctr"/>
          <a:p>
            <a:pPr algn="ctr">
              <a:lnSpc>
                <a:spcPct val="130000"/>
              </a:lnSpc>
            </a:pPr>
            <a:endParaRPr sz="135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文本框 45"/>
          <p:cNvSpPr txBox="1"/>
          <p:nvPr>
            <p:custDataLst>
              <p:tags r:id="rId25"/>
            </p:custDataLst>
          </p:nvPr>
        </p:nvSpPr>
        <p:spPr bwMode="auto">
          <a:xfrm>
            <a:off x="7192809" y="2697156"/>
            <a:ext cx="1163772" cy="344342"/>
          </a:xfrm>
          <a:prstGeom prst="rect">
            <a:avLst/>
          </a:prstGeom>
        </p:spPr>
        <p:txBody>
          <a:bodyPr wrap="square" lIns="67500" tIns="35100" rIns="67500" bIns="35100" anchor="ctr">
            <a:normAutofit fontScale="90000" lnSpcReduction="10000"/>
            <a:scene3d>
              <a:camera prst="orthographicFront"/>
              <a:lightRig rig="threePt" dir="t"/>
            </a:scene3d>
            <a:sp3d>
              <a:bevelT w="0" h="0"/>
            </a:sp3d>
          </a:bodyPr>
          <a:p>
            <a:pPr algn="ctr">
              <a:lnSpc>
                <a:spcPct val="130000"/>
              </a:lnSpc>
            </a:pPr>
            <a:r>
              <a:rPr lang="zh-CN" altLang="en-US" sz="1500" b="1" spc="300">
                <a:solidFill>
                  <a:srgbClr val="1AA3AA"/>
                </a:solidFill>
                <a:latin typeface="微软雅黑" pitchFamily="34" charset="-122"/>
                <a:ea typeface="微软雅黑" pitchFamily="34" charset="-122"/>
              </a:rPr>
              <a:t>任务编辑</a:t>
            </a:r>
            <a:endParaRPr lang="zh-CN" altLang="en-US" sz="1500" b="1" spc="300">
              <a:solidFill>
                <a:srgbClr val="1AA3A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7" name="直接连接符 46"/>
          <p:cNvCxnSpPr/>
          <p:nvPr>
            <p:custDataLst>
              <p:tags r:id="rId26"/>
            </p:custDataLst>
          </p:nvPr>
        </p:nvCxnSpPr>
        <p:spPr>
          <a:xfrm>
            <a:off x="6914318" y="2657735"/>
            <a:ext cx="1659351" cy="0"/>
          </a:xfrm>
          <a:prstGeom prst="line">
            <a:avLst/>
          </a:prstGeom>
          <a:noFill/>
          <a:ln w="57150" cap="flat" cmpd="sng" algn="ctr">
            <a:solidFill>
              <a:srgbClr val="1AA3AA"/>
            </a:solidFill>
            <a:prstDash val="solid"/>
            <a:miter lim="800000"/>
          </a:ln>
          <a:effectLst/>
        </p:spPr>
      </p:cxnSp>
      <p:cxnSp>
        <p:nvCxnSpPr>
          <p:cNvPr id="48" name="直接连接符 47"/>
          <p:cNvCxnSpPr/>
          <p:nvPr>
            <p:custDataLst>
              <p:tags r:id="rId27"/>
            </p:custDataLst>
          </p:nvPr>
        </p:nvCxnSpPr>
        <p:spPr>
          <a:xfrm>
            <a:off x="6914318" y="3049724"/>
            <a:ext cx="1659351" cy="0"/>
          </a:xfrm>
          <a:prstGeom prst="line">
            <a:avLst/>
          </a:prstGeom>
          <a:noFill/>
          <a:ln w="12700" cap="flat" cmpd="sng" algn="ctr">
            <a:solidFill>
              <a:srgbClr val="1AA3AA"/>
            </a:solidFill>
            <a:prstDash val="sysDash"/>
            <a:miter lim="800000"/>
          </a:ln>
          <a:effectLst/>
        </p:spPr>
      </p:cxnSp>
      <p:sp>
        <p:nvSpPr>
          <p:cNvPr id="49" name="任意多边形 30"/>
          <p:cNvSpPr/>
          <p:nvPr>
            <p:custDataLst>
              <p:tags r:id="rId28"/>
            </p:custDataLst>
          </p:nvPr>
        </p:nvSpPr>
        <p:spPr bwMode="auto">
          <a:xfrm>
            <a:off x="6917304" y="2755471"/>
            <a:ext cx="248420" cy="248420"/>
          </a:xfrm>
          <a:custGeom>
            <a:avLst/>
            <a:gdLst>
              <a:gd name="T0" fmla="*/ 118 w 236"/>
              <a:gd name="T1" fmla="*/ 0 h 236"/>
              <a:gd name="T2" fmla="*/ 0 w 236"/>
              <a:gd name="T3" fmla="*/ 118 h 236"/>
              <a:gd name="T4" fmla="*/ 118 w 236"/>
              <a:gd name="T5" fmla="*/ 236 h 236"/>
              <a:gd name="T6" fmla="*/ 236 w 236"/>
              <a:gd name="T7" fmla="*/ 118 h 236"/>
              <a:gd name="T8" fmla="*/ 118 w 236"/>
              <a:gd name="T9" fmla="*/ 0 h 236"/>
              <a:gd name="T10" fmla="*/ 106 w 236"/>
              <a:gd name="T11" fmla="*/ 171 h 236"/>
              <a:gd name="T12" fmla="*/ 54 w 236"/>
              <a:gd name="T13" fmla="*/ 163 h 236"/>
              <a:gd name="T14" fmla="*/ 54 w 236"/>
              <a:gd name="T15" fmla="*/ 121 h 236"/>
              <a:gd name="T16" fmla="*/ 106 w 236"/>
              <a:gd name="T17" fmla="*/ 121 h 236"/>
              <a:gd name="T18" fmla="*/ 106 w 236"/>
              <a:gd name="T19" fmla="*/ 171 h 236"/>
              <a:gd name="T20" fmla="*/ 106 w 236"/>
              <a:gd name="T21" fmla="*/ 114 h 236"/>
              <a:gd name="T22" fmla="*/ 54 w 236"/>
              <a:gd name="T23" fmla="*/ 114 h 236"/>
              <a:gd name="T24" fmla="*/ 54 w 236"/>
              <a:gd name="T25" fmla="*/ 72 h 236"/>
              <a:gd name="T26" fmla="*/ 106 w 236"/>
              <a:gd name="T27" fmla="*/ 64 h 236"/>
              <a:gd name="T28" fmla="*/ 106 w 236"/>
              <a:gd name="T29" fmla="*/ 114 h 236"/>
              <a:gd name="T30" fmla="*/ 182 w 236"/>
              <a:gd name="T31" fmla="*/ 182 h 236"/>
              <a:gd name="T32" fmla="*/ 113 w 236"/>
              <a:gd name="T33" fmla="*/ 172 h 236"/>
              <a:gd name="T34" fmla="*/ 113 w 236"/>
              <a:gd name="T35" fmla="*/ 121 h 236"/>
              <a:gd name="T36" fmla="*/ 182 w 236"/>
              <a:gd name="T37" fmla="*/ 121 h 236"/>
              <a:gd name="T38" fmla="*/ 182 w 236"/>
              <a:gd name="T39" fmla="*/ 182 h 236"/>
              <a:gd name="T40" fmla="*/ 182 w 236"/>
              <a:gd name="T41" fmla="*/ 114 h 236"/>
              <a:gd name="T42" fmla="*/ 113 w 236"/>
              <a:gd name="T43" fmla="*/ 114 h 236"/>
              <a:gd name="T44" fmla="*/ 113 w 236"/>
              <a:gd name="T45" fmla="*/ 63 h 236"/>
              <a:gd name="T46" fmla="*/ 182 w 236"/>
              <a:gd name="T47" fmla="*/ 53 h 236"/>
              <a:gd name="T48" fmla="*/ 182 w 236"/>
              <a:gd name="T49" fmla="*/ 114 h 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236" h="236">
                <a:moveTo>
                  <a:pt x="118" y="0"/>
                </a:moveTo>
                <a:cubicBezTo>
                  <a:pt x="53" y="0"/>
                  <a:pt x="0" y="53"/>
                  <a:pt x="0" y="118"/>
                </a:cubicBezTo>
                <a:cubicBezTo>
                  <a:pt x="0" y="183"/>
                  <a:pt x="53" y="236"/>
                  <a:pt x="118" y="236"/>
                </a:cubicBezTo>
                <a:cubicBezTo>
                  <a:pt x="183" y="236"/>
                  <a:pt x="236" y="183"/>
                  <a:pt x="236" y="118"/>
                </a:cubicBezTo>
                <a:cubicBezTo>
                  <a:pt x="236" y="53"/>
                  <a:pt x="183" y="0"/>
                  <a:pt x="118" y="0"/>
                </a:cubicBezTo>
                <a:close/>
                <a:moveTo>
                  <a:pt x="106" y="171"/>
                </a:moveTo>
                <a:cubicBezTo>
                  <a:pt x="54" y="163"/>
                  <a:pt x="54" y="163"/>
                  <a:pt x="54" y="163"/>
                </a:cubicBezTo>
                <a:cubicBezTo>
                  <a:pt x="54" y="121"/>
                  <a:pt x="54" y="121"/>
                  <a:pt x="54" y="121"/>
                </a:cubicBezTo>
                <a:cubicBezTo>
                  <a:pt x="106" y="121"/>
                  <a:pt x="106" y="121"/>
                  <a:pt x="106" y="121"/>
                </a:cubicBezTo>
                <a:lnTo>
                  <a:pt x="106" y="171"/>
                </a:lnTo>
                <a:close/>
                <a:moveTo>
                  <a:pt x="106" y="114"/>
                </a:moveTo>
                <a:cubicBezTo>
                  <a:pt x="54" y="114"/>
                  <a:pt x="54" y="114"/>
                  <a:pt x="54" y="114"/>
                </a:cubicBezTo>
                <a:cubicBezTo>
                  <a:pt x="54" y="72"/>
                  <a:pt x="54" y="72"/>
                  <a:pt x="54" y="72"/>
                </a:cubicBezTo>
                <a:cubicBezTo>
                  <a:pt x="106" y="64"/>
                  <a:pt x="106" y="64"/>
                  <a:pt x="106" y="64"/>
                </a:cubicBezTo>
                <a:lnTo>
                  <a:pt x="106" y="114"/>
                </a:lnTo>
                <a:close/>
                <a:moveTo>
                  <a:pt x="182" y="182"/>
                </a:moveTo>
                <a:cubicBezTo>
                  <a:pt x="113" y="172"/>
                  <a:pt x="113" y="172"/>
                  <a:pt x="113" y="172"/>
                </a:cubicBezTo>
                <a:cubicBezTo>
                  <a:pt x="113" y="121"/>
                  <a:pt x="113" y="121"/>
                  <a:pt x="113" y="121"/>
                </a:cubicBezTo>
                <a:cubicBezTo>
                  <a:pt x="182" y="121"/>
                  <a:pt x="182" y="121"/>
                  <a:pt x="182" y="121"/>
                </a:cubicBezTo>
                <a:lnTo>
                  <a:pt x="182" y="182"/>
                </a:lnTo>
                <a:close/>
                <a:moveTo>
                  <a:pt x="182" y="114"/>
                </a:moveTo>
                <a:cubicBezTo>
                  <a:pt x="113" y="114"/>
                  <a:pt x="113" y="114"/>
                  <a:pt x="113" y="114"/>
                </a:cubicBezTo>
                <a:cubicBezTo>
                  <a:pt x="113" y="63"/>
                  <a:pt x="113" y="63"/>
                  <a:pt x="113" y="63"/>
                </a:cubicBezTo>
                <a:cubicBezTo>
                  <a:pt x="182" y="53"/>
                  <a:pt x="182" y="53"/>
                  <a:pt x="182" y="53"/>
                </a:cubicBezTo>
                <a:lnTo>
                  <a:pt x="182" y="114"/>
                </a:lnTo>
                <a:close/>
              </a:path>
            </a:pathLst>
          </a:custGeom>
          <a:solidFill>
            <a:srgbClr val="1AA3AA"/>
          </a:solidFill>
          <a:ln>
            <a:noFill/>
          </a:ln>
        </p:spPr>
        <p:txBody>
          <a:bodyPr anchor="ctr"/>
          <a:p>
            <a:pPr algn="ctr">
              <a:lnSpc>
                <a:spcPct val="130000"/>
              </a:lnSpc>
            </a:pPr>
            <a:endParaRPr sz="135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标题 1"/>
          <p:cNvSpPr txBox="1"/>
          <p:nvPr/>
        </p:nvSpPr>
        <p:spPr>
          <a:xfrm>
            <a:off x="107504" y="-15974"/>
            <a:ext cx="5843588" cy="571500"/>
          </a:xfrm>
          <a:prstGeom prst="rect">
            <a:avLst/>
          </a:prstGeom>
        </p:spPr>
        <p:txBody>
          <a:bodyPr anchor="ctr">
            <a:noAutofit/>
          </a:bodyPr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壳工厂模块</a:t>
            </a:r>
            <a:endParaRPr lang="zh-CN" altLang="en-US" sz="2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</p:spTree>
    <p:custDataLst>
      <p:tags r:id="rId29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Box 3"/>
          <p:cNvSpPr txBox="1"/>
          <p:nvPr>
            <p:custDataLst>
              <p:tags r:id="rId1"/>
            </p:custDataLst>
          </p:nvPr>
        </p:nvSpPr>
        <p:spPr>
          <a:xfrm>
            <a:off x="4092177" y="2041773"/>
            <a:ext cx="959644" cy="290989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algn="dist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en-US" altLang="id-ID" sz="1050" kern="0" spc="200">
                <a:solidFill>
                  <a:schemeClr val="accent1"/>
                </a:solidFill>
                <a:latin typeface="Arial" panose="020B0604020202090204" pitchFamily="34" charset="0"/>
                <a:ea typeface="微软雅黑" pitchFamily="34" charset="-122"/>
                <a:cs typeface="Arial" panose="020B0604020202090204" pitchFamily="34" charset="0"/>
                <a:sym typeface="+mn-lt"/>
              </a:rPr>
              <a:t>THREE</a:t>
            </a:r>
            <a:endParaRPr kumimoji="0" lang="id-ID" sz="1050" kern="0" spc="200" noProof="0" dirty="0">
              <a:solidFill>
                <a:schemeClr val="accent1"/>
              </a:solidFill>
              <a:latin typeface="Arial" panose="020B0604020202090204" pitchFamily="34" charset="0"/>
              <a:ea typeface="微软雅黑" pitchFamily="34" charset="-122"/>
              <a:cs typeface="Arial" panose="020B0604020202090204" pitchFamily="34" charset="0"/>
              <a:sym typeface="+mn-lt"/>
            </a:endParaRPr>
          </a:p>
        </p:txBody>
      </p:sp>
      <p:sp>
        <p:nvSpPr>
          <p:cNvPr id="7" name="TextBox 2"/>
          <p:cNvSpPr txBox="1"/>
          <p:nvPr>
            <p:custDataLst>
              <p:tags r:id="rId2"/>
            </p:custDataLst>
          </p:nvPr>
        </p:nvSpPr>
        <p:spPr>
          <a:xfrm>
            <a:off x="3602592" y="909251"/>
            <a:ext cx="1938814" cy="1288256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algn="ctr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en-US" altLang="zh-CN" sz="7200" kern="0" spc="200">
                <a:solidFill>
                  <a:schemeClr val="accent1"/>
                </a:solidFill>
                <a:latin typeface="Arial" panose="020B0604020202090204" pitchFamily="34" charset="0"/>
                <a:ea typeface="微软雅黑" pitchFamily="34" charset="-122"/>
                <a:cs typeface="Arial" panose="020B0604020202090204" pitchFamily="34" charset="0"/>
                <a:sym typeface="+mn-lt"/>
              </a:rPr>
              <a:t>03</a:t>
            </a:r>
            <a:endParaRPr lang="en-US" altLang="zh-CN" sz="7200" kern="0" spc="200">
              <a:solidFill>
                <a:schemeClr val="accent1"/>
              </a:solidFill>
              <a:latin typeface="Arial" panose="020B0604020202090204" pitchFamily="34" charset="0"/>
              <a:ea typeface="微软雅黑" pitchFamily="34" charset="-122"/>
              <a:cs typeface="Arial" panose="020B0604020202090204" pitchFamily="34" charset="0"/>
              <a:sym typeface="+mn-lt"/>
            </a:endParaRPr>
          </a:p>
        </p:txBody>
      </p:sp>
      <p:sp>
        <p:nvSpPr>
          <p:cNvPr id="3" name="标题 2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2409110" y="2383721"/>
            <a:ext cx="4325779" cy="626745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ts val="4400"/>
              <a:buFont typeface="Arial" panose="020B0604020202090204" pitchFamily="34" charset="0"/>
              <a:buNone/>
              <a:defRPr sz="3300" b="0" u="none" strike="noStrike" kern="1200" cap="none" spc="200" normalizeH="0">
                <a:solidFill>
                  <a:schemeClr val="tx1"/>
                </a:solidFill>
                <a:uFillTx/>
                <a:latin typeface="Arial" panose="020B0604020202090204" pitchFamily="34" charset="0"/>
                <a:ea typeface="汉仪旗黑-85S" panose="00020600040101010101" pitchFamily="18" charset="-122"/>
                <a:cs typeface="+mj-cs"/>
              </a:defRPr>
            </a:lvl1pPr>
          </a:lstStyle>
          <a:p>
            <a:r>
              <a:rPr lang="zh-CN" altLang="en-US" dirty="0">
                <a:solidFill>
                  <a:schemeClr val="tx1"/>
                </a:solidFill>
              </a:rPr>
              <a:t>能力成长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10" name="Straight Connector 62"/>
          <p:cNvCxnSpPr/>
          <p:nvPr>
            <p:custDataLst>
              <p:tags r:id="rId1"/>
            </p:custDataLst>
          </p:nvPr>
        </p:nvCxnSpPr>
        <p:spPr>
          <a:xfrm flipV="1">
            <a:off x="4538028" y="2442369"/>
            <a:ext cx="0" cy="180975"/>
          </a:xfrm>
          <a:prstGeom prst="line">
            <a:avLst/>
          </a:prstGeom>
          <a:noFill/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  <a:headEnd type="oval" w="lg" len="lg"/>
          </a:ln>
          <a:effectLst/>
        </p:spPr>
      </p:cxnSp>
      <p:sp>
        <p:nvSpPr>
          <p:cNvPr id="41" name="Freeform 84"/>
          <p:cNvSpPr/>
          <p:nvPr>
            <p:custDataLst>
              <p:tags r:id="rId2"/>
            </p:custDataLst>
          </p:nvPr>
        </p:nvSpPr>
        <p:spPr bwMode="auto">
          <a:xfrm>
            <a:off x="3771265" y="1372235"/>
            <a:ext cx="1533525" cy="1090613"/>
          </a:xfrm>
          <a:custGeom>
            <a:avLst/>
            <a:gdLst>
              <a:gd name="T0" fmla="*/ 771 w 771"/>
              <a:gd name="T1" fmla="*/ 35 h 548"/>
              <a:gd name="T2" fmla="*/ 735 w 771"/>
              <a:gd name="T3" fmla="*/ 0 h 548"/>
              <a:gd name="T4" fmla="*/ 372 w 771"/>
              <a:gd name="T5" fmla="*/ 41 h 548"/>
              <a:gd name="T6" fmla="*/ 34 w 771"/>
              <a:gd name="T7" fmla="*/ 1 h 548"/>
              <a:gd name="T8" fmla="*/ 0 w 771"/>
              <a:gd name="T9" fmla="*/ 35 h 548"/>
              <a:gd name="T10" fmla="*/ 0 w 771"/>
              <a:gd name="T11" fmla="*/ 35 h 548"/>
              <a:gd name="T12" fmla="*/ 0 w 771"/>
              <a:gd name="T13" fmla="*/ 498 h 548"/>
              <a:gd name="T14" fmla="*/ 372 w 771"/>
              <a:gd name="T15" fmla="*/ 548 h 548"/>
              <a:gd name="T16" fmla="*/ 771 w 771"/>
              <a:gd name="T17" fmla="*/ 498 h 548"/>
              <a:gd name="T18" fmla="*/ 771 w 771"/>
              <a:gd name="T19" fmla="*/ 35 h 548"/>
              <a:gd name="T20" fmla="*/ 771 w 771"/>
              <a:gd name="T21" fmla="*/ 35 h 5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771" h="548">
                <a:moveTo>
                  <a:pt x="771" y="35"/>
                </a:moveTo>
                <a:cubicBezTo>
                  <a:pt x="735" y="0"/>
                  <a:pt x="735" y="0"/>
                  <a:pt x="735" y="0"/>
                </a:cubicBezTo>
                <a:cubicBezTo>
                  <a:pt x="672" y="14"/>
                  <a:pt x="530" y="41"/>
                  <a:pt x="372" y="41"/>
                </a:cubicBezTo>
                <a:cubicBezTo>
                  <a:pt x="217" y="41"/>
                  <a:pt x="92" y="15"/>
                  <a:pt x="34" y="1"/>
                </a:cubicBezTo>
                <a:cubicBezTo>
                  <a:pt x="0" y="35"/>
                  <a:pt x="0" y="35"/>
                  <a:pt x="0" y="35"/>
                </a:cubicBezTo>
                <a:cubicBezTo>
                  <a:pt x="0" y="35"/>
                  <a:pt x="0" y="35"/>
                  <a:pt x="0" y="35"/>
                </a:cubicBezTo>
                <a:cubicBezTo>
                  <a:pt x="0" y="498"/>
                  <a:pt x="0" y="498"/>
                  <a:pt x="0" y="498"/>
                </a:cubicBezTo>
                <a:cubicBezTo>
                  <a:pt x="0" y="498"/>
                  <a:pt x="158" y="548"/>
                  <a:pt x="372" y="548"/>
                </a:cubicBezTo>
                <a:cubicBezTo>
                  <a:pt x="587" y="548"/>
                  <a:pt x="771" y="498"/>
                  <a:pt x="771" y="498"/>
                </a:cubicBezTo>
                <a:cubicBezTo>
                  <a:pt x="771" y="35"/>
                  <a:pt x="771" y="35"/>
                  <a:pt x="771" y="35"/>
                </a:cubicBezTo>
                <a:cubicBezTo>
                  <a:pt x="771" y="35"/>
                  <a:pt x="771" y="35"/>
                  <a:pt x="771" y="35"/>
                </a:cubicBezTo>
                <a:close/>
              </a:path>
            </a:pathLst>
          </a:custGeom>
          <a:solidFill>
            <a:srgbClr val="9BBB59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350" b="0" i="0" u="none" strike="noStrike" kern="0" cap="none" spc="-3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90204" pitchFamily="34" charset="0"/>
              <a:ea typeface="微软雅黑" pitchFamily="34" charset="-122"/>
              <a:sym typeface="Arial" panose="020B0604020202090204" pitchFamily="34" charset="0"/>
            </a:endParaRPr>
          </a:p>
        </p:txBody>
      </p:sp>
      <p:sp>
        <p:nvSpPr>
          <p:cNvPr id="42" name="Freeform 96"/>
          <p:cNvSpPr/>
          <p:nvPr>
            <p:custDataLst>
              <p:tags r:id="rId3"/>
            </p:custDataLst>
          </p:nvPr>
        </p:nvSpPr>
        <p:spPr bwMode="auto">
          <a:xfrm>
            <a:off x="3771265" y="1372235"/>
            <a:ext cx="1533525" cy="169069"/>
          </a:xfrm>
          <a:custGeom>
            <a:avLst/>
            <a:gdLst>
              <a:gd name="T0" fmla="*/ 735 w 771"/>
              <a:gd name="T1" fmla="*/ 0 h 85"/>
              <a:gd name="T2" fmla="*/ 372 w 771"/>
              <a:gd name="T3" fmla="*/ 41 h 85"/>
              <a:gd name="T4" fmla="*/ 34 w 771"/>
              <a:gd name="T5" fmla="*/ 1 h 85"/>
              <a:gd name="T6" fmla="*/ 0 w 771"/>
              <a:gd name="T7" fmla="*/ 35 h 85"/>
              <a:gd name="T8" fmla="*/ 372 w 771"/>
              <a:gd name="T9" fmla="*/ 85 h 85"/>
              <a:gd name="T10" fmla="*/ 771 w 771"/>
              <a:gd name="T11" fmla="*/ 35 h 85"/>
              <a:gd name="T12" fmla="*/ 735 w 771"/>
              <a:gd name="T13" fmla="*/ 0 h 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71" h="85">
                <a:moveTo>
                  <a:pt x="735" y="0"/>
                </a:moveTo>
                <a:cubicBezTo>
                  <a:pt x="672" y="14"/>
                  <a:pt x="530" y="41"/>
                  <a:pt x="372" y="41"/>
                </a:cubicBezTo>
                <a:cubicBezTo>
                  <a:pt x="217" y="41"/>
                  <a:pt x="92" y="15"/>
                  <a:pt x="34" y="1"/>
                </a:cubicBezTo>
                <a:cubicBezTo>
                  <a:pt x="0" y="35"/>
                  <a:pt x="0" y="35"/>
                  <a:pt x="0" y="35"/>
                </a:cubicBezTo>
                <a:cubicBezTo>
                  <a:pt x="0" y="35"/>
                  <a:pt x="158" y="85"/>
                  <a:pt x="372" y="85"/>
                </a:cubicBezTo>
                <a:cubicBezTo>
                  <a:pt x="587" y="85"/>
                  <a:pt x="771" y="35"/>
                  <a:pt x="771" y="35"/>
                </a:cubicBezTo>
                <a:lnTo>
                  <a:pt x="735" y="0"/>
                </a:lnTo>
                <a:close/>
              </a:path>
            </a:pathLst>
          </a:custGeom>
          <a:solidFill>
            <a:srgbClr val="69A35B">
              <a:lumMod val="20000"/>
              <a:lumOff val="8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p>
            <a:pPr algn="ctr"/>
            <a:endParaRPr lang="en-US" sz="1350">
              <a:solidFill>
                <a:sysClr val="window" lastClr="FFFFFF"/>
              </a:solidFill>
              <a:latin typeface="Arial" panose="020B0604020202090204" pitchFamily="34" charset="0"/>
              <a:ea typeface="微软雅黑" pitchFamily="34" charset="-122"/>
              <a:sym typeface="Arial" panose="020B0604020202090204" pitchFamily="34" charset="0"/>
            </a:endParaRPr>
          </a:p>
        </p:txBody>
      </p:sp>
      <p:sp>
        <p:nvSpPr>
          <p:cNvPr id="24" name="Oval 67"/>
          <p:cNvSpPr/>
          <p:nvPr>
            <p:custDataLst>
              <p:tags r:id="rId4"/>
            </p:custDataLst>
          </p:nvPr>
        </p:nvSpPr>
        <p:spPr>
          <a:xfrm>
            <a:off x="4233704" y="1134110"/>
            <a:ext cx="608171" cy="608171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rgbClr val="9BBB59"/>
            </a:solidFill>
            <a:prstDash val="solid"/>
            <a:miter lim="800000"/>
          </a:ln>
          <a:effectLst/>
        </p:spPr>
        <p:txBody>
          <a:bodyPr lIns="137160" tIns="0" rIns="0" bIns="0" rtlCol="0" anchor="ctr"/>
          <a:p>
            <a:pPr algn="ctr" fontAlgn="base">
              <a:lnSpc>
                <a:spcPct val="150000"/>
              </a:lnSpc>
            </a:pPr>
            <a:endParaRPr lang="en-US" sz="2400" spc="1250" dirty="0">
              <a:solidFill>
                <a:sysClr val="window" lastClr="FFFFFF"/>
              </a:solidFill>
              <a:latin typeface="Arial" panose="020B0604020202090204" pitchFamily="34" charset="0"/>
              <a:ea typeface="微软雅黑" pitchFamily="34" charset="-122"/>
              <a:sym typeface="Arial" panose="020B0604020202090204" pitchFamily="34" charset="0"/>
            </a:endParaRPr>
          </a:p>
        </p:txBody>
      </p:sp>
      <p:cxnSp>
        <p:nvCxnSpPr>
          <p:cNvPr id="4" name="Straight Connector 23"/>
          <p:cNvCxnSpPr/>
          <p:nvPr>
            <p:custDataLst>
              <p:tags r:id="rId5"/>
            </p:custDataLst>
          </p:nvPr>
        </p:nvCxnSpPr>
        <p:spPr>
          <a:xfrm flipV="1">
            <a:off x="1797685" y="2463324"/>
            <a:ext cx="0" cy="180975"/>
          </a:xfrm>
          <a:prstGeom prst="line">
            <a:avLst/>
          </a:prstGeom>
          <a:noFill/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  <a:headEnd type="oval" w="lg" len="lg"/>
          </a:ln>
          <a:effectLst/>
        </p:spPr>
      </p:cxnSp>
      <p:sp>
        <p:nvSpPr>
          <p:cNvPr id="47" name="Freeform 83"/>
          <p:cNvSpPr/>
          <p:nvPr>
            <p:custDataLst>
              <p:tags r:id="rId6"/>
            </p:custDataLst>
          </p:nvPr>
        </p:nvSpPr>
        <p:spPr bwMode="auto">
          <a:xfrm>
            <a:off x="1030923" y="1393190"/>
            <a:ext cx="1533525" cy="1090613"/>
          </a:xfrm>
          <a:custGeom>
            <a:avLst/>
            <a:gdLst>
              <a:gd name="T0" fmla="*/ 771 w 771"/>
              <a:gd name="T1" fmla="*/ 35 h 548"/>
              <a:gd name="T2" fmla="*/ 736 w 771"/>
              <a:gd name="T3" fmla="*/ 0 h 548"/>
              <a:gd name="T4" fmla="*/ 373 w 771"/>
              <a:gd name="T5" fmla="*/ 41 h 548"/>
              <a:gd name="T6" fmla="*/ 35 w 771"/>
              <a:gd name="T7" fmla="*/ 1 h 548"/>
              <a:gd name="T8" fmla="*/ 0 w 771"/>
              <a:gd name="T9" fmla="*/ 35 h 548"/>
              <a:gd name="T10" fmla="*/ 0 w 771"/>
              <a:gd name="T11" fmla="*/ 35 h 548"/>
              <a:gd name="T12" fmla="*/ 0 w 771"/>
              <a:gd name="T13" fmla="*/ 498 h 548"/>
              <a:gd name="T14" fmla="*/ 373 w 771"/>
              <a:gd name="T15" fmla="*/ 548 h 548"/>
              <a:gd name="T16" fmla="*/ 771 w 771"/>
              <a:gd name="T17" fmla="*/ 498 h 548"/>
              <a:gd name="T18" fmla="*/ 771 w 771"/>
              <a:gd name="T19" fmla="*/ 35 h 548"/>
              <a:gd name="T20" fmla="*/ 771 w 771"/>
              <a:gd name="T21" fmla="*/ 35 h 5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771" h="548">
                <a:moveTo>
                  <a:pt x="771" y="35"/>
                </a:moveTo>
                <a:cubicBezTo>
                  <a:pt x="736" y="0"/>
                  <a:pt x="736" y="0"/>
                  <a:pt x="736" y="0"/>
                </a:cubicBezTo>
                <a:cubicBezTo>
                  <a:pt x="672" y="14"/>
                  <a:pt x="531" y="41"/>
                  <a:pt x="373" y="41"/>
                </a:cubicBezTo>
                <a:cubicBezTo>
                  <a:pt x="218" y="41"/>
                  <a:pt x="93" y="15"/>
                  <a:pt x="35" y="1"/>
                </a:cubicBezTo>
                <a:cubicBezTo>
                  <a:pt x="0" y="35"/>
                  <a:pt x="0" y="35"/>
                  <a:pt x="0" y="35"/>
                </a:cubicBezTo>
                <a:cubicBezTo>
                  <a:pt x="0" y="35"/>
                  <a:pt x="0" y="35"/>
                  <a:pt x="0" y="35"/>
                </a:cubicBezTo>
                <a:cubicBezTo>
                  <a:pt x="0" y="498"/>
                  <a:pt x="0" y="498"/>
                  <a:pt x="0" y="498"/>
                </a:cubicBezTo>
                <a:cubicBezTo>
                  <a:pt x="0" y="498"/>
                  <a:pt x="158" y="548"/>
                  <a:pt x="373" y="548"/>
                </a:cubicBezTo>
                <a:cubicBezTo>
                  <a:pt x="587" y="548"/>
                  <a:pt x="771" y="498"/>
                  <a:pt x="771" y="498"/>
                </a:cubicBezTo>
                <a:cubicBezTo>
                  <a:pt x="771" y="35"/>
                  <a:pt x="771" y="35"/>
                  <a:pt x="771" y="35"/>
                </a:cubicBezTo>
                <a:cubicBezTo>
                  <a:pt x="771" y="35"/>
                  <a:pt x="771" y="35"/>
                  <a:pt x="771" y="35"/>
                </a:cubicBezTo>
                <a:close/>
              </a:path>
            </a:pathLst>
          </a:custGeom>
          <a:solidFill>
            <a:srgbClr val="1AA3AA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350" b="0" i="0" u="none" strike="noStrike" kern="0" cap="none" spc="-3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90204" pitchFamily="34" charset="0"/>
              <a:ea typeface="微软雅黑" pitchFamily="34" charset="-122"/>
              <a:sym typeface="Arial" panose="020B0604020202090204" pitchFamily="34" charset="0"/>
            </a:endParaRPr>
          </a:p>
        </p:txBody>
      </p:sp>
      <p:sp>
        <p:nvSpPr>
          <p:cNvPr id="48" name="Freeform 95"/>
          <p:cNvSpPr/>
          <p:nvPr>
            <p:custDataLst>
              <p:tags r:id="rId7"/>
            </p:custDataLst>
          </p:nvPr>
        </p:nvSpPr>
        <p:spPr bwMode="auto">
          <a:xfrm>
            <a:off x="1030923" y="1393190"/>
            <a:ext cx="1533525" cy="169069"/>
          </a:xfrm>
          <a:custGeom>
            <a:avLst/>
            <a:gdLst>
              <a:gd name="T0" fmla="*/ 736 w 771"/>
              <a:gd name="T1" fmla="*/ 0 h 85"/>
              <a:gd name="T2" fmla="*/ 373 w 771"/>
              <a:gd name="T3" fmla="*/ 41 h 85"/>
              <a:gd name="T4" fmla="*/ 35 w 771"/>
              <a:gd name="T5" fmla="*/ 1 h 85"/>
              <a:gd name="T6" fmla="*/ 0 w 771"/>
              <a:gd name="T7" fmla="*/ 35 h 85"/>
              <a:gd name="T8" fmla="*/ 373 w 771"/>
              <a:gd name="T9" fmla="*/ 85 h 85"/>
              <a:gd name="T10" fmla="*/ 771 w 771"/>
              <a:gd name="T11" fmla="*/ 35 h 85"/>
              <a:gd name="T12" fmla="*/ 736 w 771"/>
              <a:gd name="T13" fmla="*/ 0 h 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71" h="85">
                <a:moveTo>
                  <a:pt x="736" y="0"/>
                </a:moveTo>
                <a:cubicBezTo>
                  <a:pt x="672" y="14"/>
                  <a:pt x="531" y="41"/>
                  <a:pt x="373" y="41"/>
                </a:cubicBezTo>
                <a:cubicBezTo>
                  <a:pt x="218" y="41"/>
                  <a:pt x="93" y="15"/>
                  <a:pt x="35" y="1"/>
                </a:cubicBezTo>
                <a:cubicBezTo>
                  <a:pt x="0" y="35"/>
                  <a:pt x="0" y="35"/>
                  <a:pt x="0" y="35"/>
                </a:cubicBezTo>
                <a:cubicBezTo>
                  <a:pt x="0" y="35"/>
                  <a:pt x="158" y="85"/>
                  <a:pt x="373" y="85"/>
                </a:cubicBezTo>
                <a:cubicBezTo>
                  <a:pt x="587" y="85"/>
                  <a:pt x="771" y="35"/>
                  <a:pt x="771" y="35"/>
                </a:cubicBezTo>
                <a:lnTo>
                  <a:pt x="736" y="0"/>
                </a:lnTo>
                <a:close/>
              </a:path>
            </a:pathLst>
          </a:custGeom>
          <a:solidFill>
            <a:srgbClr val="1AA3AA">
              <a:lumMod val="20000"/>
              <a:lumOff val="8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p>
            <a:pPr algn="ctr"/>
            <a:endParaRPr lang="en-US" sz="1350">
              <a:solidFill>
                <a:sysClr val="window" lastClr="FFFFFF"/>
              </a:solidFill>
              <a:latin typeface="Arial" panose="020B0604020202090204" pitchFamily="34" charset="0"/>
              <a:ea typeface="微软雅黑" pitchFamily="34" charset="-122"/>
              <a:sym typeface="Arial" panose="020B0604020202090204" pitchFamily="34" charset="0"/>
            </a:endParaRPr>
          </a:p>
        </p:txBody>
      </p:sp>
      <p:sp>
        <p:nvSpPr>
          <p:cNvPr id="22" name="Oval 28"/>
          <p:cNvSpPr/>
          <p:nvPr>
            <p:custDataLst>
              <p:tags r:id="rId8"/>
            </p:custDataLst>
          </p:nvPr>
        </p:nvSpPr>
        <p:spPr>
          <a:xfrm>
            <a:off x="1493838" y="1155065"/>
            <a:ext cx="608171" cy="608171"/>
          </a:xfrm>
          <a:prstGeom prst="ellipse">
            <a:avLst/>
          </a:prstGeom>
          <a:solidFill>
            <a:srgbClr val="FFFFFF"/>
          </a:solidFill>
          <a:ln w="25400" cap="flat" cmpd="sng" algn="ctr">
            <a:solidFill>
              <a:srgbClr val="1AA3AA"/>
            </a:solidFill>
            <a:prstDash val="solid"/>
            <a:miter lim="800000"/>
          </a:ln>
          <a:effectLst/>
        </p:spPr>
        <p:txBody>
          <a:bodyPr lIns="137160" tIns="68580" rIns="0" bIns="0" rtlCol="0" anchor="ctr"/>
          <a:p>
            <a:pPr algn="ctr"/>
            <a:endParaRPr lang="en-US" sz="2400" dirty="0">
              <a:solidFill>
                <a:sysClr val="window" lastClr="FFFFFF"/>
              </a:solidFill>
              <a:latin typeface="Arial" panose="020B0604020202090204" pitchFamily="34" charset="0"/>
              <a:ea typeface="微软雅黑" pitchFamily="34" charset="-122"/>
              <a:sym typeface="Arial" panose="020B0604020202090204" pitchFamily="34" charset="0"/>
            </a:endParaRPr>
          </a:p>
        </p:txBody>
      </p:sp>
      <p:sp>
        <p:nvSpPr>
          <p:cNvPr id="75" name="箭头: 右 74"/>
          <p:cNvSpPr/>
          <p:nvPr>
            <p:custDataLst>
              <p:tags r:id="rId9"/>
            </p:custDataLst>
          </p:nvPr>
        </p:nvSpPr>
        <p:spPr>
          <a:xfrm rot="21163141">
            <a:off x="3103086" y="1786132"/>
            <a:ext cx="152025" cy="179034"/>
          </a:xfrm>
          <a:prstGeom prst="rightArrow">
            <a:avLst/>
          </a:prstGeom>
          <a:solidFill>
            <a:srgbClr val="1AA3A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p>
            <a:pPr algn="ctr"/>
            <a:endParaRPr lang="zh-CN" altLang="en-US" sz="1350">
              <a:latin typeface="Arial" panose="020B0604020202090204" pitchFamily="34" charset="0"/>
              <a:ea typeface="微软雅黑" pitchFamily="34" charset="-122"/>
              <a:sym typeface="Arial" panose="020B0604020202090204" pitchFamily="34" charset="0"/>
            </a:endParaRPr>
          </a:p>
        </p:txBody>
      </p:sp>
      <p:sp>
        <p:nvSpPr>
          <p:cNvPr id="77" name="箭头: 右 76"/>
          <p:cNvSpPr/>
          <p:nvPr>
            <p:custDataLst>
              <p:tags r:id="rId10"/>
            </p:custDataLst>
          </p:nvPr>
        </p:nvSpPr>
        <p:spPr>
          <a:xfrm rot="20715390">
            <a:off x="5792523" y="1828119"/>
            <a:ext cx="152025" cy="179034"/>
          </a:xfrm>
          <a:prstGeom prst="rightArrow">
            <a:avLst/>
          </a:prstGeom>
          <a:solidFill>
            <a:srgbClr val="9BBB5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p>
            <a:pPr algn="ctr"/>
            <a:endParaRPr lang="zh-CN" altLang="en-US" sz="1350">
              <a:latin typeface="Arial" panose="020B0604020202090204" pitchFamily="34" charset="0"/>
              <a:ea typeface="微软雅黑" pitchFamily="34" charset="-122"/>
              <a:sym typeface="Arial" panose="020B0604020202090204" pitchFamily="34" charset="0"/>
            </a:endParaRPr>
          </a:p>
        </p:txBody>
      </p:sp>
      <p:sp>
        <p:nvSpPr>
          <p:cNvPr id="78" name="文本框 77"/>
          <p:cNvSpPr txBox="1"/>
          <p:nvPr>
            <p:custDataLst>
              <p:tags r:id="rId11"/>
            </p:custDataLst>
          </p:nvPr>
        </p:nvSpPr>
        <p:spPr>
          <a:xfrm>
            <a:off x="1036431" y="1892671"/>
            <a:ext cx="152280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200" b="1" spc="150">
                <a:solidFill>
                  <a:sysClr val="window" lastClr="FFFFFF"/>
                </a:solidFill>
                <a:latin typeface="Arial" panose="020B0604020202090204" pitchFamily="34" charset="0"/>
                <a:ea typeface="微软雅黑" pitchFamily="34" charset="-122"/>
                <a:sym typeface="Arial" panose="020B0604020202090204" pitchFamily="34" charset="0"/>
              </a:rPr>
              <a:t>团队合作</a:t>
            </a:r>
            <a:endParaRPr lang="zh-CN" altLang="en-US" sz="1200" b="1" spc="150">
              <a:solidFill>
                <a:sysClr val="window" lastClr="FFFFFF"/>
              </a:solidFill>
              <a:latin typeface="Arial" panose="020B0604020202090204" pitchFamily="34" charset="0"/>
              <a:ea typeface="微软雅黑" pitchFamily="34" charset="-122"/>
              <a:sym typeface="Arial" panose="020B0604020202090204" pitchFamily="34" charset="0"/>
            </a:endParaRPr>
          </a:p>
        </p:txBody>
      </p:sp>
      <p:sp>
        <p:nvSpPr>
          <p:cNvPr id="80" name="文本框 79"/>
          <p:cNvSpPr txBox="1"/>
          <p:nvPr>
            <p:custDataLst>
              <p:tags r:id="rId12"/>
            </p:custDataLst>
          </p:nvPr>
        </p:nvSpPr>
        <p:spPr>
          <a:xfrm>
            <a:off x="3776610" y="1858413"/>
            <a:ext cx="15228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200" b="1" spc="150">
                <a:solidFill>
                  <a:sysClr val="window" lastClr="FFFFFF"/>
                </a:solidFill>
                <a:ea typeface="微软雅黑" pitchFamily="34" charset="-122"/>
                <a:sym typeface="Arial" panose="020B0604020202090204" pitchFamily="34" charset="0"/>
              </a:rPr>
              <a:t>技术能力</a:t>
            </a:r>
            <a:endParaRPr lang="zh-CN" altLang="en-US" sz="1200" b="1" spc="150">
              <a:solidFill>
                <a:sysClr val="window" lastClr="FFFFFF"/>
              </a:solidFill>
              <a:latin typeface="Arial" panose="020B0604020202090204" pitchFamily="34" charset="0"/>
              <a:ea typeface="微软雅黑" pitchFamily="34" charset="-122"/>
              <a:sym typeface="Arial" panose="020B0604020202090204" pitchFamily="34" charset="0"/>
            </a:endParaRPr>
          </a:p>
          <a:p>
            <a:pPr algn="ctr"/>
            <a:endParaRPr lang="zh-CN" altLang="en-US" sz="1200" b="1" spc="150">
              <a:solidFill>
                <a:sysClr val="window" lastClr="FFFFFF"/>
              </a:solidFill>
              <a:latin typeface="Arial" panose="020B0604020202090204" pitchFamily="34" charset="0"/>
              <a:ea typeface="微软雅黑" pitchFamily="34" charset="-122"/>
              <a:sym typeface="Arial" panose="020B0604020202090204" pitchFamily="34" charset="0"/>
            </a:endParaRPr>
          </a:p>
        </p:txBody>
      </p:sp>
      <p:cxnSp>
        <p:nvCxnSpPr>
          <p:cNvPr id="13" name="Straight Connector 70"/>
          <p:cNvCxnSpPr/>
          <p:nvPr>
            <p:custDataLst>
              <p:tags r:id="rId13"/>
            </p:custDataLst>
          </p:nvPr>
        </p:nvCxnSpPr>
        <p:spPr>
          <a:xfrm flipV="1">
            <a:off x="7262336" y="2381568"/>
            <a:ext cx="0" cy="393859"/>
          </a:xfrm>
          <a:prstGeom prst="line">
            <a:avLst/>
          </a:prstGeom>
          <a:noFill/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  <a:headEnd type="oval" w="lg" len="lg"/>
          </a:ln>
          <a:effectLst/>
        </p:spPr>
      </p:cxnSp>
      <p:sp>
        <p:nvSpPr>
          <p:cNvPr id="37" name="Freeform 85"/>
          <p:cNvSpPr/>
          <p:nvPr>
            <p:custDataLst>
              <p:tags r:id="rId14"/>
            </p:custDataLst>
          </p:nvPr>
        </p:nvSpPr>
        <p:spPr bwMode="auto">
          <a:xfrm>
            <a:off x="6422231" y="1392873"/>
            <a:ext cx="1679734" cy="1106805"/>
          </a:xfrm>
          <a:custGeom>
            <a:avLst/>
            <a:gdLst>
              <a:gd name="T0" fmla="*/ 844 w 844"/>
              <a:gd name="T1" fmla="*/ 57 h 556"/>
              <a:gd name="T2" fmla="*/ 844 w 844"/>
              <a:gd name="T3" fmla="*/ 57 h 556"/>
              <a:gd name="T4" fmla="*/ 422 w 844"/>
              <a:gd name="T5" fmla="*/ 0 h 556"/>
              <a:gd name="T6" fmla="*/ 0 w 844"/>
              <a:gd name="T7" fmla="*/ 57 h 556"/>
              <a:gd name="T8" fmla="*/ 0 w 844"/>
              <a:gd name="T9" fmla="*/ 519 h 556"/>
              <a:gd name="T10" fmla="*/ 36 w 844"/>
              <a:gd name="T11" fmla="*/ 556 h 556"/>
              <a:gd name="T12" fmla="*/ 409 w 844"/>
              <a:gd name="T13" fmla="*/ 506 h 556"/>
              <a:gd name="T14" fmla="*/ 808 w 844"/>
              <a:gd name="T15" fmla="*/ 556 h 556"/>
              <a:gd name="T16" fmla="*/ 808 w 844"/>
              <a:gd name="T17" fmla="*/ 556 h 556"/>
              <a:gd name="T18" fmla="*/ 808 w 844"/>
              <a:gd name="T19" fmla="*/ 556 h 556"/>
              <a:gd name="T20" fmla="*/ 808 w 844"/>
              <a:gd name="T21" fmla="*/ 556 h 556"/>
              <a:gd name="T22" fmla="*/ 808 w 844"/>
              <a:gd name="T23" fmla="*/ 556 h 556"/>
              <a:gd name="T24" fmla="*/ 844 w 844"/>
              <a:gd name="T25" fmla="*/ 519 h 556"/>
              <a:gd name="T26" fmla="*/ 844 w 844"/>
              <a:gd name="T27" fmla="*/ 57 h 5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844" h="556">
                <a:moveTo>
                  <a:pt x="844" y="57"/>
                </a:moveTo>
                <a:cubicBezTo>
                  <a:pt x="844" y="57"/>
                  <a:pt x="844" y="57"/>
                  <a:pt x="844" y="57"/>
                </a:cubicBezTo>
                <a:cubicBezTo>
                  <a:pt x="844" y="57"/>
                  <a:pt x="666" y="0"/>
                  <a:pt x="422" y="0"/>
                </a:cubicBezTo>
                <a:cubicBezTo>
                  <a:pt x="178" y="0"/>
                  <a:pt x="0" y="57"/>
                  <a:pt x="0" y="57"/>
                </a:cubicBezTo>
                <a:cubicBezTo>
                  <a:pt x="0" y="519"/>
                  <a:pt x="0" y="519"/>
                  <a:pt x="0" y="519"/>
                </a:cubicBezTo>
                <a:cubicBezTo>
                  <a:pt x="36" y="556"/>
                  <a:pt x="36" y="556"/>
                  <a:pt x="36" y="556"/>
                </a:cubicBezTo>
                <a:cubicBezTo>
                  <a:pt x="36" y="556"/>
                  <a:pt x="194" y="506"/>
                  <a:pt x="409" y="506"/>
                </a:cubicBezTo>
                <a:cubicBezTo>
                  <a:pt x="623" y="506"/>
                  <a:pt x="807" y="556"/>
                  <a:pt x="808" y="556"/>
                </a:cubicBezTo>
                <a:cubicBezTo>
                  <a:pt x="808" y="556"/>
                  <a:pt x="808" y="556"/>
                  <a:pt x="808" y="556"/>
                </a:cubicBezTo>
                <a:cubicBezTo>
                  <a:pt x="808" y="556"/>
                  <a:pt x="808" y="556"/>
                  <a:pt x="808" y="556"/>
                </a:cubicBezTo>
                <a:cubicBezTo>
                  <a:pt x="808" y="556"/>
                  <a:pt x="808" y="556"/>
                  <a:pt x="808" y="556"/>
                </a:cubicBezTo>
                <a:cubicBezTo>
                  <a:pt x="808" y="556"/>
                  <a:pt x="808" y="556"/>
                  <a:pt x="808" y="556"/>
                </a:cubicBezTo>
                <a:cubicBezTo>
                  <a:pt x="844" y="519"/>
                  <a:pt x="844" y="519"/>
                  <a:pt x="844" y="519"/>
                </a:cubicBezTo>
                <a:lnTo>
                  <a:pt x="844" y="57"/>
                </a:lnTo>
                <a:close/>
              </a:path>
            </a:pathLst>
          </a:custGeom>
          <a:solidFill>
            <a:srgbClr val="69A35B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350" b="0" i="0" u="none" strike="noStrike" kern="0" cap="none" spc="-30" normalizeH="0" baseline="0" noProof="0">
              <a:ln>
                <a:noFill/>
              </a:ln>
              <a:effectLst/>
              <a:uLnTx/>
              <a:uFillTx/>
              <a:latin typeface="Arial" panose="020B0604020202090204" pitchFamily="34" charset="0"/>
              <a:ea typeface="微软雅黑" pitchFamily="34" charset="-122"/>
              <a:sym typeface="Arial" panose="020B0604020202090204" pitchFamily="34" charset="0"/>
            </a:endParaRPr>
          </a:p>
        </p:txBody>
      </p:sp>
      <p:sp>
        <p:nvSpPr>
          <p:cNvPr id="38" name="Freeform 97"/>
          <p:cNvSpPr/>
          <p:nvPr>
            <p:custDataLst>
              <p:tags r:id="rId15"/>
            </p:custDataLst>
          </p:nvPr>
        </p:nvSpPr>
        <p:spPr bwMode="auto">
          <a:xfrm>
            <a:off x="6422231" y="1392873"/>
            <a:ext cx="1679734" cy="185261"/>
          </a:xfrm>
          <a:custGeom>
            <a:avLst/>
            <a:gdLst>
              <a:gd name="T0" fmla="*/ 844 w 844"/>
              <a:gd name="T1" fmla="*/ 57 h 93"/>
              <a:gd name="T2" fmla="*/ 808 w 844"/>
              <a:gd name="T3" fmla="*/ 93 h 93"/>
              <a:gd name="T4" fmla="*/ 409 w 844"/>
              <a:gd name="T5" fmla="*/ 44 h 93"/>
              <a:gd name="T6" fmla="*/ 36 w 844"/>
              <a:gd name="T7" fmla="*/ 93 h 93"/>
              <a:gd name="T8" fmla="*/ 0 w 844"/>
              <a:gd name="T9" fmla="*/ 57 h 93"/>
              <a:gd name="T10" fmla="*/ 422 w 844"/>
              <a:gd name="T11" fmla="*/ 0 h 93"/>
              <a:gd name="T12" fmla="*/ 844 w 844"/>
              <a:gd name="T13" fmla="*/ 57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44" h="93">
                <a:moveTo>
                  <a:pt x="844" y="57"/>
                </a:moveTo>
                <a:cubicBezTo>
                  <a:pt x="808" y="93"/>
                  <a:pt x="808" y="93"/>
                  <a:pt x="808" y="93"/>
                </a:cubicBezTo>
                <a:cubicBezTo>
                  <a:pt x="808" y="93"/>
                  <a:pt x="624" y="44"/>
                  <a:pt x="409" y="44"/>
                </a:cubicBezTo>
                <a:cubicBezTo>
                  <a:pt x="194" y="44"/>
                  <a:pt x="36" y="93"/>
                  <a:pt x="36" y="93"/>
                </a:cubicBezTo>
                <a:cubicBezTo>
                  <a:pt x="0" y="57"/>
                  <a:pt x="0" y="57"/>
                  <a:pt x="0" y="57"/>
                </a:cubicBezTo>
                <a:cubicBezTo>
                  <a:pt x="0" y="57"/>
                  <a:pt x="178" y="0"/>
                  <a:pt x="422" y="0"/>
                </a:cubicBezTo>
                <a:cubicBezTo>
                  <a:pt x="666" y="0"/>
                  <a:pt x="844" y="57"/>
                  <a:pt x="844" y="57"/>
                </a:cubicBezTo>
                <a:close/>
              </a:path>
            </a:pathLst>
          </a:custGeom>
          <a:solidFill>
            <a:srgbClr val="69A35B">
              <a:lumMod val="20000"/>
              <a:lumOff val="8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p>
            <a:pPr algn="ctr"/>
            <a:endParaRPr lang="en-US" sz="1350">
              <a:solidFill>
                <a:srgbClr val="000000"/>
              </a:solidFill>
              <a:latin typeface="Arial" panose="020B0604020202090204" pitchFamily="34" charset="0"/>
              <a:ea typeface="微软雅黑" pitchFamily="34" charset="-122"/>
              <a:sym typeface="Arial" panose="020B0604020202090204" pitchFamily="34" charset="0"/>
            </a:endParaRPr>
          </a:p>
        </p:txBody>
      </p:sp>
      <p:sp>
        <p:nvSpPr>
          <p:cNvPr id="39" name="Freeform 98"/>
          <p:cNvSpPr/>
          <p:nvPr>
            <p:custDataLst>
              <p:tags r:id="rId16"/>
            </p:custDataLst>
          </p:nvPr>
        </p:nvSpPr>
        <p:spPr bwMode="auto">
          <a:xfrm>
            <a:off x="6422231" y="1506220"/>
            <a:ext cx="71438" cy="992981"/>
          </a:xfrm>
          <a:custGeom>
            <a:avLst/>
            <a:gdLst>
              <a:gd name="T0" fmla="*/ 72 w 72"/>
              <a:gd name="T1" fmla="*/ 998 h 998"/>
              <a:gd name="T2" fmla="*/ 0 w 72"/>
              <a:gd name="T3" fmla="*/ 924 h 998"/>
              <a:gd name="T4" fmla="*/ 0 w 72"/>
              <a:gd name="T5" fmla="*/ 0 h 998"/>
              <a:gd name="T6" fmla="*/ 72 w 72"/>
              <a:gd name="T7" fmla="*/ 72 h 998"/>
              <a:gd name="T8" fmla="*/ 72 w 72"/>
              <a:gd name="T9" fmla="*/ 998 h 9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2" h="998">
                <a:moveTo>
                  <a:pt x="72" y="998"/>
                </a:moveTo>
                <a:lnTo>
                  <a:pt x="0" y="924"/>
                </a:lnTo>
                <a:lnTo>
                  <a:pt x="0" y="0"/>
                </a:lnTo>
                <a:lnTo>
                  <a:pt x="72" y="72"/>
                </a:lnTo>
                <a:lnTo>
                  <a:pt x="72" y="998"/>
                </a:lnTo>
                <a:close/>
              </a:path>
            </a:pathLst>
          </a:custGeom>
          <a:solidFill>
            <a:srgbClr val="69A35B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p>
            <a:pPr algn="ctr"/>
            <a:endParaRPr lang="en-US" sz="1350">
              <a:solidFill>
                <a:srgbClr val="000000"/>
              </a:solidFill>
              <a:latin typeface="Arial" panose="020B0604020202090204" pitchFamily="34" charset="0"/>
              <a:ea typeface="微软雅黑" pitchFamily="34" charset="-122"/>
              <a:sym typeface="Arial" panose="020B0604020202090204" pitchFamily="34" charset="0"/>
            </a:endParaRPr>
          </a:p>
        </p:txBody>
      </p:sp>
      <p:sp>
        <p:nvSpPr>
          <p:cNvPr id="40" name="Freeform 99"/>
          <p:cNvSpPr/>
          <p:nvPr>
            <p:custDataLst>
              <p:tags r:id="rId17"/>
            </p:custDataLst>
          </p:nvPr>
        </p:nvSpPr>
        <p:spPr bwMode="auto">
          <a:xfrm>
            <a:off x="8030528" y="1506220"/>
            <a:ext cx="71438" cy="992981"/>
          </a:xfrm>
          <a:custGeom>
            <a:avLst/>
            <a:gdLst>
              <a:gd name="T0" fmla="*/ 0 w 72"/>
              <a:gd name="T1" fmla="*/ 998 h 998"/>
              <a:gd name="T2" fmla="*/ 72 w 72"/>
              <a:gd name="T3" fmla="*/ 924 h 998"/>
              <a:gd name="T4" fmla="*/ 72 w 72"/>
              <a:gd name="T5" fmla="*/ 0 h 998"/>
              <a:gd name="T6" fmla="*/ 0 w 72"/>
              <a:gd name="T7" fmla="*/ 72 h 998"/>
              <a:gd name="T8" fmla="*/ 0 w 72"/>
              <a:gd name="T9" fmla="*/ 998 h 9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2" h="998">
                <a:moveTo>
                  <a:pt x="0" y="998"/>
                </a:moveTo>
                <a:lnTo>
                  <a:pt x="72" y="924"/>
                </a:lnTo>
                <a:lnTo>
                  <a:pt x="72" y="0"/>
                </a:lnTo>
                <a:lnTo>
                  <a:pt x="0" y="72"/>
                </a:lnTo>
                <a:lnTo>
                  <a:pt x="0" y="998"/>
                </a:lnTo>
                <a:close/>
              </a:path>
            </a:pathLst>
          </a:custGeom>
          <a:solidFill>
            <a:srgbClr val="69A35B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p>
            <a:pPr algn="ctr"/>
            <a:endParaRPr lang="en-US" sz="1350">
              <a:solidFill>
                <a:srgbClr val="000000"/>
              </a:solidFill>
              <a:latin typeface="Arial" panose="020B0604020202090204" pitchFamily="34" charset="0"/>
              <a:ea typeface="微软雅黑" pitchFamily="34" charset="-122"/>
              <a:sym typeface="Arial" panose="020B0604020202090204" pitchFamily="34" charset="0"/>
            </a:endParaRPr>
          </a:p>
        </p:txBody>
      </p:sp>
      <p:sp>
        <p:nvSpPr>
          <p:cNvPr id="30" name="Oval 77"/>
          <p:cNvSpPr/>
          <p:nvPr>
            <p:custDataLst>
              <p:tags r:id="rId18"/>
            </p:custDataLst>
          </p:nvPr>
        </p:nvSpPr>
        <p:spPr>
          <a:xfrm>
            <a:off x="6958013" y="1117124"/>
            <a:ext cx="608171" cy="608171"/>
          </a:xfrm>
          <a:prstGeom prst="ellipse">
            <a:avLst/>
          </a:prstGeom>
          <a:solidFill>
            <a:srgbClr val="FFFFFF"/>
          </a:solidFill>
          <a:ln w="25400" cap="flat" cmpd="sng" algn="ctr">
            <a:solidFill>
              <a:srgbClr val="69A35B"/>
            </a:solidFill>
            <a:prstDash val="solid"/>
            <a:miter lim="800000"/>
          </a:ln>
          <a:effectLst/>
        </p:spPr>
        <p:txBody>
          <a:bodyPr lIns="137160" tIns="68580" rIns="0" bIns="0" rtlCol="0" anchor="ctr"/>
          <a:p>
            <a:pPr algn="ctr"/>
            <a:endParaRPr lang="en-US" sz="2400" dirty="0">
              <a:solidFill>
                <a:sysClr val="window" lastClr="FFFFFF"/>
              </a:solidFill>
              <a:latin typeface="Arial" panose="020B0604020202090204" pitchFamily="34" charset="0"/>
              <a:ea typeface="微软雅黑" pitchFamily="34" charset="-122"/>
              <a:sym typeface="Arial" panose="020B0604020202090204" pitchFamily="34" charset="0"/>
            </a:endParaRPr>
          </a:p>
        </p:txBody>
      </p:sp>
      <p:sp>
        <p:nvSpPr>
          <p:cNvPr id="81" name="文本框 80"/>
          <p:cNvSpPr txBox="1"/>
          <p:nvPr>
            <p:custDataLst>
              <p:tags r:id="rId19"/>
            </p:custDataLst>
          </p:nvPr>
        </p:nvSpPr>
        <p:spPr>
          <a:xfrm>
            <a:off x="6500836" y="1916400"/>
            <a:ext cx="152280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200" b="1" spc="150">
                <a:solidFill>
                  <a:sysClr val="window" lastClr="FFFFFF"/>
                </a:solidFill>
                <a:latin typeface="Arial" panose="020B0604020202090204" pitchFamily="34" charset="0"/>
                <a:ea typeface="微软雅黑" pitchFamily="34" charset="-122"/>
                <a:sym typeface="Arial" panose="020B0604020202090204" pitchFamily="34" charset="0"/>
              </a:rPr>
              <a:t>跨部门影响</a:t>
            </a:r>
            <a:endParaRPr lang="zh-CN" altLang="en-US" sz="1200" b="1" spc="150">
              <a:solidFill>
                <a:sysClr val="window" lastClr="FFFFFF"/>
              </a:solidFill>
              <a:latin typeface="Arial" panose="020B0604020202090204" pitchFamily="34" charset="0"/>
              <a:ea typeface="微软雅黑" pitchFamily="34" charset="-122"/>
              <a:sym typeface="Arial" panose="020B0604020202090204" pitchFamily="34" charset="0"/>
            </a:endParaRPr>
          </a:p>
        </p:txBody>
      </p:sp>
      <p:sp>
        <p:nvSpPr>
          <p:cNvPr id="82" name="文本框 81"/>
          <p:cNvSpPr txBox="1"/>
          <p:nvPr>
            <p:custDataLst>
              <p:tags r:id="rId20"/>
            </p:custDataLst>
          </p:nvPr>
        </p:nvSpPr>
        <p:spPr>
          <a:xfrm>
            <a:off x="993140" y="2752090"/>
            <a:ext cx="1696085" cy="1375410"/>
          </a:xfrm>
          <a:prstGeom prst="rect">
            <a:avLst/>
          </a:prstGeom>
          <a:noFill/>
        </p:spPr>
        <p:txBody>
          <a:bodyPr wrap="square" rtlCol="0">
            <a:normAutofit fontScale="90000"/>
          </a:bodyPr>
          <a:p>
            <a:pPr>
              <a:lnSpc>
                <a:spcPct val="120000"/>
              </a:lnSpc>
            </a:pPr>
            <a:r>
              <a:rPr lang="zh-CN" altLang="en-US" sz="1050" spc="150">
                <a:solidFill>
                  <a:srgbClr val="000000">
                    <a:lumMod val="65000"/>
                    <a:lumOff val="35000"/>
                  </a:srgbClr>
                </a:solidFill>
                <a:latin typeface="Arial" panose="020B0604020202090204" pitchFamily="34" charset="0"/>
                <a:ea typeface="微软雅黑" pitchFamily="34" charset="-122"/>
                <a:sym typeface="Arial" panose="020B0604020202090204" pitchFamily="34" charset="0"/>
              </a:rPr>
              <a:t>能快速理解和积极响应需求；</a:t>
            </a:r>
            <a:endParaRPr lang="zh-CN" altLang="en-US" sz="1050" spc="150">
              <a:solidFill>
                <a:srgbClr val="000000">
                  <a:lumMod val="65000"/>
                  <a:lumOff val="35000"/>
                </a:srgbClr>
              </a:solidFill>
              <a:latin typeface="Arial" panose="020B0604020202090204" pitchFamily="34" charset="0"/>
              <a:ea typeface="微软雅黑" pitchFamily="34" charset="-122"/>
              <a:sym typeface="Arial" panose="020B0604020202090204" pitchFamily="34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1050" spc="150">
                <a:solidFill>
                  <a:srgbClr val="000000">
                    <a:lumMod val="65000"/>
                    <a:lumOff val="35000"/>
                  </a:srgbClr>
                </a:solidFill>
                <a:latin typeface="Arial" panose="020B0604020202090204" pitchFamily="34" charset="0"/>
                <a:ea typeface="微软雅黑" pitchFamily="34" charset="-122"/>
                <a:sym typeface="Arial" panose="020B0604020202090204" pitchFamily="34" charset="0"/>
              </a:rPr>
              <a:t>学会团队分工合作，在自己擅长的领域各展所长，通过代码</a:t>
            </a:r>
            <a:r>
              <a:rPr lang="en-US" altLang="zh-CN" sz="1050" spc="150">
                <a:solidFill>
                  <a:srgbClr val="000000">
                    <a:lumMod val="65000"/>
                    <a:lumOff val="35000"/>
                  </a:srgbClr>
                </a:solidFill>
                <a:latin typeface="Arial" panose="020B0604020202090204" pitchFamily="34" charset="0"/>
                <a:ea typeface="微软雅黑" pitchFamily="34" charset="-122"/>
                <a:sym typeface="Arial" panose="020B0604020202090204" pitchFamily="34" charset="0"/>
              </a:rPr>
              <a:t>review</a:t>
            </a:r>
            <a:r>
              <a:rPr lang="zh-CN" altLang="en-US" sz="1050" spc="150">
                <a:solidFill>
                  <a:srgbClr val="000000">
                    <a:lumMod val="65000"/>
                    <a:lumOff val="35000"/>
                  </a:srgbClr>
                </a:solidFill>
                <a:latin typeface="Arial" panose="020B0604020202090204" pitchFamily="34" charset="0"/>
                <a:ea typeface="微软雅黑" pitchFamily="34" charset="-122"/>
                <a:sym typeface="Arial" panose="020B0604020202090204" pitchFamily="34" charset="0"/>
              </a:rPr>
              <a:t>来互相学习，常常交流技术问题共同进步</a:t>
            </a:r>
            <a:endParaRPr lang="zh-CN" altLang="en-US" sz="1050" spc="150">
              <a:solidFill>
                <a:srgbClr val="000000">
                  <a:lumMod val="65000"/>
                  <a:lumOff val="35000"/>
                </a:srgbClr>
              </a:solidFill>
              <a:latin typeface="Arial" panose="020B0604020202090204" pitchFamily="34" charset="0"/>
              <a:ea typeface="微软雅黑" pitchFamily="34" charset="-122"/>
              <a:sym typeface="Arial" panose="020B0604020202090204" pitchFamily="34" charset="0"/>
            </a:endParaRPr>
          </a:p>
        </p:txBody>
      </p:sp>
      <p:sp>
        <p:nvSpPr>
          <p:cNvPr id="84" name="文本框 83"/>
          <p:cNvSpPr txBox="1"/>
          <p:nvPr>
            <p:custDataLst>
              <p:tags r:id="rId21"/>
            </p:custDataLst>
          </p:nvPr>
        </p:nvSpPr>
        <p:spPr>
          <a:xfrm>
            <a:off x="3733165" y="2731135"/>
            <a:ext cx="1617980" cy="1119505"/>
          </a:xfrm>
          <a:prstGeom prst="rect">
            <a:avLst/>
          </a:prstGeom>
          <a:noFill/>
        </p:spPr>
        <p:txBody>
          <a:bodyPr wrap="square" rtlCol="0">
            <a:normAutofit fontScale="90000"/>
          </a:bodyPr>
          <a:p>
            <a:pPr>
              <a:lnSpc>
                <a:spcPct val="120000"/>
              </a:lnSpc>
            </a:pPr>
            <a:r>
              <a:rPr lang="zh-CN" altLang="en-US" sz="1050" spc="150">
                <a:solidFill>
                  <a:srgbClr val="000000">
                    <a:lumMod val="65000"/>
                    <a:lumOff val="35000"/>
                  </a:srgbClr>
                </a:solidFill>
                <a:ea typeface="微软雅黑" pitchFamily="34" charset="-122"/>
                <a:sym typeface="Arial" panose="020B0604020202090204" pitchFamily="34" charset="0"/>
              </a:rPr>
              <a:t>在工作中进一步理解和应用前端工程化思想；</a:t>
            </a:r>
            <a:endParaRPr lang="zh-CN" altLang="en-US" sz="1050" spc="150">
              <a:solidFill>
                <a:srgbClr val="000000">
                  <a:lumMod val="65000"/>
                  <a:lumOff val="35000"/>
                </a:srgbClr>
              </a:solidFill>
              <a:latin typeface="Arial" panose="020B0604020202090204" pitchFamily="34" charset="0"/>
              <a:ea typeface="微软雅黑" pitchFamily="34" charset="-122"/>
              <a:sym typeface="Arial" panose="020B0604020202090204" pitchFamily="34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1050" spc="150">
                <a:solidFill>
                  <a:srgbClr val="000000">
                    <a:lumMod val="65000"/>
                    <a:lumOff val="35000"/>
                  </a:srgbClr>
                </a:solidFill>
                <a:ea typeface="微软雅黑" pitchFamily="34" charset="-122"/>
                <a:sym typeface="Arial" panose="020B0604020202090204" pitchFamily="34" charset="0"/>
              </a:rPr>
              <a:t>通过实践加强了组件化思维；</a:t>
            </a:r>
            <a:endParaRPr lang="zh-CN" altLang="en-US" sz="1050" spc="150">
              <a:solidFill>
                <a:srgbClr val="000000">
                  <a:lumMod val="65000"/>
                  <a:lumOff val="35000"/>
                </a:srgbClr>
              </a:solidFill>
              <a:ea typeface="微软雅黑" pitchFamily="34" charset="-122"/>
              <a:sym typeface="Arial" panose="020B0604020202090204" pitchFamily="34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1050" spc="150">
                <a:solidFill>
                  <a:srgbClr val="000000">
                    <a:lumMod val="65000"/>
                    <a:lumOff val="35000"/>
                  </a:srgbClr>
                </a:solidFill>
                <a:latin typeface="Arial" panose="020B0604020202090204" pitchFamily="34" charset="0"/>
                <a:ea typeface="微软雅黑" pitchFamily="34" charset="-122"/>
                <a:sym typeface="Arial" panose="020B0604020202090204" pitchFamily="34" charset="0"/>
              </a:rPr>
              <a:t>能快速定位并解决遇到的技术问题。</a:t>
            </a:r>
            <a:endParaRPr lang="zh-CN" altLang="en-US" sz="1050" spc="150">
              <a:solidFill>
                <a:srgbClr val="000000">
                  <a:lumMod val="65000"/>
                  <a:lumOff val="35000"/>
                </a:srgbClr>
              </a:solidFill>
              <a:latin typeface="Arial" panose="020B0604020202090204" pitchFamily="34" charset="0"/>
              <a:ea typeface="微软雅黑" pitchFamily="34" charset="-122"/>
              <a:sym typeface="Arial" panose="020B0604020202090204" pitchFamily="34" charset="0"/>
            </a:endParaRPr>
          </a:p>
        </p:txBody>
      </p:sp>
      <p:sp>
        <p:nvSpPr>
          <p:cNvPr id="85" name="文本框 84"/>
          <p:cNvSpPr txBox="1"/>
          <p:nvPr>
            <p:custDataLst>
              <p:tags r:id="rId22"/>
            </p:custDataLst>
          </p:nvPr>
        </p:nvSpPr>
        <p:spPr>
          <a:xfrm>
            <a:off x="6379210" y="2929255"/>
            <a:ext cx="1644650" cy="1361440"/>
          </a:xfrm>
          <a:prstGeom prst="rect">
            <a:avLst/>
          </a:prstGeom>
          <a:noFill/>
        </p:spPr>
        <p:txBody>
          <a:bodyPr wrap="square" rtlCol="0">
            <a:normAutofit fontScale="80000"/>
          </a:bodyPr>
          <a:p>
            <a:pPr lvl="0" algn="l">
              <a:lnSpc>
                <a:spcPct val="120000"/>
              </a:lnSpc>
            </a:pPr>
            <a:r>
              <a:rPr lang="zh-CN" altLang="en-US" sz="1050" spc="150">
                <a:solidFill>
                  <a:srgbClr val="000000">
                    <a:lumMod val="65000"/>
                    <a:lumOff val="35000"/>
                  </a:srgbClr>
                </a:solidFill>
                <a:ea typeface="微软雅黑" pitchFamily="34" charset="-122"/>
                <a:sym typeface="Arial" panose="020B0604020202090204" pitchFamily="34" charset="0"/>
              </a:rPr>
              <a:t>1.</a:t>
            </a:r>
            <a:r>
              <a:rPr lang="zh-CN" altLang="en-US" sz="1050" spc="150">
                <a:solidFill>
                  <a:srgbClr val="000000">
                    <a:lumMod val="65000"/>
                    <a:lumOff val="35000"/>
                  </a:srgbClr>
                </a:solidFill>
                <a:ea typeface="微软雅黑" pitchFamily="34" charset="-122"/>
                <a:sym typeface="Arial" panose="020B0604020202090204" pitchFamily="34" charset="0"/>
              </a:rPr>
              <a:t>轮岗热点段子，产出和能力获得</a:t>
            </a:r>
            <a:r>
              <a:rPr lang="zh-CN" altLang="en-US" sz="1050" spc="150">
                <a:solidFill>
                  <a:srgbClr val="000000">
                    <a:lumMod val="65000"/>
                    <a:lumOff val="35000"/>
                  </a:srgbClr>
                </a:solidFill>
                <a:ea typeface="微软雅黑" pitchFamily="34" charset="-122"/>
                <a:sym typeface="Arial" panose="020B0604020202090204" pitchFamily="34" charset="0"/>
              </a:rPr>
              <a:t>大家</a:t>
            </a:r>
            <a:r>
              <a:rPr lang="zh-CN" altLang="en-US" sz="1050" spc="150">
                <a:solidFill>
                  <a:srgbClr val="000000">
                    <a:lumMod val="65000"/>
                    <a:lumOff val="35000"/>
                  </a:srgbClr>
                </a:solidFill>
                <a:ea typeface="微软雅黑" pitchFamily="34" charset="-122"/>
                <a:sym typeface="Arial" panose="020B0604020202090204" pitchFamily="34" charset="0"/>
              </a:rPr>
              <a:t>认可；</a:t>
            </a:r>
            <a:endParaRPr lang="zh-CN" altLang="en-US" sz="1050" spc="150">
              <a:solidFill>
                <a:srgbClr val="000000">
                  <a:lumMod val="65000"/>
                  <a:lumOff val="35000"/>
                </a:srgbClr>
              </a:solidFill>
              <a:ea typeface="微软雅黑" pitchFamily="34" charset="-122"/>
              <a:sym typeface="Arial" panose="020B0604020202090204" pitchFamily="34" charset="0"/>
            </a:endParaRPr>
          </a:p>
          <a:p>
            <a:pPr lvl="0" algn="l">
              <a:lnSpc>
                <a:spcPct val="120000"/>
              </a:lnSpc>
            </a:pPr>
            <a:r>
              <a:rPr lang="zh-CN" altLang="en-US" sz="1050" spc="150">
                <a:solidFill>
                  <a:srgbClr val="000000">
                    <a:lumMod val="65000"/>
                    <a:lumOff val="35000"/>
                  </a:srgbClr>
                </a:solidFill>
                <a:ea typeface="微软雅黑" pitchFamily="34" charset="-122"/>
                <a:sym typeface="Arial" panose="020B0604020202090204" pitchFamily="34" charset="0"/>
              </a:rPr>
              <a:t>2.</a:t>
            </a:r>
            <a:r>
              <a:rPr lang="zh-CN" altLang="en-US" sz="1050" spc="150">
                <a:solidFill>
                  <a:srgbClr val="000000">
                    <a:lumMod val="65000"/>
                    <a:lumOff val="35000"/>
                  </a:srgbClr>
                </a:solidFill>
                <a:ea typeface="微软雅黑" pitchFamily="34" charset="-122"/>
                <a:sym typeface="Arial" panose="020B0604020202090204" pitchFamily="34" charset="0"/>
              </a:rPr>
              <a:t>反馈问题并 </a:t>
            </a:r>
            <a:r>
              <a:rPr lang="zh-CN" altLang="en-US" sz="1050" spc="150">
                <a:solidFill>
                  <a:srgbClr val="000000">
                    <a:lumMod val="65000"/>
                    <a:lumOff val="35000"/>
                  </a:srgbClr>
                </a:solidFill>
                <a:ea typeface="微软雅黑" pitchFamily="34" charset="-122"/>
                <a:sym typeface="Arial" panose="020B0604020202090204" pitchFamily="34" charset="0"/>
              </a:rPr>
              <a:t>push PIEE</a:t>
            </a:r>
            <a:r>
              <a:rPr lang="zh-CN" altLang="en-US" sz="1050" spc="150">
                <a:solidFill>
                  <a:srgbClr val="000000">
                    <a:lumMod val="65000"/>
                    <a:lumOff val="35000"/>
                  </a:srgbClr>
                </a:solidFill>
                <a:ea typeface="微软雅黑" pitchFamily="34" charset="-122"/>
                <a:sym typeface="Arial" panose="020B0604020202090204" pitchFamily="34" charset="0"/>
              </a:rPr>
              <a:t>优化鉴权平台，降低了鉴权接入和使用成本；</a:t>
            </a:r>
            <a:endParaRPr lang="zh-CN" altLang="en-US" sz="1050" spc="150">
              <a:solidFill>
                <a:srgbClr val="000000">
                  <a:lumMod val="65000"/>
                  <a:lumOff val="35000"/>
                </a:srgbClr>
              </a:solidFill>
              <a:ea typeface="微软雅黑" pitchFamily="34" charset="-122"/>
              <a:sym typeface="Arial" panose="020B0604020202090204" pitchFamily="34" charset="0"/>
            </a:endParaRPr>
          </a:p>
          <a:p>
            <a:pPr lvl="0" algn="l">
              <a:lnSpc>
                <a:spcPct val="120000"/>
              </a:lnSpc>
            </a:pPr>
            <a:r>
              <a:rPr lang="zh-CN" altLang="en-US" sz="1050" spc="150">
                <a:solidFill>
                  <a:srgbClr val="000000">
                    <a:lumMod val="65000"/>
                    <a:lumOff val="35000"/>
                  </a:srgbClr>
                </a:solidFill>
                <a:ea typeface="微软雅黑" pitchFamily="34" charset="-122"/>
                <a:sym typeface="Arial" panose="020B0604020202090204" pitchFamily="34" charset="0"/>
              </a:rPr>
              <a:t>3.</a:t>
            </a:r>
            <a:r>
              <a:rPr lang="zh-CN" altLang="en-US" sz="1050" spc="150">
                <a:solidFill>
                  <a:srgbClr val="000000">
                    <a:lumMod val="65000"/>
                    <a:lumOff val="35000"/>
                  </a:srgbClr>
                </a:solidFill>
                <a:ea typeface="微软雅黑" pitchFamily="34" charset="-122"/>
                <a:sym typeface="Arial" panose="020B0604020202090204" pitchFamily="34" charset="0"/>
              </a:rPr>
              <a:t>积极响应支持游戏、彩蛋等业务方接入壳工厂和运营后台中遇到的问题</a:t>
            </a:r>
            <a:endParaRPr lang="zh-CN" altLang="en-US" sz="1050" spc="150">
              <a:solidFill>
                <a:srgbClr val="000000">
                  <a:lumMod val="65000"/>
                  <a:lumOff val="35000"/>
                </a:srgbClr>
              </a:solidFill>
              <a:ea typeface="微软雅黑" pitchFamily="34" charset="-122"/>
              <a:sym typeface="Arial" panose="020B0604020202090204" pitchFamily="34" charset="0"/>
            </a:endParaRPr>
          </a:p>
        </p:txBody>
      </p:sp>
      <p:sp>
        <p:nvSpPr>
          <p:cNvPr id="51" name="computer_159343"/>
          <p:cNvSpPr>
            <a:spLocks noChangeAspect="1"/>
          </p:cNvSpPr>
          <p:nvPr>
            <p:custDataLst>
              <p:tags r:id="rId23"/>
            </p:custDataLst>
          </p:nvPr>
        </p:nvSpPr>
        <p:spPr bwMode="auto">
          <a:xfrm>
            <a:off x="7121726" y="1281359"/>
            <a:ext cx="280743" cy="279701"/>
          </a:xfrm>
          <a:custGeom>
            <a:avLst/>
            <a:gdLst>
              <a:gd name="T0" fmla="*/ 6271 w 6548"/>
              <a:gd name="T1" fmla="*/ 0 h 6534"/>
              <a:gd name="T2" fmla="*/ 279 w 6548"/>
              <a:gd name="T3" fmla="*/ 0 h 6534"/>
              <a:gd name="T4" fmla="*/ 0 w 6548"/>
              <a:gd name="T5" fmla="*/ 278 h 6534"/>
              <a:gd name="T6" fmla="*/ 0 w 6548"/>
              <a:gd name="T7" fmla="*/ 6256 h 6534"/>
              <a:gd name="T8" fmla="*/ 279 w 6548"/>
              <a:gd name="T9" fmla="*/ 6534 h 6534"/>
              <a:gd name="T10" fmla="*/ 6256 w 6548"/>
              <a:gd name="T11" fmla="*/ 6534 h 6534"/>
              <a:gd name="T12" fmla="*/ 6548 w 6548"/>
              <a:gd name="T13" fmla="*/ 6270 h 6534"/>
              <a:gd name="T14" fmla="*/ 6548 w 6548"/>
              <a:gd name="T15" fmla="*/ 278 h 6534"/>
              <a:gd name="T16" fmla="*/ 6271 w 6548"/>
              <a:gd name="T17" fmla="*/ 0 h 6534"/>
              <a:gd name="T18" fmla="*/ 5992 w 6548"/>
              <a:gd name="T19" fmla="*/ 542 h 6534"/>
              <a:gd name="T20" fmla="*/ 5992 w 6548"/>
              <a:gd name="T21" fmla="*/ 1877 h 6534"/>
              <a:gd name="T22" fmla="*/ 543 w 6548"/>
              <a:gd name="T23" fmla="*/ 1877 h 6534"/>
              <a:gd name="T24" fmla="*/ 543 w 6548"/>
              <a:gd name="T25" fmla="*/ 542 h 6534"/>
              <a:gd name="T26" fmla="*/ 5992 w 6548"/>
              <a:gd name="T27" fmla="*/ 542 h 6534"/>
              <a:gd name="T28" fmla="*/ 543 w 6548"/>
              <a:gd name="T29" fmla="*/ 2432 h 6534"/>
              <a:gd name="T30" fmla="*/ 4616 w 6548"/>
              <a:gd name="T31" fmla="*/ 2432 h 6534"/>
              <a:gd name="T32" fmla="*/ 4616 w 6548"/>
              <a:gd name="T33" fmla="*/ 5990 h 6534"/>
              <a:gd name="T34" fmla="*/ 543 w 6548"/>
              <a:gd name="T35" fmla="*/ 5990 h 6534"/>
              <a:gd name="T36" fmla="*/ 543 w 6548"/>
              <a:gd name="T37" fmla="*/ 2432 h 6534"/>
              <a:gd name="T38" fmla="*/ 5172 w 6548"/>
              <a:gd name="T39" fmla="*/ 5990 h 6534"/>
              <a:gd name="T40" fmla="*/ 5172 w 6548"/>
              <a:gd name="T41" fmla="*/ 2432 h 6534"/>
              <a:gd name="T42" fmla="*/ 5992 w 6548"/>
              <a:gd name="T43" fmla="*/ 2432 h 6534"/>
              <a:gd name="T44" fmla="*/ 5992 w 6548"/>
              <a:gd name="T45" fmla="*/ 5990 h 6534"/>
              <a:gd name="T46" fmla="*/ 5172 w 6548"/>
              <a:gd name="T47" fmla="*/ 5990 h 65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6548" h="6534">
                <a:moveTo>
                  <a:pt x="6271" y="0"/>
                </a:moveTo>
                <a:lnTo>
                  <a:pt x="279" y="0"/>
                </a:lnTo>
                <a:cubicBezTo>
                  <a:pt x="125" y="0"/>
                  <a:pt x="0" y="125"/>
                  <a:pt x="0" y="278"/>
                </a:cubicBezTo>
                <a:lnTo>
                  <a:pt x="0" y="6256"/>
                </a:lnTo>
                <a:cubicBezTo>
                  <a:pt x="0" y="6409"/>
                  <a:pt x="125" y="6534"/>
                  <a:pt x="279" y="6534"/>
                </a:cubicBezTo>
                <a:lnTo>
                  <a:pt x="6256" y="6534"/>
                </a:lnTo>
                <a:cubicBezTo>
                  <a:pt x="6409" y="6534"/>
                  <a:pt x="6535" y="6409"/>
                  <a:pt x="6548" y="6270"/>
                </a:cubicBezTo>
                <a:lnTo>
                  <a:pt x="6548" y="278"/>
                </a:lnTo>
                <a:cubicBezTo>
                  <a:pt x="6548" y="125"/>
                  <a:pt x="6423" y="0"/>
                  <a:pt x="6271" y="0"/>
                </a:cubicBezTo>
                <a:close/>
                <a:moveTo>
                  <a:pt x="5992" y="542"/>
                </a:moveTo>
                <a:lnTo>
                  <a:pt x="5992" y="1877"/>
                </a:lnTo>
                <a:lnTo>
                  <a:pt x="543" y="1877"/>
                </a:lnTo>
                <a:lnTo>
                  <a:pt x="543" y="542"/>
                </a:lnTo>
                <a:lnTo>
                  <a:pt x="5992" y="542"/>
                </a:lnTo>
                <a:close/>
                <a:moveTo>
                  <a:pt x="543" y="2432"/>
                </a:moveTo>
                <a:lnTo>
                  <a:pt x="4616" y="2432"/>
                </a:lnTo>
                <a:lnTo>
                  <a:pt x="4616" y="5990"/>
                </a:lnTo>
                <a:lnTo>
                  <a:pt x="543" y="5990"/>
                </a:lnTo>
                <a:lnTo>
                  <a:pt x="543" y="2432"/>
                </a:lnTo>
                <a:close/>
                <a:moveTo>
                  <a:pt x="5172" y="5990"/>
                </a:moveTo>
                <a:lnTo>
                  <a:pt x="5172" y="2432"/>
                </a:lnTo>
                <a:lnTo>
                  <a:pt x="5992" y="2432"/>
                </a:lnTo>
                <a:lnTo>
                  <a:pt x="5992" y="5990"/>
                </a:lnTo>
                <a:lnTo>
                  <a:pt x="5172" y="5990"/>
                </a:lnTo>
                <a:close/>
              </a:path>
            </a:pathLst>
          </a:custGeom>
          <a:solidFill>
            <a:srgbClr val="69A35B"/>
          </a:solidFill>
          <a:ln>
            <a:noFill/>
          </a:ln>
        </p:spPr>
        <p:txBody>
          <a:bodyPr/>
          <a:p>
            <a:endParaRPr lang="zh-CN" altLang="en-US" sz="1350"/>
          </a:p>
        </p:txBody>
      </p:sp>
      <p:sp>
        <p:nvSpPr>
          <p:cNvPr id="55" name="computer_159343"/>
          <p:cNvSpPr>
            <a:spLocks noChangeAspect="1"/>
          </p:cNvSpPr>
          <p:nvPr>
            <p:custDataLst>
              <p:tags r:id="rId24"/>
            </p:custDataLst>
          </p:nvPr>
        </p:nvSpPr>
        <p:spPr bwMode="auto">
          <a:xfrm>
            <a:off x="4397417" y="1310236"/>
            <a:ext cx="280745" cy="255918"/>
          </a:xfrm>
          <a:custGeom>
            <a:avLst/>
            <a:gdLst>
              <a:gd name="T0" fmla="*/ 325000 h 606722"/>
              <a:gd name="T1" fmla="*/ 325000 h 606722"/>
              <a:gd name="T2" fmla="*/ 325000 h 606722"/>
              <a:gd name="T3" fmla="*/ 325000 h 606722"/>
              <a:gd name="T4" fmla="*/ 325000 h 606722"/>
              <a:gd name="T5" fmla="*/ 325000 h 606722"/>
              <a:gd name="T6" fmla="*/ 325000 h 606722"/>
              <a:gd name="T7" fmla="*/ 325000 h 606722"/>
              <a:gd name="T8" fmla="*/ 325000 h 606722"/>
              <a:gd name="T9" fmla="*/ 325000 h 606722"/>
              <a:gd name="T10" fmla="*/ 325000 h 606722"/>
              <a:gd name="T11" fmla="*/ 325000 h 606722"/>
              <a:gd name="T12" fmla="*/ 325000 h 606722"/>
              <a:gd name="T13" fmla="*/ 325000 h 606722"/>
              <a:gd name="T14" fmla="*/ 325000 h 606722"/>
              <a:gd name="T15" fmla="*/ 325000 h 606722"/>
              <a:gd name="T16" fmla="*/ 325000 h 606722"/>
              <a:gd name="T17" fmla="*/ 325000 h 606722"/>
              <a:gd name="T18" fmla="*/ 325000 h 606722"/>
              <a:gd name="T19" fmla="*/ 325000 h 606722"/>
              <a:gd name="T20" fmla="*/ 325000 h 606722"/>
              <a:gd name="T21" fmla="*/ 325000 h 606722"/>
              <a:gd name="T22" fmla="*/ 325000 h 606722"/>
              <a:gd name="T23" fmla="*/ 325000 h 606722"/>
              <a:gd name="T24" fmla="*/ 325000 h 606722"/>
              <a:gd name="T25" fmla="*/ 325000 h 606722"/>
              <a:gd name="T26" fmla="*/ 325000 h 606722"/>
              <a:gd name="T27" fmla="*/ 325000 h 606722"/>
              <a:gd name="T28" fmla="*/ 325000 h 606722"/>
              <a:gd name="T29" fmla="*/ 325000 h 606722"/>
              <a:gd name="T30" fmla="*/ 325000 h 606722"/>
              <a:gd name="T31" fmla="*/ 325000 h 606722"/>
              <a:gd name="T32" fmla="*/ 325000 h 606722"/>
              <a:gd name="T33" fmla="*/ 325000 h 606722"/>
              <a:gd name="T34" fmla="*/ 325000 h 606722"/>
              <a:gd name="T35" fmla="*/ 325000 h 606722"/>
              <a:gd name="T36" fmla="*/ 325000 h 606722"/>
              <a:gd name="T37" fmla="*/ 325000 h 606722"/>
              <a:gd name="T38" fmla="*/ 325000 h 606722"/>
              <a:gd name="T39" fmla="*/ 325000 h 606722"/>
              <a:gd name="T40" fmla="*/ 325000 h 606722"/>
              <a:gd name="T41" fmla="*/ 325000 h 606722"/>
              <a:gd name="T42" fmla="*/ 325000 h 606722"/>
              <a:gd name="T43" fmla="*/ 325000 h 606722"/>
              <a:gd name="T44" fmla="*/ 325000 h 606722"/>
              <a:gd name="T45" fmla="*/ 325000 h 606722"/>
              <a:gd name="T46" fmla="*/ 325000 h 606722"/>
              <a:gd name="T47" fmla="*/ 325000 h 606722"/>
              <a:gd name="T48" fmla="*/ 325000 h 606722"/>
              <a:gd name="T49" fmla="*/ 325000 h 606722"/>
              <a:gd name="T50" fmla="*/ 325000 h 606722"/>
              <a:gd name="T51" fmla="*/ 325000 h 606722"/>
              <a:gd name="T52" fmla="*/ 325000 h 606722"/>
              <a:gd name="T53" fmla="*/ 325000 h 606722"/>
              <a:gd name="T54" fmla="*/ 325000 h 606722"/>
              <a:gd name="T55" fmla="*/ 325000 h 606722"/>
              <a:gd name="T56" fmla="*/ 325000 h 606722"/>
              <a:gd name="T57" fmla="*/ 325000 h 606722"/>
              <a:gd name="T58" fmla="*/ 325000 h 606722"/>
              <a:gd name="T59" fmla="*/ 325000 h 606722"/>
              <a:gd name="T60" fmla="*/ 325000 h 606722"/>
              <a:gd name="T61" fmla="*/ 325000 h 606722"/>
              <a:gd name="T62" fmla="*/ 325000 h 606722"/>
              <a:gd name="T63" fmla="*/ 325000 h 606722"/>
              <a:gd name="T64" fmla="*/ 325000 h 606722"/>
              <a:gd name="T65" fmla="*/ 325000 h 606722"/>
              <a:gd name="T66" fmla="*/ 325000 h 606722"/>
              <a:gd name="T67" fmla="*/ 325000 h 606722"/>
              <a:gd name="T68" fmla="*/ 325000 h 606722"/>
              <a:gd name="T69" fmla="*/ 325000 h 606722"/>
              <a:gd name="T70" fmla="*/ 325000 h 606722"/>
              <a:gd name="T71" fmla="*/ 325000 h 606722"/>
              <a:gd name="T72" fmla="*/ 325000 h 606722"/>
              <a:gd name="T73" fmla="*/ 325000 h 606722"/>
              <a:gd name="T74" fmla="*/ 325000 h 606722"/>
              <a:gd name="T75" fmla="*/ 325000 h 606722"/>
              <a:gd name="T76" fmla="*/ 325000 h 606722"/>
              <a:gd name="T77" fmla="*/ 325000 h 606722"/>
              <a:gd name="T78" fmla="*/ 325000 h 606722"/>
              <a:gd name="T79" fmla="*/ 325000 h 606722"/>
              <a:gd name="T80" fmla="*/ 325000 h 606722"/>
              <a:gd name="T81" fmla="*/ 325000 h 606722"/>
              <a:gd name="T82" fmla="*/ 325000 h 606722"/>
              <a:gd name="T83" fmla="*/ 325000 h 606722"/>
              <a:gd name="T84" fmla="*/ 325000 h 606722"/>
              <a:gd name="T85" fmla="*/ 325000 h 606722"/>
              <a:gd name="T86" fmla="*/ 325000 h 606722"/>
              <a:gd name="T87" fmla="*/ 325000 h 606722"/>
              <a:gd name="T88" fmla="*/ 325000 h 606722"/>
              <a:gd name="T89" fmla="*/ 325000 h 6067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6523" h="5956">
                <a:moveTo>
                  <a:pt x="527" y="4748"/>
                </a:moveTo>
                <a:lnTo>
                  <a:pt x="2672" y="4748"/>
                </a:lnTo>
                <a:lnTo>
                  <a:pt x="2672" y="5336"/>
                </a:lnTo>
                <a:lnTo>
                  <a:pt x="2253" y="5336"/>
                </a:lnTo>
                <a:cubicBezTo>
                  <a:pt x="2184" y="5336"/>
                  <a:pt x="2127" y="5392"/>
                  <a:pt x="2127" y="5463"/>
                </a:cubicBezTo>
                <a:lnTo>
                  <a:pt x="2127" y="5830"/>
                </a:lnTo>
                <a:cubicBezTo>
                  <a:pt x="2127" y="5899"/>
                  <a:pt x="2183" y="5956"/>
                  <a:pt x="2253" y="5956"/>
                </a:cubicBezTo>
                <a:lnTo>
                  <a:pt x="4269" y="5956"/>
                </a:lnTo>
                <a:cubicBezTo>
                  <a:pt x="4339" y="5956"/>
                  <a:pt x="4396" y="5900"/>
                  <a:pt x="4396" y="5830"/>
                </a:cubicBezTo>
                <a:lnTo>
                  <a:pt x="4396" y="5463"/>
                </a:lnTo>
                <a:cubicBezTo>
                  <a:pt x="4396" y="5394"/>
                  <a:pt x="4340" y="5336"/>
                  <a:pt x="4269" y="5336"/>
                </a:cubicBezTo>
                <a:lnTo>
                  <a:pt x="3851" y="5336"/>
                </a:lnTo>
                <a:lnTo>
                  <a:pt x="3851" y="4748"/>
                </a:lnTo>
                <a:lnTo>
                  <a:pt x="5996" y="4748"/>
                </a:lnTo>
                <a:cubicBezTo>
                  <a:pt x="6287" y="4748"/>
                  <a:pt x="6523" y="4512"/>
                  <a:pt x="6523" y="4222"/>
                </a:cubicBezTo>
                <a:lnTo>
                  <a:pt x="6523" y="527"/>
                </a:lnTo>
                <a:cubicBezTo>
                  <a:pt x="6523" y="236"/>
                  <a:pt x="6287" y="0"/>
                  <a:pt x="5996" y="0"/>
                </a:cubicBezTo>
                <a:lnTo>
                  <a:pt x="527" y="0"/>
                </a:lnTo>
                <a:cubicBezTo>
                  <a:pt x="236" y="0"/>
                  <a:pt x="0" y="236"/>
                  <a:pt x="0" y="527"/>
                </a:cubicBezTo>
                <a:lnTo>
                  <a:pt x="0" y="4222"/>
                </a:lnTo>
                <a:cubicBezTo>
                  <a:pt x="0" y="4512"/>
                  <a:pt x="236" y="4748"/>
                  <a:pt x="527" y="4748"/>
                </a:cubicBezTo>
                <a:close/>
                <a:moveTo>
                  <a:pt x="719" y="719"/>
                </a:moveTo>
                <a:lnTo>
                  <a:pt x="5804" y="719"/>
                </a:lnTo>
                <a:lnTo>
                  <a:pt x="5804" y="4026"/>
                </a:lnTo>
                <a:lnTo>
                  <a:pt x="719" y="4026"/>
                </a:lnTo>
                <a:lnTo>
                  <a:pt x="719" y="719"/>
                </a:lnTo>
                <a:close/>
                <a:moveTo>
                  <a:pt x="2481" y="1775"/>
                </a:moveTo>
                <a:lnTo>
                  <a:pt x="1844" y="2412"/>
                </a:lnTo>
                <a:lnTo>
                  <a:pt x="2481" y="3050"/>
                </a:lnTo>
                <a:lnTo>
                  <a:pt x="2143" y="3388"/>
                </a:lnTo>
                <a:lnTo>
                  <a:pt x="1168" y="2412"/>
                </a:lnTo>
                <a:lnTo>
                  <a:pt x="2143" y="1438"/>
                </a:lnTo>
                <a:lnTo>
                  <a:pt x="2481" y="1775"/>
                </a:lnTo>
                <a:close/>
                <a:moveTo>
                  <a:pt x="4380" y="1436"/>
                </a:moveTo>
                <a:lnTo>
                  <a:pt x="5355" y="2411"/>
                </a:lnTo>
                <a:lnTo>
                  <a:pt x="4380" y="3386"/>
                </a:lnTo>
                <a:lnTo>
                  <a:pt x="4041" y="3047"/>
                </a:lnTo>
                <a:lnTo>
                  <a:pt x="4679" y="2410"/>
                </a:lnTo>
                <a:lnTo>
                  <a:pt x="4041" y="1772"/>
                </a:lnTo>
                <a:lnTo>
                  <a:pt x="4380" y="1436"/>
                </a:lnTo>
                <a:close/>
                <a:moveTo>
                  <a:pt x="3504" y="1104"/>
                </a:moveTo>
                <a:lnTo>
                  <a:pt x="3949" y="1279"/>
                </a:lnTo>
                <a:lnTo>
                  <a:pt x="3019" y="3646"/>
                </a:lnTo>
                <a:lnTo>
                  <a:pt x="2573" y="3471"/>
                </a:lnTo>
                <a:lnTo>
                  <a:pt x="3504" y="1104"/>
                </a:lnTo>
                <a:close/>
              </a:path>
            </a:pathLst>
          </a:custGeom>
          <a:solidFill>
            <a:srgbClr val="9BBB59"/>
          </a:solidFill>
          <a:ln>
            <a:noFill/>
          </a:ln>
        </p:spPr>
        <p:txBody>
          <a:bodyPr/>
          <a:p>
            <a:endParaRPr lang="zh-CN" altLang="en-US" sz="1350"/>
          </a:p>
        </p:txBody>
      </p:sp>
      <p:sp>
        <p:nvSpPr>
          <p:cNvPr id="23" name="标题 1"/>
          <p:cNvSpPr txBox="1"/>
          <p:nvPr/>
        </p:nvSpPr>
        <p:spPr>
          <a:xfrm>
            <a:off x="107504" y="-15974"/>
            <a:ext cx="5843588" cy="571500"/>
          </a:xfrm>
          <a:prstGeom prst="rect">
            <a:avLst/>
          </a:prstGeom>
        </p:spPr>
        <p:txBody>
          <a:bodyPr anchor="ctr">
            <a:noAutofit/>
          </a:bodyPr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能力成长</a:t>
            </a:r>
            <a:endParaRPr lang="zh-CN" altLang="en-US" sz="2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2" name="Freeform 1028"/>
          <p:cNvSpPr>
            <a:spLocks noEditPoints="1"/>
          </p:cNvSpPr>
          <p:nvPr>
            <p:custDataLst>
              <p:tags r:id="rId25"/>
            </p:custDataLst>
          </p:nvPr>
        </p:nvSpPr>
        <p:spPr bwMode="auto">
          <a:xfrm>
            <a:off x="1615758" y="1310323"/>
            <a:ext cx="363855" cy="303848"/>
          </a:xfrm>
          <a:custGeom>
            <a:avLst/>
            <a:gdLst>
              <a:gd name="T0" fmla="*/ 2315 w 3604"/>
              <a:gd name="T1" fmla="*/ 1678 h 3007"/>
              <a:gd name="T2" fmla="*/ 2613 w 3604"/>
              <a:gd name="T3" fmla="*/ 1921 h 3007"/>
              <a:gd name="T4" fmla="*/ 2729 w 3604"/>
              <a:gd name="T5" fmla="*/ 2297 h 3007"/>
              <a:gd name="T6" fmla="*/ 2655 w 3604"/>
              <a:gd name="T7" fmla="*/ 2873 h 3007"/>
              <a:gd name="T8" fmla="*/ 2444 w 3604"/>
              <a:gd name="T9" fmla="*/ 2942 h 3007"/>
              <a:gd name="T10" fmla="*/ 2054 w 3604"/>
              <a:gd name="T11" fmla="*/ 3002 h 3007"/>
              <a:gd name="T12" fmla="*/ 1556 w 3604"/>
              <a:gd name="T13" fmla="*/ 2987 h 3007"/>
              <a:gd name="T14" fmla="*/ 967 w 3604"/>
              <a:gd name="T15" fmla="*/ 2860 h 3007"/>
              <a:gd name="T16" fmla="*/ 958 w 3604"/>
              <a:gd name="T17" fmla="*/ 2097 h 3007"/>
              <a:gd name="T18" fmla="*/ 1174 w 3604"/>
              <a:gd name="T19" fmla="*/ 1778 h 3007"/>
              <a:gd name="T20" fmla="*/ 1535 w 3604"/>
              <a:gd name="T21" fmla="*/ 1629 h 3007"/>
              <a:gd name="T22" fmla="*/ 3128 w 3604"/>
              <a:gd name="T23" fmla="*/ 1114 h 3007"/>
              <a:gd name="T24" fmla="*/ 3449 w 3604"/>
              <a:gd name="T25" fmla="*/ 1328 h 3007"/>
              <a:gd name="T26" fmla="*/ 3600 w 3604"/>
              <a:gd name="T27" fmla="*/ 1686 h 3007"/>
              <a:gd name="T28" fmla="*/ 3548 w 3604"/>
              <a:gd name="T29" fmla="*/ 2325 h 3007"/>
              <a:gd name="T30" fmla="*/ 3368 w 3604"/>
              <a:gd name="T31" fmla="*/ 2388 h 3007"/>
              <a:gd name="T32" fmla="*/ 3012 w 3604"/>
              <a:gd name="T33" fmla="*/ 2454 h 3007"/>
              <a:gd name="T34" fmla="*/ 2828 w 3604"/>
              <a:gd name="T35" fmla="*/ 2089 h 3007"/>
              <a:gd name="T36" fmla="*/ 2626 w 3604"/>
              <a:gd name="T37" fmla="*/ 1741 h 3007"/>
              <a:gd name="T38" fmla="*/ 2281 w 3604"/>
              <a:gd name="T39" fmla="*/ 1534 h 3007"/>
              <a:gd name="T40" fmla="*/ 2466 w 3604"/>
              <a:gd name="T41" fmla="*/ 1213 h 3007"/>
              <a:gd name="T42" fmla="*/ 1180 w 3604"/>
              <a:gd name="T43" fmla="*/ 1151 h 3007"/>
              <a:gd name="T44" fmla="*/ 1333 w 3604"/>
              <a:gd name="T45" fmla="*/ 1489 h 3007"/>
              <a:gd name="T46" fmla="*/ 1080 w 3604"/>
              <a:gd name="T47" fmla="*/ 1695 h 3007"/>
              <a:gd name="T48" fmla="*/ 850 w 3604"/>
              <a:gd name="T49" fmla="*/ 2023 h 3007"/>
              <a:gd name="T50" fmla="*/ 716 w 3604"/>
              <a:gd name="T51" fmla="*/ 2455 h 3007"/>
              <a:gd name="T52" fmla="*/ 145 w 3604"/>
              <a:gd name="T53" fmla="*/ 2350 h 3007"/>
              <a:gd name="T54" fmla="*/ 13 w 3604"/>
              <a:gd name="T55" fmla="*/ 1620 h 3007"/>
              <a:gd name="T56" fmla="*/ 198 w 3604"/>
              <a:gd name="T57" fmla="*/ 1281 h 3007"/>
              <a:gd name="T58" fmla="*/ 540 w 3604"/>
              <a:gd name="T59" fmla="*/ 1097 h 3007"/>
              <a:gd name="T60" fmla="*/ 1995 w 3604"/>
              <a:gd name="T61" fmla="*/ 568 h 3007"/>
              <a:gd name="T62" fmla="*/ 2254 w 3604"/>
              <a:gd name="T63" fmla="*/ 756 h 3007"/>
              <a:gd name="T64" fmla="*/ 2357 w 3604"/>
              <a:gd name="T65" fmla="*/ 1065 h 3007"/>
              <a:gd name="T66" fmla="*/ 2254 w 3604"/>
              <a:gd name="T67" fmla="*/ 1374 h 3007"/>
              <a:gd name="T68" fmla="*/ 1995 w 3604"/>
              <a:gd name="T69" fmla="*/ 1563 h 3007"/>
              <a:gd name="T70" fmla="*/ 1661 w 3604"/>
              <a:gd name="T71" fmla="*/ 1563 h 3007"/>
              <a:gd name="T72" fmla="*/ 1402 w 3604"/>
              <a:gd name="T73" fmla="*/ 1375 h 3007"/>
              <a:gd name="T74" fmla="*/ 1300 w 3604"/>
              <a:gd name="T75" fmla="*/ 1065 h 3007"/>
              <a:gd name="T76" fmla="*/ 1402 w 3604"/>
              <a:gd name="T77" fmla="*/ 756 h 3007"/>
              <a:gd name="T78" fmla="*/ 1661 w 3604"/>
              <a:gd name="T79" fmla="*/ 568 h 3007"/>
              <a:gd name="T80" fmla="*/ 2816 w 3604"/>
              <a:gd name="T81" fmla="*/ 12 h 3007"/>
              <a:gd name="T82" fmla="*/ 3095 w 3604"/>
              <a:gd name="T83" fmla="*/ 173 h 3007"/>
              <a:gd name="T84" fmla="*/ 3228 w 3604"/>
              <a:gd name="T85" fmla="*/ 467 h 3007"/>
              <a:gd name="T86" fmla="*/ 3159 w 3604"/>
              <a:gd name="T87" fmla="*/ 789 h 3007"/>
              <a:gd name="T88" fmla="*/ 2921 w 3604"/>
              <a:gd name="T89" fmla="*/ 1002 h 3007"/>
              <a:gd name="T90" fmla="*/ 2587 w 3604"/>
              <a:gd name="T91" fmla="*/ 1035 h 3007"/>
              <a:gd name="T92" fmla="*/ 2411 w 3604"/>
              <a:gd name="T93" fmla="*/ 770 h 3007"/>
              <a:gd name="T94" fmla="*/ 2175 w 3604"/>
              <a:gd name="T95" fmla="*/ 516 h 3007"/>
              <a:gd name="T96" fmla="*/ 2293 w 3604"/>
              <a:gd name="T97" fmla="*/ 192 h 3007"/>
              <a:gd name="T98" fmla="*/ 2582 w 3604"/>
              <a:gd name="T99" fmla="*/ 13 h 3007"/>
              <a:gd name="T100" fmla="*/ 1069 w 3604"/>
              <a:gd name="T101" fmla="*/ 27 h 3007"/>
              <a:gd name="T102" fmla="*/ 1328 w 3604"/>
              <a:gd name="T103" fmla="*/ 214 h 3007"/>
              <a:gd name="T104" fmla="*/ 1429 w 3604"/>
              <a:gd name="T105" fmla="*/ 524 h 3007"/>
              <a:gd name="T106" fmla="*/ 1267 w 3604"/>
              <a:gd name="T107" fmla="*/ 735 h 3007"/>
              <a:gd name="T108" fmla="*/ 1096 w 3604"/>
              <a:gd name="T109" fmla="*/ 1011 h 3007"/>
              <a:gd name="T110" fmla="*/ 787 w 3604"/>
              <a:gd name="T111" fmla="*/ 1036 h 3007"/>
              <a:gd name="T112" fmla="*/ 508 w 3604"/>
              <a:gd name="T113" fmla="*/ 876 h 3007"/>
              <a:gd name="T114" fmla="*/ 375 w 3604"/>
              <a:gd name="T115" fmla="*/ 581 h 3007"/>
              <a:gd name="T116" fmla="*/ 445 w 3604"/>
              <a:gd name="T117" fmla="*/ 259 h 3007"/>
              <a:gd name="T118" fmla="*/ 683 w 3604"/>
              <a:gd name="T119" fmla="*/ 46 h 30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3604" h="3007">
                <a:moveTo>
                  <a:pt x="1604" y="1624"/>
                </a:moveTo>
                <a:lnTo>
                  <a:pt x="2053" y="1624"/>
                </a:lnTo>
                <a:lnTo>
                  <a:pt x="2122" y="1629"/>
                </a:lnTo>
                <a:lnTo>
                  <a:pt x="2189" y="1639"/>
                </a:lnTo>
                <a:lnTo>
                  <a:pt x="2253" y="1655"/>
                </a:lnTo>
                <a:lnTo>
                  <a:pt x="2315" y="1678"/>
                </a:lnTo>
                <a:lnTo>
                  <a:pt x="2375" y="1706"/>
                </a:lnTo>
                <a:lnTo>
                  <a:pt x="2430" y="1740"/>
                </a:lnTo>
                <a:lnTo>
                  <a:pt x="2483" y="1778"/>
                </a:lnTo>
                <a:lnTo>
                  <a:pt x="2531" y="1822"/>
                </a:lnTo>
                <a:lnTo>
                  <a:pt x="2574" y="1869"/>
                </a:lnTo>
                <a:lnTo>
                  <a:pt x="2613" y="1921"/>
                </a:lnTo>
                <a:lnTo>
                  <a:pt x="2647" y="1977"/>
                </a:lnTo>
                <a:lnTo>
                  <a:pt x="2676" y="2035"/>
                </a:lnTo>
                <a:lnTo>
                  <a:pt x="2698" y="2097"/>
                </a:lnTo>
                <a:lnTo>
                  <a:pt x="2715" y="2161"/>
                </a:lnTo>
                <a:lnTo>
                  <a:pt x="2726" y="2227"/>
                </a:lnTo>
                <a:lnTo>
                  <a:pt x="2729" y="2297"/>
                </a:lnTo>
                <a:lnTo>
                  <a:pt x="2729" y="2840"/>
                </a:lnTo>
                <a:lnTo>
                  <a:pt x="2725" y="2840"/>
                </a:lnTo>
                <a:lnTo>
                  <a:pt x="2691" y="2858"/>
                </a:lnTo>
                <a:lnTo>
                  <a:pt x="2684" y="2861"/>
                </a:lnTo>
                <a:lnTo>
                  <a:pt x="2673" y="2866"/>
                </a:lnTo>
                <a:lnTo>
                  <a:pt x="2655" y="2873"/>
                </a:lnTo>
                <a:lnTo>
                  <a:pt x="2633" y="2883"/>
                </a:lnTo>
                <a:lnTo>
                  <a:pt x="2605" y="2893"/>
                </a:lnTo>
                <a:lnTo>
                  <a:pt x="2573" y="2905"/>
                </a:lnTo>
                <a:lnTo>
                  <a:pt x="2535" y="2917"/>
                </a:lnTo>
                <a:lnTo>
                  <a:pt x="2491" y="2929"/>
                </a:lnTo>
                <a:lnTo>
                  <a:pt x="2444" y="2942"/>
                </a:lnTo>
                <a:lnTo>
                  <a:pt x="2391" y="2955"/>
                </a:lnTo>
                <a:lnTo>
                  <a:pt x="2332" y="2966"/>
                </a:lnTo>
                <a:lnTo>
                  <a:pt x="2270" y="2977"/>
                </a:lnTo>
                <a:lnTo>
                  <a:pt x="2202" y="2987"/>
                </a:lnTo>
                <a:lnTo>
                  <a:pt x="2130" y="2996"/>
                </a:lnTo>
                <a:lnTo>
                  <a:pt x="2054" y="3002"/>
                </a:lnTo>
                <a:lnTo>
                  <a:pt x="1972" y="3006"/>
                </a:lnTo>
                <a:lnTo>
                  <a:pt x="1887" y="3007"/>
                </a:lnTo>
                <a:lnTo>
                  <a:pt x="1808" y="3006"/>
                </a:lnTo>
                <a:lnTo>
                  <a:pt x="1727" y="3003"/>
                </a:lnTo>
                <a:lnTo>
                  <a:pt x="1643" y="2996"/>
                </a:lnTo>
                <a:lnTo>
                  <a:pt x="1556" y="2987"/>
                </a:lnTo>
                <a:lnTo>
                  <a:pt x="1465" y="2975"/>
                </a:lnTo>
                <a:lnTo>
                  <a:pt x="1371" y="2960"/>
                </a:lnTo>
                <a:lnTo>
                  <a:pt x="1274" y="2941"/>
                </a:lnTo>
                <a:lnTo>
                  <a:pt x="1175" y="2918"/>
                </a:lnTo>
                <a:lnTo>
                  <a:pt x="1072" y="2892"/>
                </a:lnTo>
                <a:lnTo>
                  <a:pt x="967" y="2860"/>
                </a:lnTo>
                <a:lnTo>
                  <a:pt x="929" y="2849"/>
                </a:lnTo>
                <a:lnTo>
                  <a:pt x="927" y="2840"/>
                </a:lnTo>
                <a:lnTo>
                  <a:pt x="927" y="2297"/>
                </a:lnTo>
                <a:lnTo>
                  <a:pt x="931" y="2227"/>
                </a:lnTo>
                <a:lnTo>
                  <a:pt x="941" y="2161"/>
                </a:lnTo>
                <a:lnTo>
                  <a:pt x="958" y="2097"/>
                </a:lnTo>
                <a:lnTo>
                  <a:pt x="981" y="2035"/>
                </a:lnTo>
                <a:lnTo>
                  <a:pt x="1009" y="1977"/>
                </a:lnTo>
                <a:lnTo>
                  <a:pt x="1043" y="1921"/>
                </a:lnTo>
                <a:lnTo>
                  <a:pt x="1082" y="1869"/>
                </a:lnTo>
                <a:lnTo>
                  <a:pt x="1126" y="1822"/>
                </a:lnTo>
                <a:lnTo>
                  <a:pt x="1174" y="1778"/>
                </a:lnTo>
                <a:lnTo>
                  <a:pt x="1226" y="1740"/>
                </a:lnTo>
                <a:lnTo>
                  <a:pt x="1282" y="1706"/>
                </a:lnTo>
                <a:lnTo>
                  <a:pt x="1341" y="1678"/>
                </a:lnTo>
                <a:lnTo>
                  <a:pt x="1403" y="1655"/>
                </a:lnTo>
                <a:lnTo>
                  <a:pt x="1468" y="1639"/>
                </a:lnTo>
                <a:lnTo>
                  <a:pt x="1535" y="1629"/>
                </a:lnTo>
                <a:lnTo>
                  <a:pt x="1604" y="1624"/>
                </a:lnTo>
                <a:close/>
                <a:moveTo>
                  <a:pt x="2483" y="1084"/>
                </a:moveTo>
                <a:lnTo>
                  <a:pt x="2927" y="1084"/>
                </a:lnTo>
                <a:lnTo>
                  <a:pt x="2996" y="1087"/>
                </a:lnTo>
                <a:lnTo>
                  <a:pt x="3063" y="1097"/>
                </a:lnTo>
                <a:lnTo>
                  <a:pt x="3128" y="1114"/>
                </a:lnTo>
                <a:lnTo>
                  <a:pt x="3190" y="1137"/>
                </a:lnTo>
                <a:lnTo>
                  <a:pt x="3249" y="1165"/>
                </a:lnTo>
                <a:lnTo>
                  <a:pt x="3305" y="1198"/>
                </a:lnTo>
                <a:lnTo>
                  <a:pt x="3357" y="1237"/>
                </a:lnTo>
                <a:lnTo>
                  <a:pt x="3405" y="1281"/>
                </a:lnTo>
                <a:lnTo>
                  <a:pt x="3449" y="1328"/>
                </a:lnTo>
                <a:lnTo>
                  <a:pt x="3488" y="1380"/>
                </a:lnTo>
                <a:lnTo>
                  <a:pt x="3522" y="1436"/>
                </a:lnTo>
                <a:lnTo>
                  <a:pt x="3550" y="1494"/>
                </a:lnTo>
                <a:lnTo>
                  <a:pt x="3573" y="1555"/>
                </a:lnTo>
                <a:lnTo>
                  <a:pt x="3590" y="1620"/>
                </a:lnTo>
                <a:lnTo>
                  <a:pt x="3600" y="1686"/>
                </a:lnTo>
                <a:lnTo>
                  <a:pt x="3604" y="1755"/>
                </a:lnTo>
                <a:lnTo>
                  <a:pt x="3604" y="2299"/>
                </a:lnTo>
                <a:lnTo>
                  <a:pt x="3600" y="2299"/>
                </a:lnTo>
                <a:lnTo>
                  <a:pt x="3564" y="2316"/>
                </a:lnTo>
                <a:lnTo>
                  <a:pt x="3559" y="2320"/>
                </a:lnTo>
                <a:lnTo>
                  <a:pt x="3548" y="2325"/>
                </a:lnTo>
                <a:lnTo>
                  <a:pt x="3531" y="2332"/>
                </a:lnTo>
                <a:lnTo>
                  <a:pt x="3509" y="2342"/>
                </a:lnTo>
                <a:lnTo>
                  <a:pt x="3481" y="2351"/>
                </a:lnTo>
                <a:lnTo>
                  <a:pt x="3449" y="2363"/>
                </a:lnTo>
                <a:lnTo>
                  <a:pt x="3412" y="2376"/>
                </a:lnTo>
                <a:lnTo>
                  <a:pt x="3368" y="2388"/>
                </a:lnTo>
                <a:lnTo>
                  <a:pt x="3321" y="2401"/>
                </a:lnTo>
                <a:lnTo>
                  <a:pt x="3269" y="2413"/>
                </a:lnTo>
                <a:lnTo>
                  <a:pt x="3211" y="2425"/>
                </a:lnTo>
                <a:lnTo>
                  <a:pt x="3149" y="2436"/>
                </a:lnTo>
                <a:lnTo>
                  <a:pt x="3083" y="2446"/>
                </a:lnTo>
                <a:lnTo>
                  <a:pt x="3012" y="2454"/>
                </a:lnTo>
                <a:lnTo>
                  <a:pt x="2935" y="2460"/>
                </a:lnTo>
                <a:lnTo>
                  <a:pt x="2856" y="2465"/>
                </a:lnTo>
                <a:lnTo>
                  <a:pt x="2856" y="2297"/>
                </a:lnTo>
                <a:lnTo>
                  <a:pt x="2852" y="2226"/>
                </a:lnTo>
                <a:lnTo>
                  <a:pt x="2842" y="2156"/>
                </a:lnTo>
                <a:lnTo>
                  <a:pt x="2828" y="2089"/>
                </a:lnTo>
                <a:lnTo>
                  <a:pt x="2807" y="2023"/>
                </a:lnTo>
                <a:lnTo>
                  <a:pt x="2780" y="1960"/>
                </a:lnTo>
                <a:lnTo>
                  <a:pt x="2748" y="1901"/>
                </a:lnTo>
                <a:lnTo>
                  <a:pt x="2713" y="1844"/>
                </a:lnTo>
                <a:lnTo>
                  <a:pt x="2672" y="1790"/>
                </a:lnTo>
                <a:lnTo>
                  <a:pt x="2626" y="1741"/>
                </a:lnTo>
                <a:lnTo>
                  <a:pt x="2578" y="1695"/>
                </a:lnTo>
                <a:lnTo>
                  <a:pt x="2525" y="1653"/>
                </a:lnTo>
                <a:lnTo>
                  <a:pt x="2468" y="1616"/>
                </a:lnTo>
                <a:lnTo>
                  <a:pt x="2408" y="1584"/>
                </a:lnTo>
                <a:lnTo>
                  <a:pt x="2346" y="1556"/>
                </a:lnTo>
                <a:lnTo>
                  <a:pt x="2281" y="1534"/>
                </a:lnTo>
                <a:lnTo>
                  <a:pt x="2324" y="1489"/>
                </a:lnTo>
                <a:lnTo>
                  <a:pt x="2363" y="1440"/>
                </a:lnTo>
                <a:lnTo>
                  <a:pt x="2396" y="1387"/>
                </a:lnTo>
                <a:lnTo>
                  <a:pt x="2425" y="1332"/>
                </a:lnTo>
                <a:lnTo>
                  <a:pt x="2448" y="1274"/>
                </a:lnTo>
                <a:lnTo>
                  <a:pt x="2466" y="1213"/>
                </a:lnTo>
                <a:lnTo>
                  <a:pt x="2477" y="1149"/>
                </a:lnTo>
                <a:lnTo>
                  <a:pt x="2483" y="1084"/>
                </a:lnTo>
                <a:close/>
                <a:moveTo>
                  <a:pt x="677" y="1084"/>
                </a:moveTo>
                <a:lnTo>
                  <a:pt x="1125" y="1084"/>
                </a:lnTo>
                <a:lnTo>
                  <a:pt x="1175" y="1086"/>
                </a:lnTo>
                <a:lnTo>
                  <a:pt x="1180" y="1151"/>
                </a:lnTo>
                <a:lnTo>
                  <a:pt x="1191" y="1214"/>
                </a:lnTo>
                <a:lnTo>
                  <a:pt x="1209" y="1275"/>
                </a:lnTo>
                <a:lnTo>
                  <a:pt x="1232" y="1333"/>
                </a:lnTo>
                <a:lnTo>
                  <a:pt x="1261" y="1388"/>
                </a:lnTo>
                <a:lnTo>
                  <a:pt x="1294" y="1441"/>
                </a:lnTo>
                <a:lnTo>
                  <a:pt x="1333" y="1489"/>
                </a:lnTo>
                <a:lnTo>
                  <a:pt x="1375" y="1534"/>
                </a:lnTo>
                <a:lnTo>
                  <a:pt x="1311" y="1556"/>
                </a:lnTo>
                <a:lnTo>
                  <a:pt x="1248" y="1584"/>
                </a:lnTo>
                <a:lnTo>
                  <a:pt x="1188" y="1616"/>
                </a:lnTo>
                <a:lnTo>
                  <a:pt x="1133" y="1653"/>
                </a:lnTo>
                <a:lnTo>
                  <a:pt x="1080" y="1695"/>
                </a:lnTo>
                <a:lnTo>
                  <a:pt x="1030" y="1741"/>
                </a:lnTo>
                <a:lnTo>
                  <a:pt x="985" y="1790"/>
                </a:lnTo>
                <a:lnTo>
                  <a:pt x="945" y="1844"/>
                </a:lnTo>
                <a:lnTo>
                  <a:pt x="908" y="1901"/>
                </a:lnTo>
                <a:lnTo>
                  <a:pt x="877" y="1960"/>
                </a:lnTo>
                <a:lnTo>
                  <a:pt x="850" y="2023"/>
                </a:lnTo>
                <a:lnTo>
                  <a:pt x="829" y="2089"/>
                </a:lnTo>
                <a:lnTo>
                  <a:pt x="814" y="2156"/>
                </a:lnTo>
                <a:lnTo>
                  <a:pt x="805" y="2226"/>
                </a:lnTo>
                <a:lnTo>
                  <a:pt x="802" y="2297"/>
                </a:lnTo>
                <a:lnTo>
                  <a:pt x="802" y="2461"/>
                </a:lnTo>
                <a:lnTo>
                  <a:pt x="716" y="2455"/>
                </a:lnTo>
                <a:lnTo>
                  <a:pt x="629" y="2446"/>
                </a:lnTo>
                <a:lnTo>
                  <a:pt x="538" y="2434"/>
                </a:lnTo>
                <a:lnTo>
                  <a:pt x="444" y="2418"/>
                </a:lnTo>
                <a:lnTo>
                  <a:pt x="348" y="2400"/>
                </a:lnTo>
                <a:lnTo>
                  <a:pt x="248" y="2377"/>
                </a:lnTo>
                <a:lnTo>
                  <a:pt x="145" y="2350"/>
                </a:lnTo>
                <a:lnTo>
                  <a:pt x="39" y="2320"/>
                </a:lnTo>
                <a:lnTo>
                  <a:pt x="1" y="2307"/>
                </a:lnTo>
                <a:lnTo>
                  <a:pt x="0" y="2299"/>
                </a:lnTo>
                <a:lnTo>
                  <a:pt x="0" y="1755"/>
                </a:lnTo>
                <a:lnTo>
                  <a:pt x="3" y="1686"/>
                </a:lnTo>
                <a:lnTo>
                  <a:pt x="13" y="1620"/>
                </a:lnTo>
                <a:lnTo>
                  <a:pt x="31" y="1555"/>
                </a:lnTo>
                <a:lnTo>
                  <a:pt x="53" y="1494"/>
                </a:lnTo>
                <a:lnTo>
                  <a:pt x="82" y="1436"/>
                </a:lnTo>
                <a:lnTo>
                  <a:pt x="115" y="1380"/>
                </a:lnTo>
                <a:lnTo>
                  <a:pt x="155" y="1328"/>
                </a:lnTo>
                <a:lnTo>
                  <a:pt x="198" y="1281"/>
                </a:lnTo>
                <a:lnTo>
                  <a:pt x="247" y="1237"/>
                </a:lnTo>
                <a:lnTo>
                  <a:pt x="299" y="1198"/>
                </a:lnTo>
                <a:lnTo>
                  <a:pt x="354" y="1165"/>
                </a:lnTo>
                <a:lnTo>
                  <a:pt x="413" y="1137"/>
                </a:lnTo>
                <a:lnTo>
                  <a:pt x="476" y="1114"/>
                </a:lnTo>
                <a:lnTo>
                  <a:pt x="540" y="1097"/>
                </a:lnTo>
                <a:lnTo>
                  <a:pt x="608" y="1087"/>
                </a:lnTo>
                <a:lnTo>
                  <a:pt x="677" y="1084"/>
                </a:lnTo>
                <a:close/>
                <a:moveTo>
                  <a:pt x="1828" y="541"/>
                </a:moveTo>
                <a:lnTo>
                  <a:pt x="1886" y="544"/>
                </a:lnTo>
                <a:lnTo>
                  <a:pt x="1942" y="553"/>
                </a:lnTo>
                <a:lnTo>
                  <a:pt x="1995" y="568"/>
                </a:lnTo>
                <a:lnTo>
                  <a:pt x="2046" y="588"/>
                </a:lnTo>
                <a:lnTo>
                  <a:pt x="2095" y="613"/>
                </a:lnTo>
                <a:lnTo>
                  <a:pt x="2140" y="642"/>
                </a:lnTo>
                <a:lnTo>
                  <a:pt x="2182" y="676"/>
                </a:lnTo>
                <a:lnTo>
                  <a:pt x="2221" y="714"/>
                </a:lnTo>
                <a:lnTo>
                  <a:pt x="2254" y="756"/>
                </a:lnTo>
                <a:lnTo>
                  <a:pt x="2284" y="801"/>
                </a:lnTo>
                <a:lnTo>
                  <a:pt x="2310" y="848"/>
                </a:lnTo>
                <a:lnTo>
                  <a:pt x="2330" y="900"/>
                </a:lnTo>
                <a:lnTo>
                  <a:pt x="2345" y="952"/>
                </a:lnTo>
                <a:lnTo>
                  <a:pt x="2354" y="1008"/>
                </a:lnTo>
                <a:lnTo>
                  <a:pt x="2357" y="1065"/>
                </a:lnTo>
                <a:lnTo>
                  <a:pt x="2354" y="1123"/>
                </a:lnTo>
                <a:lnTo>
                  <a:pt x="2345" y="1177"/>
                </a:lnTo>
                <a:lnTo>
                  <a:pt x="2330" y="1230"/>
                </a:lnTo>
                <a:lnTo>
                  <a:pt x="2310" y="1282"/>
                </a:lnTo>
                <a:lnTo>
                  <a:pt x="2284" y="1330"/>
                </a:lnTo>
                <a:lnTo>
                  <a:pt x="2254" y="1374"/>
                </a:lnTo>
                <a:lnTo>
                  <a:pt x="2221" y="1416"/>
                </a:lnTo>
                <a:lnTo>
                  <a:pt x="2182" y="1454"/>
                </a:lnTo>
                <a:lnTo>
                  <a:pt x="2140" y="1488"/>
                </a:lnTo>
                <a:lnTo>
                  <a:pt x="2095" y="1518"/>
                </a:lnTo>
                <a:lnTo>
                  <a:pt x="2046" y="1542"/>
                </a:lnTo>
                <a:lnTo>
                  <a:pt x="1995" y="1563"/>
                </a:lnTo>
                <a:lnTo>
                  <a:pt x="1942" y="1577"/>
                </a:lnTo>
                <a:lnTo>
                  <a:pt x="1886" y="1586"/>
                </a:lnTo>
                <a:lnTo>
                  <a:pt x="1828" y="1589"/>
                </a:lnTo>
                <a:lnTo>
                  <a:pt x="1771" y="1586"/>
                </a:lnTo>
                <a:lnTo>
                  <a:pt x="1715" y="1577"/>
                </a:lnTo>
                <a:lnTo>
                  <a:pt x="1661" y="1563"/>
                </a:lnTo>
                <a:lnTo>
                  <a:pt x="1610" y="1542"/>
                </a:lnTo>
                <a:lnTo>
                  <a:pt x="1561" y="1518"/>
                </a:lnTo>
                <a:lnTo>
                  <a:pt x="1516" y="1488"/>
                </a:lnTo>
                <a:lnTo>
                  <a:pt x="1474" y="1454"/>
                </a:lnTo>
                <a:lnTo>
                  <a:pt x="1436" y="1416"/>
                </a:lnTo>
                <a:lnTo>
                  <a:pt x="1402" y="1375"/>
                </a:lnTo>
                <a:lnTo>
                  <a:pt x="1372" y="1330"/>
                </a:lnTo>
                <a:lnTo>
                  <a:pt x="1346" y="1282"/>
                </a:lnTo>
                <a:lnTo>
                  <a:pt x="1327" y="1231"/>
                </a:lnTo>
                <a:lnTo>
                  <a:pt x="1312" y="1177"/>
                </a:lnTo>
                <a:lnTo>
                  <a:pt x="1303" y="1123"/>
                </a:lnTo>
                <a:lnTo>
                  <a:pt x="1300" y="1065"/>
                </a:lnTo>
                <a:lnTo>
                  <a:pt x="1303" y="1008"/>
                </a:lnTo>
                <a:lnTo>
                  <a:pt x="1312" y="952"/>
                </a:lnTo>
                <a:lnTo>
                  <a:pt x="1327" y="900"/>
                </a:lnTo>
                <a:lnTo>
                  <a:pt x="1346" y="849"/>
                </a:lnTo>
                <a:lnTo>
                  <a:pt x="1372" y="801"/>
                </a:lnTo>
                <a:lnTo>
                  <a:pt x="1402" y="756"/>
                </a:lnTo>
                <a:lnTo>
                  <a:pt x="1436" y="714"/>
                </a:lnTo>
                <a:lnTo>
                  <a:pt x="1474" y="676"/>
                </a:lnTo>
                <a:lnTo>
                  <a:pt x="1516" y="642"/>
                </a:lnTo>
                <a:lnTo>
                  <a:pt x="1561" y="613"/>
                </a:lnTo>
                <a:lnTo>
                  <a:pt x="1610" y="588"/>
                </a:lnTo>
                <a:lnTo>
                  <a:pt x="1661" y="568"/>
                </a:lnTo>
                <a:lnTo>
                  <a:pt x="1715" y="553"/>
                </a:lnTo>
                <a:lnTo>
                  <a:pt x="1771" y="544"/>
                </a:lnTo>
                <a:lnTo>
                  <a:pt x="1828" y="541"/>
                </a:lnTo>
                <a:close/>
                <a:moveTo>
                  <a:pt x="2703" y="0"/>
                </a:moveTo>
                <a:lnTo>
                  <a:pt x="2760" y="2"/>
                </a:lnTo>
                <a:lnTo>
                  <a:pt x="2816" y="12"/>
                </a:lnTo>
                <a:lnTo>
                  <a:pt x="2870" y="27"/>
                </a:lnTo>
                <a:lnTo>
                  <a:pt x="2921" y="46"/>
                </a:lnTo>
                <a:lnTo>
                  <a:pt x="2970" y="72"/>
                </a:lnTo>
                <a:lnTo>
                  <a:pt x="3015" y="101"/>
                </a:lnTo>
                <a:lnTo>
                  <a:pt x="3057" y="135"/>
                </a:lnTo>
                <a:lnTo>
                  <a:pt x="3095" y="173"/>
                </a:lnTo>
                <a:lnTo>
                  <a:pt x="3129" y="214"/>
                </a:lnTo>
                <a:lnTo>
                  <a:pt x="3159" y="259"/>
                </a:lnTo>
                <a:lnTo>
                  <a:pt x="3185" y="308"/>
                </a:lnTo>
                <a:lnTo>
                  <a:pt x="3204" y="358"/>
                </a:lnTo>
                <a:lnTo>
                  <a:pt x="3219" y="411"/>
                </a:lnTo>
                <a:lnTo>
                  <a:pt x="3228" y="467"/>
                </a:lnTo>
                <a:lnTo>
                  <a:pt x="3231" y="524"/>
                </a:lnTo>
                <a:lnTo>
                  <a:pt x="3228" y="581"/>
                </a:lnTo>
                <a:lnTo>
                  <a:pt x="3219" y="636"/>
                </a:lnTo>
                <a:lnTo>
                  <a:pt x="3204" y="690"/>
                </a:lnTo>
                <a:lnTo>
                  <a:pt x="3185" y="740"/>
                </a:lnTo>
                <a:lnTo>
                  <a:pt x="3159" y="789"/>
                </a:lnTo>
                <a:lnTo>
                  <a:pt x="3129" y="834"/>
                </a:lnTo>
                <a:lnTo>
                  <a:pt x="3095" y="876"/>
                </a:lnTo>
                <a:lnTo>
                  <a:pt x="3057" y="913"/>
                </a:lnTo>
                <a:lnTo>
                  <a:pt x="3015" y="947"/>
                </a:lnTo>
                <a:lnTo>
                  <a:pt x="2970" y="977"/>
                </a:lnTo>
                <a:lnTo>
                  <a:pt x="2921" y="1002"/>
                </a:lnTo>
                <a:lnTo>
                  <a:pt x="2870" y="1022"/>
                </a:lnTo>
                <a:lnTo>
                  <a:pt x="2816" y="1036"/>
                </a:lnTo>
                <a:lnTo>
                  <a:pt x="2760" y="1045"/>
                </a:lnTo>
                <a:lnTo>
                  <a:pt x="2703" y="1048"/>
                </a:lnTo>
                <a:lnTo>
                  <a:pt x="2644" y="1045"/>
                </a:lnTo>
                <a:lnTo>
                  <a:pt x="2587" y="1035"/>
                </a:lnTo>
                <a:lnTo>
                  <a:pt x="2531" y="1019"/>
                </a:lnTo>
                <a:lnTo>
                  <a:pt x="2479" y="999"/>
                </a:lnTo>
                <a:lnTo>
                  <a:pt x="2470" y="938"/>
                </a:lnTo>
                <a:lnTo>
                  <a:pt x="2456" y="880"/>
                </a:lnTo>
                <a:lnTo>
                  <a:pt x="2436" y="824"/>
                </a:lnTo>
                <a:lnTo>
                  <a:pt x="2411" y="770"/>
                </a:lnTo>
                <a:lnTo>
                  <a:pt x="2382" y="720"/>
                </a:lnTo>
                <a:lnTo>
                  <a:pt x="2347" y="672"/>
                </a:lnTo>
                <a:lnTo>
                  <a:pt x="2310" y="627"/>
                </a:lnTo>
                <a:lnTo>
                  <a:pt x="2269" y="587"/>
                </a:lnTo>
                <a:lnTo>
                  <a:pt x="2223" y="549"/>
                </a:lnTo>
                <a:lnTo>
                  <a:pt x="2175" y="516"/>
                </a:lnTo>
                <a:lnTo>
                  <a:pt x="2179" y="456"/>
                </a:lnTo>
                <a:lnTo>
                  <a:pt x="2190" y="398"/>
                </a:lnTo>
                <a:lnTo>
                  <a:pt x="2208" y="342"/>
                </a:lnTo>
                <a:lnTo>
                  <a:pt x="2231" y="289"/>
                </a:lnTo>
                <a:lnTo>
                  <a:pt x="2260" y="239"/>
                </a:lnTo>
                <a:lnTo>
                  <a:pt x="2293" y="192"/>
                </a:lnTo>
                <a:lnTo>
                  <a:pt x="2332" y="151"/>
                </a:lnTo>
                <a:lnTo>
                  <a:pt x="2375" y="113"/>
                </a:lnTo>
                <a:lnTo>
                  <a:pt x="2422" y="80"/>
                </a:lnTo>
                <a:lnTo>
                  <a:pt x="2473" y="52"/>
                </a:lnTo>
                <a:lnTo>
                  <a:pt x="2526" y="30"/>
                </a:lnTo>
                <a:lnTo>
                  <a:pt x="2582" y="13"/>
                </a:lnTo>
                <a:lnTo>
                  <a:pt x="2642" y="4"/>
                </a:lnTo>
                <a:lnTo>
                  <a:pt x="2703" y="0"/>
                </a:lnTo>
                <a:close/>
                <a:moveTo>
                  <a:pt x="901" y="0"/>
                </a:moveTo>
                <a:lnTo>
                  <a:pt x="959" y="2"/>
                </a:lnTo>
                <a:lnTo>
                  <a:pt x="1014" y="12"/>
                </a:lnTo>
                <a:lnTo>
                  <a:pt x="1069" y="27"/>
                </a:lnTo>
                <a:lnTo>
                  <a:pt x="1119" y="46"/>
                </a:lnTo>
                <a:lnTo>
                  <a:pt x="1168" y="72"/>
                </a:lnTo>
                <a:lnTo>
                  <a:pt x="1214" y="101"/>
                </a:lnTo>
                <a:lnTo>
                  <a:pt x="1256" y="135"/>
                </a:lnTo>
                <a:lnTo>
                  <a:pt x="1293" y="173"/>
                </a:lnTo>
                <a:lnTo>
                  <a:pt x="1328" y="214"/>
                </a:lnTo>
                <a:lnTo>
                  <a:pt x="1358" y="259"/>
                </a:lnTo>
                <a:lnTo>
                  <a:pt x="1383" y="308"/>
                </a:lnTo>
                <a:lnTo>
                  <a:pt x="1403" y="358"/>
                </a:lnTo>
                <a:lnTo>
                  <a:pt x="1417" y="412"/>
                </a:lnTo>
                <a:lnTo>
                  <a:pt x="1426" y="467"/>
                </a:lnTo>
                <a:lnTo>
                  <a:pt x="1429" y="524"/>
                </a:lnTo>
                <a:lnTo>
                  <a:pt x="1429" y="538"/>
                </a:lnTo>
                <a:lnTo>
                  <a:pt x="1428" y="554"/>
                </a:lnTo>
                <a:lnTo>
                  <a:pt x="1382" y="593"/>
                </a:lnTo>
                <a:lnTo>
                  <a:pt x="1339" y="636"/>
                </a:lnTo>
                <a:lnTo>
                  <a:pt x="1300" y="684"/>
                </a:lnTo>
                <a:lnTo>
                  <a:pt x="1267" y="735"/>
                </a:lnTo>
                <a:lnTo>
                  <a:pt x="1237" y="789"/>
                </a:lnTo>
                <a:lnTo>
                  <a:pt x="1214" y="846"/>
                </a:lnTo>
                <a:lnTo>
                  <a:pt x="1195" y="905"/>
                </a:lnTo>
                <a:lnTo>
                  <a:pt x="1183" y="967"/>
                </a:lnTo>
                <a:lnTo>
                  <a:pt x="1140" y="991"/>
                </a:lnTo>
                <a:lnTo>
                  <a:pt x="1096" y="1011"/>
                </a:lnTo>
                <a:lnTo>
                  <a:pt x="1050" y="1027"/>
                </a:lnTo>
                <a:lnTo>
                  <a:pt x="1002" y="1038"/>
                </a:lnTo>
                <a:lnTo>
                  <a:pt x="952" y="1046"/>
                </a:lnTo>
                <a:lnTo>
                  <a:pt x="901" y="1048"/>
                </a:lnTo>
                <a:lnTo>
                  <a:pt x="844" y="1045"/>
                </a:lnTo>
                <a:lnTo>
                  <a:pt x="787" y="1036"/>
                </a:lnTo>
                <a:lnTo>
                  <a:pt x="734" y="1022"/>
                </a:lnTo>
                <a:lnTo>
                  <a:pt x="683" y="1002"/>
                </a:lnTo>
                <a:lnTo>
                  <a:pt x="634" y="977"/>
                </a:lnTo>
                <a:lnTo>
                  <a:pt x="589" y="947"/>
                </a:lnTo>
                <a:lnTo>
                  <a:pt x="547" y="913"/>
                </a:lnTo>
                <a:lnTo>
                  <a:pt x="508" y="876"/>
                </a:lnTo>
                <a:lnTo>
                  <a:pt x="474" y="834"/>
                </a:lnTo>
                <a:lnTo>
                  <a:pt x="445" y="789"/>
                </a:lnTo>
                <a:lnTo>
                  <a:pt x="420" y="740"/>
                </a:lnTo>
                <a:lnTo>
                  <a:pt x="400" y="690"/>
                </a:lnTo>
                <a:lnTo>
                  <a:pt x="384" y="636"/>
                </a:lnTo>
                <a:lnTo>
                  <a:pt x="375" y="581"/>
                </a:lnTo>
                <a:lnTo>
                  <a:pt x="372" y="524"/>
                </a:lnTo>
                <a:lnTo>
                  <a:pt x="375" y="467"/>
                </a:lnTo>
                <a:lnTo>
                  <a:pt x="384" y="412"/>
                </a:lnTo>
                <a:lnTo>
                  <a:pt x="400" y="358"/>
                </a:lnTo>
                <a:lnTo>
                  <a:pt x="420" y="308"/>
                </a:lnTo>
                <a:lnTo>
                  <a:pt x="445" y="259"/>
                </a:lnTo>
                <a:lnTo>
                  <a:pt x="474" y="214"/>
                </a:lnTo>
                <a:lnTo>
                  <a:pt x="508" y="173"/>
                </a:lnTo>
                <a:lnTo>
                  <a:pt x="547" y="135"/>
                </a:lnTo>
                <a:lnTo>
                  <a:pt x="589" y="101"/>
                </a:lnTo>
                <a:lnTo>
                  <a:pt x="634" y="72"/>
                </a:lnTo>
                <a:lnTo>
                  <a:pt x="683" y="46"/>
                </a:lnTo>
                <a:lnTo>
                  <a:pt x="734" y="27"/>
                </a:lnTo>
                <a:lnTo>
                  <a:pt x="787" y="12"/>
                </a:lnTo>
                <a:lnTo>
                  <a:pt x="844" y="2"/>
                </a:lnTo>
                <a:lnTo>
                  <a:pt x="901" y="0"/>
                </a:lnTo>
                <a:close/>
              </a:path>
            </a:pathLst>
          </a:custGeom>
          <a:solidFill>
            <a:srgbClr val="1AA3AA"/>
          </a:solidFill>
          <a:ln w="0">
            <a:noFill/>
            <a:prstDash val="solid"/>
            <a:round/>
          </a:ln>
        </p:spPr>
        <p:txBody>
          <a:bodyPr vert="horz" wrap="square" lIns="68580" tIns="34290" rIns="68580" bIns="34290" numCol="1" anchor="t" anchorCtr="0" compatLnSpc="1"/>
          <a:p>
            <a:endParaRPr lang="en-US" sz="1350">
              <a:latin typeface="Arial" panose="020B0604020202090204" pitchFamily="34" charset="0"/>
              <a:ea typeface="微软雅黑" pitchFamily="34" charset="-122"/>
              <a:sym typeface="Arial" panose="020B0604020202090204" pitchFamily="34" charset="0"/>
            </a:endParaRPr>
          </a:p>
        </p:txBody>
      </p:sp>
    </p:spTree>
    <p:custDataLst>
      <p:tags r:id="rId26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Box 3"/>
          <p:cNvSpPr txBox="1"/>
          <p:nvPr>
            <p:custDataLst>
              <p:tags r:id="rId1"/>
            </p:custDataLst>
          </p:nvPr>
        </p:nvSpPr>
        <p:spPr>
          <a:xfrm>
            <a:off x="4092177" y="2041773"/>
            <a:ext cx="959644" cy="290989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algn="dist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en-US" altLang="id-ID" sz="1050" kern="0" spc="200">
                <a:solidFill>
                  <a:schemeClr val="accent1"/>
                </a:solidFill>
                <a:latin typeface="Arial" panose="020B0604020202090204" pitchFamily="34" charset="0"/>
                <a:ea typeface="微软雅黑" pitchFamily="34" charset="-122"/>
                <a:cs typeface="Arial" panose="020B0604020202090204" pitchFamily="34" charset="0"/>
                <a:sym typeface="+mn-lt"/>
              </a:rPr>
              <a:t>FOUR</a:t>
            </a:r>
            <a:endParaRPr kumimoji="0" lang="id-ID" sz="1050" kern="0" spc="200" noProof="0" dirty="0">
              <a:solidFill>
                <a:schemeClr val="accent1"/>
              </a:solidFill>
              <a:latin typeface="Arial" panose="020B0604020202090204" pitchFamily="34" charset="0"/>
              <a:ea typeface="微软雅黑" pitchFamily="34" charset="-122"/>
              <a:cs typeface="Arial" panose="020B0604020202090204" pitchFamily="34" charset="0"/>
              <a:sym typeface="+mn-lt"/>
            </a:endParaRPr>
          </a:p>
        </p:txBody>
      </p:sp>
      <p:sp>
        <p:nvSpPr>
          <p:cNvPr id="7" name="TextBox 2"/>
          <p:cNvSpPr txBox="1"/>
          <p:nvPr>
            <p:custDataLst>
              <p:tags r:id="rId2"/>
            </p:custDataLst>
          </p:nvPr>
        </p:nvSpPr>
        <p:spPr>
          <a:xfrm>
            <a:off x="3602592" y="909251"/>
            <a:ext cx="1938814" cy="1288256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algn="ctr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en-US" altLang="zh-CN" sz="7200" kern="0" spc="200">
                <a:solidFill>
                  <a:schemeClr val="accent1"/>
                </a:solidFill>
                <a:latin typeface="Arial" panose="020B0604020202090204" pitchFamily="34" charset="0"/>
                <a:ea typeface="微软雅黑" pitchFamily="34" charset="-122"/>
                <a:cs typeface="Arial" panose="020B0604020202090204" pitchFamily="34" charset="0"/>
                <a:sym typeface="+mn-lt"/>
              </a:rPr>
              <a:t>04</a:t>
            </a:r>
            <a:endParaRPr lang="en-US" altLang="zh-CN" sz="7200" kern="0" spc="200">
              <a:solidFill>
                <a:schemeClr val="accent1"/>
              </a:solidFill>
              <a:latin typeface="Arial" panose="020B0604020202090204" pitchFamily="34" charset="0"/>
              <a:ea typeface="微软雅黑" pitchFamily="34" charset="-122"/>
              <a:cs typeface="Arial" panose="020B0604020202090204" pitchFamily="34" charset="0"/>
              <a:sym typeface="+mn-lt"/>
            </a:endParaRPr>
          </a:p>
        </p:txBody>
      </p:sp>
      <p:sp>
        <p:nvSpPr>
          <p:cNvPr id="3" name="标题 2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2409110" y="2383721"/>
            <a:ext cx="4325779" cy="626745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ts val="4400"/>
              <a:buFont typeface="Arial" panose="020B0604020202090204" pitchFamily="34" charset="0"/>
              <a:buNone/>
              <a:defRPr sz="3300" b="0" u="none" strike="noStrike" kern="1200" cap="none" spc="200" normalizeH="0">
                <a:solidFill>
                  <a:schemeClr val="tx1"/>
                </a:solidFill>
                <a:uFillTx/>
                <a:latin typeface="Arial" panose="020B0604020202090204" pitchFamily="34" charset="0"/>
                <a:ea typeface="汉仪旗黑-85S" panose="00020600040101010101" pitchFamily="18" charset="-122"/>
                <a:cs typeface="+mj-cs"/>
              </a:defRPr>
            </a:lvl1pPr>
          </a:lstStyle>
          <a:p>
            <a:r>
              <a:rPr lang="zh-CN" altLang="en-US" dirty="0">
                <a:solidFill>
                  <a:schemeClr val="tx1"/>
                </a:solidFill>
              </a:rPr>
              <a:t>规划展望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标题 1"/>
          <p:cNvSpPr txBox="1"/>
          <p:nvPr/>
        </p:nvSpPr>
        <p:spPr>
          <a:xfrm>
            <a:off x="107504" y="-15974"/>
            <a:ext cx="5843588" cy="571500"/>
          </a:xfrm>
          <a:prstGeom prst="rect">
            <a:avLst/>
          </a:prstGeom>
        </p:spPr>
        <p:txBody>
          <a:bodyPr anchor="ctr">
            <a:noAutofit/>
          </a:bodyPr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规划展望</a:t>
            </a:r>
            <a:endParaRPr lang="zh-CN" altLang="en-US" sz="2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41935" y="774700"/>
            <a:ext cx="3960495" cy="8642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实践前端工程化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553845" y="1809115"/>
            <a:ext cx="3960495" cy="8642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实际业务中提升跨端能力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154680" y="2829560"/>
            <a:ext cx="3960495" cy="8642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具备大前端思维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791075" y="3849370"/>
            <a:ext cx="3960495" cy="8642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抽象后台业务，解放生产力</a:t>
            </a:r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1383618"/>
            <a:ext cx="9144000" cy="2052228"/>
          </a:xfrm>
          <a:prstGeom prst="rect">
            <a:avLst/>
          </a:prstGeom>
          <a:solidFill>
            <a:srgbClr val="1E82B4">
              <a:alpha val="9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71472" y="1671650"/>
            <a:ext cx="7889530" cy="1404156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4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Q&amp;A</a:t>
            </a:r>
            <a:endParaRPr lang="zh-CN" altLang="en-US" sz="4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/>
          <p:nvPr/>
        </p:nvSpPr>
        <p:spPr>
          <a:xfrm>
            <a:off x="107504" y="-26424"/>
            <a:ext cx="5843588" cy="5715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基本情况</a:t>
            </a:r>
            <a:endParaRPr lang="zh-CN" altLang="en-US" sz="2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395539" y="771549"/>
          <a:ext cx="8424935" cy="1080121"/>
        </p:xfrm>
        <a:graphic>
          <a:graphicData uri="http://schemas.openxmlformats.org/drawingml/2006/table">
            <a:tbl>
              <a:tblPr/>
              <a:tblGrid>
                <a:gridCol w="1008109"/>
                <a:gridCol w="936104"/>
                <a:gridCol w="1296144"/>
                <a:gridCol w="936104"/>
                <a:gridCol w="2088233"/>
                <a:gridCol w="2160241"/>
              </a:tblGrid>
              <a:tr h="36004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 dirty="0">
                          <a:latin typeface="微软雅黑" pitchFamily="34" charset="-122"/>
                          <a:ea typeface="微软雅黑" pitchFamily="34" charset="-122"/>
                        </a:rPr>
                        <a:t>当前级别</a:t>
                      </a:r>
                      <a:endParaRPr lang="zh-CN" altLang="en-US" sz="1100" b="0" i="0" u="none" strike="noStrike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8135" marR="8135" marT="81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CD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 dirty="0">
                          <a:latin typeface="微软雅黑" pitchFamily="34" charset="-122"/>
                          <a:ea typeface="微软雅黑" pitchFamily="34" charset="-122"/>
                        </a:rPr>
                        <a:t>I4</a:t>
                      </a:r>
                      <a:r>
                        <a:rPr lang="zh-CN" altLang="en-US" sz="1100" b="0" i="0" u="none" strike="noStrike" dirty="0"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  <a:endParaRPr lang="zh-CN" altLang="en-US" sz="1100" b="0" i="0" u="none" strike="noStrike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8135" marR="8135" marT="81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 dirty="0">
                          <a:latin typeface="微软雅黑" pitchFamily="34" charset="-122"/>
                          <a:ea typeface="微软雅黑" pitchFamily="34" charset="-122"/>
                        </a:rPr>
                        <a:t>申请级别</a:t>
                      </a:r>
                      <a:endParaRPr lang="zh-CN" altLang="en-US" sz="1100" b="0" i="0" u="none" strike="noStrike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8135" marR="8135" marT="81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CD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latin typeface="微软雅黑" pitchFamily="34" charset="-122"/>
                          <a:ea typeface="微软雅黑" pitchFamily="34" charset="-122"/>
                        </a:rPr>
                        <a:t>I5</a:t>
                      </a:r>
                      <a:r>
                        <a:rPr lang="zh-CN" altLang="en-US" sz="1100" b="0" i="0" u="none" strike="noStrike"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  <a:endParaRPr lang="zh-CN" altLang="en-US" sz="1100" b="0" i="0" u="none" strike="noStrike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8135" marR="8135" marT="81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 dirty="0">
                          <a:latin typeface="微软雅黑" pitchFamily="34" charset="-122"/>
                          <a:ea typeface="微软雅黑" pitchFamily="34" charset="-122"/>
                        </a:rPr>
                        <a:t>申请类型</a:t>
                      </a:r>
                      <a:r>
                        <a:rPr lang="en-US" altLang="zh-CN" sz="1100" b="0" i="0" u="none" strike="noStrike" dirty="0">
                          <a:latin typeface="微软雅黑" pitchFamily="34" charset="-122"/>
                          <a:ea typeface="微软雅黑" pitchFamily="34" charset="-122"/>
                        </a:rPr>
                        <a:t>*</a:t>
                      </a:r>
                      <a:endParaRPr lang="zh-CN" altLang="en-US" sz="1100" b="0" i="0" u="none" strike="noStrike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8135" marR="8135" marT="81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CD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b="0" i="1" u="none" strike="noStrike" dirty="0">
                          <a:latin typeface="微软雅黑" pitchFamily="34" charset="-122"/>
                          <a:ea typeface="微软雅黑" pitchFamily="34" charset="-122"/>
                        </a:rPr>
                        <a:t>晋升</a:t>
                      </a:r>
                      <a:endParaRPr lang="zh-CN" altLang="en-US" sz="1100" b="0" i="1" u="none" strike="noStrike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8135" marR="8135" marT="81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04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 dirty="0">
                          <a:latin typeface="微软雅黑" pitchFamily="34" charset="-122"/>
                          <a:ea typeface="微软雅黑" pitchFamily="34" charset="-122"/>
                        </a:rPr>
                        <a:t>最近一次绩效</a:t>
                      </a:r>
                      <a:endParaRPr lang="zh-CN" altLang="en-US" sz="1100" b="0" i="0" u="none" strike="noStrike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8135" marR="8135" marT="81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CD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 dirty="0">
                          <a:latin typeface="微软雅黑" pitchFamily="34" charset="-122"/>
                          <a:ea typeface="微软雅黑" pitchFamily="34" charset="-122"/>
                        </a:rPr>
                        <a:t>B</a:t>
                      </a:r>
                      <a:r>
                        <a:rPr lang="zh-CN" altLang="en-US" sz="1100" b="0" i="0" u="none" strike="noStrike" dirty="0"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  <a:endParaRPr lang="zh-CN" altLang="en-US" sz="1100" b="0" i="0" u="none" strike="noStrike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8135" marR="8135" marT="81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100" b="0" i="0" u="none" strike="noStrike" dirty="0">
                          <a:latin typeface="微软雅黑" pitchFamily="34" charset="-122"/>
                          <a:ea typeface="微软雅黑" pitchFamily="34" charset="-122"/>
                        </a:rPr>
                        <a:t>文化价值观得分</a:t>
                      </a:r>
                      <a:endParaRPr lang="zh-CN" altLang="en-US" sz="1100" b="0" i="0" u="none" strike="noStrike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8135" marR="8135" marT="81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CD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b="0" i="0" u="none" strike="noStrike" dirty="0"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  <a:endParaRPr lang="zh-CN" altLang="en-US" sz="1100" b="0" i="0" u="none" strike="noStrike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8135" marR="8135" marT="81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100" b="0" i="0" u="none" strike="noStrike" dirty="0">
                          <a:latin typeface="微软雅黑" pitchFamily="34" charset="-122"/>
                          <a:ea typeface="微软雅黑" pitchFamily="34" charset="-122"/>
                        </a:rPr>
                        <a:t>上一次定级</a:t>
                      </a:r>
                      <a:r>
                        <a:rPr lang="en-US" altLang="zh-CN" sz="1100" b="0" i="0" u="none" strike="noStrike" dirty="0">
                          <a:latin typeface="微软雅黑" pitchFamily="34" charset="-122"/>
                          <a:ea typeface="微软雅黑" pitchFamily="34" charset="-122"/>
                        </a:rPr>
                        <a:t>/</a:t>
                      </a:r>
                      <a:r>
                        <a:rPr lang="zh-CN" altLang="en-US" sz="1100" b="0" i="0" u="none" strike="noStrike" dirty="0">
                          <a:latin typeface="微软雅黑" pitchFamily="34" charset="-122"/>
                          <a:ea typeface="微软雅黑" pitchFamily="34" charset="-122"/>
                        </a:rPr>
                        <a:t>晋升时间</a:t>
                      </a:r>
                      <a:endParaRPr lang="zh-CN" altLang="en-US" sz="1100" b="0" i="0" u="none" strike="noStrike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8135" marR="8135" marT="81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CD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b="0" i="0" u="none" strike="noStrike" dirty="0"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  <a:endParaRPr lang="zh-CN" altLang="en-US" sz="1100" b="0" i="0" u="none" strike="noStrike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8135" marR="8135" marT="81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100" b="0" i="0" u="none" strike="noStrike" dirty="0">
                          <a:latin typeface="微软雅黑" pitchFamily="34" charset="-122"/>
                          <a:ea typeface="微软雅黑" pitchFamily="34" charset="-122"/>
                        </a:rPr>
                        <a:t>分享次数</a:t>
                      </a:r>
                      <a:endParaRPr lang="zh-CN" altLang="en-US" sz="1100" b="0" i="0" u="none" strike="noStrike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8135" marR="8135" marT="81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CDDD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8135" marR="8135" marT="81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 marL="8135" marR="8135" marT="81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CDDD"/>
                    </a:solidFill>
                  </a:tcPr>
                </a:tc>
                <a:tc hMerge="1">
                  <a:tcPr marL="8135" marR="8135" marT="81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100" b="0" i="0" u="none" strike="noStrike" dirty="0">
                          <a:latin typeface="微软雅黑" pitchFamily="34" charset="-122"/>
                          <a:ea typeface="微软雅黑" pitchFamily="34" charset="-122"/>
                        </a:rPr>
                        <a:t>最近一次分享时间</a:t>
                      </a:r>
                      <a:endParaRPr lang="zh-CN" altLang="en-US" sz="1100" b="0" i="0" u="none" strike="noStrike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8135" marR="8135" marT="81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CD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100" b="0" i="0" u="none" strike="noStrike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8135" marR="8135" marT="81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378274" y="2355726"/>
          <a:ext cx="8424936" cy="828040"/>
        </p:xfrm>
        <a:graphic>
          <a:graphicData uri="http://schemas.openxmlformats.org/drawingml/2006/table">
            <a:tbl>
              <a:tblPr bandCol="1">
                <a:tableStyleId>{BC89EF96-8CEA-46FF-86C4-4CE0E7609802}</a:tableStyleId>
              </a:tblPr>
              <a:tblGrid>
                <a:gridCol w="1440158"/>
                <a:gridCol w="2160240"/>
                <a:gridCol w="1512168"/>
                <a:gridCol w="331237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latin typeface="微软雅黑" pitchFamily="34" charset="-122"/>
                          <a:ea typeface="微软雅黑" pitchFamily="34" charset="-122"/>
                        </a:rPr>
                        <a:t>入职时间</a:t>
                      </a:r>
                      <a:endParaRPr lang="zh-CN" altLang="en-US" sz="1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solidFill>
                      <a:schemeClr val="accent5">
                        <a:lumMod val="7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2018-11-19</a:t>
                      </a:r>
                      <a:endParaRPr lang="en-US" altLang="zh-CN" sz="1200" kern="1200" dirty="0">
                        <a:solidFill>
                          <a:schemeClr val="dk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200" kern="1200" dirty="0">
                          <a:latin typeface="微软雅黑" pitchFamily="34" charset="-122"/>
                          <a:ea typeface="微软雅黑" pitchFamily="34" charset="-122"/>
                        </a:rPr>
                        <a:t>工作部门及产品线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sz="1200" dirty="0">
                          <a:sym typeface="微软雅黑"/>
                        </a:rPr>
                        <a:t>中台／技术中心／应用服务部／</a:t>
                      </a:r>
                      <a:r>
                        <a:rPr sz="1200" dirty="0" smtClean="0">
                          <a:sym typeface="微软雅黑"/>
                        </a:rPr>
                        <a:t>前</a:t>
                      </a:r>
                      <a:r>
                        <a:rPr lang="zh-CN" altLang="en-US" sz="1200" dirty="0" smtClean="0">
                          <a:sym typeface="微软雅黑"/>
                        </a:rPr>
                        <a:t>端</a:t>
                      </a:r>
                      <a:r>
                        <a:rPr sz="1200" dirty="0" smtClean="0">
                          <a:sym typeface="微软雅黑"/>
                        </a:rPr>
                        <a:t>服务组</a:t>
                      </a:r>
                      <a:endParaRPr lang="zh-CN" altLang="en-US" sz="1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latin typeface="微软雅黑" pitchFamily="34" charset="-122"/>
                          <a:ea typeface="微软雅黑" pitchFamily="34" charset="-122"/>
                        </a:rPr>
                        <a:t>直接上级</a:t>
                      </a:r>
                      <a:endParaRPr lang="zh-CN" altLang="en-US" sz="1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solidFill>
                      <a:schemeClr val="accent5">
                        <a:lumMod val="7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200" kern="1200" dirty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朱一成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200" kern="1200" dirty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所负责业务</a:t>
                      </a:r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/</a:t>
                      </a:r>
                      <a:r>
                        <a:rPr lang="zh-CN" altLang="en-US" sz="1200" kern="1200" dirty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技术方向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solidFill>
                            <a:srgbClr val="2D7BA6"/>
                          </a:solidFill>
                          <a:latin typeface="微软雅黑" pitchFamily="34" charset="-122"/>
                          <a:ea typeface="微软雅黑" pitchFamily="34" charset="-122"/>
                          <a:sym typeface="+mn-ea"/>
                        </a:rPr>
                        <a:t>前端公共服务</a:t>
                      </a:r>
                      <a:r>
                        <a:rPr lang="en-US" altLang="zh-CN" sz="1200" dirty="0">
                          <a:solidFill>
                            <a:srgbClr val="2D7BA6"/>
                          </a:solidFill>
                          <a:latin typeface="微软雅黑" pitchFamily="34" charset="-122"/>
                          <a:ea typeface="微软雅黑" pitchFamily="34" charset="-122"/>
                          <a:sym typeface="+mn-ea"/>
                        </a:rPr>
                        <a:t>/</a:t>
                      </a:r>
                      <a:r>
                        <a:rPr lang="zh-CN" altLang="en-US" sz="1200" dirty="0">
                          <a:solidFill>
                            <a:srgbClr val="2D7BA6"/>
                          </a:solidFill>
                          <a:latin typeface="微软雅黑" pitchFamily="34" charset="-122"/>
                          <a:ea typeface="微软雅黑" pitchFamily="34" charset="-122"/>
                          <a:sym typeface="+mn-ea"/>
                        </a:rPr>
                        <a:t>前端</a:t>
                      </a:r>
                      <a:endParaRPr lang="zh-CN" altLang="en-US" sz="1200" dirty="0">
                        <a:solidFill>
                          <a:srgbClr val="2D7BA6"/>
                        </a:solidFill>
                        <a:latin typeface="微软雅黑" pitchFamily="34" charset="-122"/>
                        <a:ea typeface="微软雅黑" pitchFamily="34" charset="-122"/>
                        <a:sym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任意多边形 14"/>
          <p:cNvSpPr/>
          <p:nvPr/>
        </p:nvSpPr>
        <p:spPr bwMode="auto">
          <a:xfrm>
            <a:off x="0" y="520935"/>
            <a:ext cx="3367668" cy="4430206"/>
          </a:xfrm>
          <a:custGeom>
            <a:avLst/>
            <a:gdLst>
              <a:gd name="connsiteX0" fmla="*/ 0 w 4511489"/>
              <a:gd name="connsiteY0" fmla="*/ 0 h 4261259"/>
              <a:gd name="connsiteX1" fmla="*/ 4511489 w 4511489"/>
              <a:gd name="connsiteY1" fmla="*/ 0 h 4261259"/>
              <a:gd name="connsiteX2" fmla="*/ 4511489 w 4511489"/>
              <a:gd name="connsiteY2" fmla="*/ 4261259 h 4261259"/>
              <a:gd name="connsiteX3" fmla="*/ 0 w 4511489"/>
              <a:gd name="connsiteY3" fmla="*/ 4261259 h 4261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11489" h="4261259">
                <a:moveTo>
                  <a:pt x="0" y="0"/>
                </a:moveTo>
                <a:lnTo>
                  <a:pt x="4511489" y="0"/>
                </a:lnTo>
                <a:lnTo>
                  <a:pt x="4511489" y="4261259"/>
                </a:lnTo>
                <a:lnTo>
                  <a:pt x="0" y="4261259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 val="solid"/>
            <a:round/>
          </a:ln>
        </p:spPr>
        <p:txBody>
          <a:bodyPr vert="horz" wrap="square" lIns="128573" tIns="64286" rIns="128573" bIns="64286" numCol="1" anchor="t" anchorCtr="0" compatLnSpc="1">
            <a:noAutofit/>
          </a:bodyPr>
          <a:lstStyle/>
          <a:p>
            <a:endParaRPr lang="zh-CN" altLang="en-US" sz="2000">
              <a:latin typeface="Arial" panose="020B0604020202090204" pitchFamily="34" charset="0"/>
              <a:ea typeface="微软雅黑" pitchFamily="34" charset="-122"/>
              <a:sym typeface="Arial" panose="020B0604020202090204" pitchFamily="34" charset="0"/>
            </a:endParaRPr>
          </a:p>
        </p:txBody>
      </p:sp>
      <p:sp>
        <p:nvSpPr>
          <p:cNvPr id="18" name="MH_Number_1"/>
          <p:cNvSpPr/>
          <p:nvPr>
            <p:custDataLst>
              <p:tags r:id="rId1"/>
            </p:custDataLst>
          </p:nvPr>
        </p:nvSpPr>
        <p:spPr>
          <a:xfrm>
            <a:off x="3998761" y="1106536"/>
            <a:ext cx="379646" cy="379646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1"/>
            </a:solidFill>
          </a:ln>
          <a:effectLst>
            <a:outerShdw blurRad="203200" dist="1143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Arial" panose="020B0604020202090204" pitchFamily="34" charset="0"/>
                <a:ea typeface="微软雅黑" pitchFamily="34" charset="-122"/>
                <a:cs typeface="Times New Roman" panose="02020503050405090304" pitchFamily="18" charset="0"/>
                <a:sym typeface="Arial" panose="020B0604020202090204" pitchFamily="34" charset="0"/>
              </a:rPr>
              <a:t>1</a:t>
            </a:r>
            <a:endParaRPr lang="zh-CN" altLang="en-US" b="1" dirty="0">
              <a:solidFill>
                <a:schemeClr val="bg1"/>
              </a:solidFill>
              <a:latin typeface="Arial" panose="020B0604020202090204" pitchFamily="34" charset="0"/>
              <a:ea typeface="微软雅黑" pitchFamily="34" charset="-122"/>
              <a:cs typeface="Times New Roman" panose="02020503050405090304" pitchFamily="18" charset="0"/>
              <a:sym typeface="Arial" panose="020B0604020202090204" pitchFamily="34" charset="0"/>
            </a:endParaRPr>
          </a:p>
        </p:txBody>
      </p:sp>
      <p:sp>
        <p:nvSpPr>
          <p:cNvPr id="19" name="MH_Entry_1"/>
          <p:cNvSpPr/>
          <p:nvPr>
            <p:custDataLst>
              <p:tags r:id="rId2"/>
            </p:custDataLst>
          </p:nvPr>
        </p:nvSpPr>
        <p:spPr>
          <a:xfrm>
            <a:off x="4748323" y="1117456"/>
            <a:ext cx="1503772" cy="368935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spAutoFit/>
          </a:bodyPr>
          <a:lstStyle/>
          <a:p>
            <a:r>
              <a:rPr lang="zh-CN" altLang="en-US" sz="2400" dirty="0" smtClean="0">
                <a:solidFill>
                  <a:schemeClr val="accent1"/>
                </a:solidFill>
                <a:latin typeface="Arial" panose="020B0604020202090204" pitchFamily="34" charset="0"/>
                <a:ea typeface="微软雅黑" pitchFamily="34" charset="-122"/>
                <a:sym typeface="Arial" panose="020B0604020202090204" pitchFamily="34" charset="0"/>
              </a:rPr>
              <a:t>工作回顾</a:t>
            </a:r>
            <a:endParaRPr lang="zh-CN" altLang="en-US" sz="2400" dirty="0" smtClean="0">
              <a:solidFill>
                <a:schemeClr val="accent1"/>
              </a:solidFill>
              <a:latin typeface="Arial" panose="020B0604020202090204" pitchFamily="34" charset="0"/>
              <a:ea typeface="微软雅黑" pitchFamily="34" charset="-122"/>
              <a:sym typeface="Arial" panose="020B0604020202090204" pitchFamily="34" charset="0"/>
            </a:endParaRPr>
          </a:p>
        </p:txBody>
      </p:sp>
      <p:sp>
        <p:nvSpPr>
          <p:cNvPr id="20" name="MH_Number_2"/>
          <p:cNvSpPr/>
          <p:nvPr>
            <p:custDataLst>
              <p:tags r:id="rId3"/>
            </p:custDataLst>
          </p:nvPr>
        </p:nvSpPr>
        <p:spPr>
          <a:xfrm>
            <a:off x="3998761" y="1976005"/>
            <a:ext cx="379646" cy="379646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203200" dist="1143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b="1">
                <a:solidFill>
                  <a:schemeClr val="bg1"/>
                </a:solidFill>
                <a:latin typeface="Arial" panose="020B0604020202090204" pitchFamily="34" charset="0"/>
                <a:ea typeface="微软雅黑" pitchFamily="34" charset="-122"/>
                <a:cs typeface="Times New Roman" panose="02020503050405090304" pitchFamily="18" charset="0"/>
                <a:sym typeface="Arial" panose="020B0604020202090204" pitchFamily="34" charset="0"/>
              </a:rPr>
              <a:t>2</a:t>
            </a:r>
            <a:endParaRPr lang="zh-CN" altLang="en-US" b="1" dirty="0">
              <a:solidFill>
                <a:schemeClr val="bg1"/>
              </a:solidFill>
              <a:latin typeface="Arial" panose="020B0604020202090204" pitchFamily="34" charset="0"/>
              <a:ea typeface="微软雅黑" pitchFamily="34" charset="-122"/>
              <a:cs typeface="Times New Roman" panose="02020503050405090304" pitchFamily="18" charset="0"/>
              <a:sym typeface="Arial" panose="020B0604020202090204" pitchFamily="34" charset="0"/>
            </a:endParaRPr>
          </a:p>
        </p:txBody>
      </p:sp>
      <p:sp>
        <p:nvSpPr>
          <p:cNvPr id="21" name="MH_Entry_2"/>
          <p:cNvSpPr/>
          <p:nvPr>
            <p:custDataLst>
              <p:tags r:id="rId4"/>
            </p:custDataLst>
          </p:nvPr>
        </p:nvSpPr>
        <p:spPr>
          <a:xfrm>
            <a:off x="4703719" y="1986927"/>
            <a:ext cx="2455364" cy="368935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spAutoFit/>
          </a:bodyPr>
          <a:lstStyle/>
          <a:p>
            <a:pPr lvl="0"/>
            <a:r>
              <a:rPr lang="zh-CN" altLang="en-US" sz="2400" dirty="0">
                <a:solidFill>
                  <a:schemeClr val="accent2"/>
                </a:solidFill>
                <a:latin typeface="Arial" panose="020B0604020202090204" pitchFamily="34" charset="0"/>
                <a:ea typeface="微软雅黑" pitchFamily="34" charset="-122"/>
                <a:sym typeface="Arial" panose="020B0604020202090204" pitchFamily="34" charset="0"/>
              </a:rPr>
              <a:t>重点工作介绍</a:t>
            </a:r>
            <a:endParaRPr lang="zh-CN" altLang="en-US" sz="2400" dirty="0">
              <a:solidFill>
                <a:schemeClr val="accent2"/>
              </a:solidFill>
              <a:latin typeface="Arial" panose="020B0604020202090204" pitchFamily="34" charset="0"/>
              <a:ea typeface="微软雅黑" pitchFamily="34" charset="-122"/>
              <a:sym typeface="Arial" panose="020B0604020202090204" pitchFamily="34" charset="0"/>
            </a:endParaRPr>
          </a:p>
        </p:txBody>
      </p:sp>
      <p:sp>
        <p:nvSpPr>
          <p:cNvPr id="22" name="MH_Number_3"/>
          <p:cNvSpPr/>
          <p:nvPr>
            <p:custDataLst>
              <p:tags r:id="rId5"/>
            </p:custDataLst>
          </p:nvPr>
        </p:nvSpPr>
        <p:spPr>
          <a:xfrm>
            <a:off x="3998761" y="2845473"/>
            <a:ext cx="379646" cy="379646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1"/>
            </a:solidFill>
          </a:ln>
          <a:effectLst>
            <a:outerShdw blurRad="203200" dist="1143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b="1">
                <a:solidFill>
                  <a:schemeClr val="bg1"/>
                </a:solidFill>
                <a:latin typeface="Arial" panose="020B0604020202090204" pitchFamily="34" charset="0"/>
                <a:ea typeface="微软雅黑" pitchFamily="34" charset="-122"/>
                <a:cs typeface="Times New Roman" panose="02020503050405090304" pitchFamily="18" charset="0"/>
                <a:sym typeface="Arial" panose="020B0604020202090204" pitchFamily="34" charset="0"/>
              </a:rPr>
              <a:t>3</a:t>
            </a:r>
            <a:endParaRPr lang="zh-CN" altLang="en-US" b="1" dirty="0">
              <a:solidFill>
                <a:schemeClr val="bg1"/>
              </a:solidFill>
              <a:latin typeface="Arial" panose="020B0604020202090204" pitchFamily="34" charset="0"/>
              <a:ea typeface="微软雅黑" pitchFamily="34" charset="-122"/>
              <a:cs typeface="Times New Roman" panose="02020503050405090304" pitchFamily="18" charset="0"/>
              <a:sym typeface="Arial" panose="020B0604020202090204" pitchFamily="34" charset="0"/>
            </a:endParaRPr>
          </a:p>
        </p:txBody>
      </p:sp>
      <p:sp>
        <p:nvSpPr>
          <p:cNvPr id="23" name="MH_Entry_3"/>
          <p:cNvSpPr/>
          <p:nvPr>
            <p:custDataLst>
              <p:tags r:id="rId6"/>
            </p:custDataLst>
          </p:nvPr>
        </p:nvSpPr>
        <p:spPr>
          <a:xfrm>
            <a:off x="4703719" y="2856195"/>
            <a:ext cx="1503772" cy="369332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spAutoFit/>
          </a:bodyPr>
          <a:lstStyle/>
          <a:p>
            <a:pPr lvl="0"/>
            <a:r>
              <a:rPr lang="zh-CN" altLang="en-US" sz="2400" dirty="0" smtClean="0">
                <a:solidFill>
                  <a:schemeClr val="accent1"/>
                </a:solidFill>
                <a:latin typeface="Arial" panose="020B0604020202090204" pitchFamily="34" charset="0"/>
                <a:ea typeface="微软雅黑" pitchFamily="34" charset="-122"/>
                <a:sym typeface="Arial" panose="020B0604020202090204" pitchFamily="34" charset="0"/>
              </a:rPr>
              <a:t>能力成长</a:t>
            </a:r>
            <a:endParaRPr lang="zh-CN" altLang="en-US" sz="2400" dirty="0">
              <a:solidFill>
                <a:schemeClr val="accent1"/>
              </a:solidFill>
              <a:latin typeface="Arial" panose="020B0604020202090204" pitchFamily="34" charset="0"/>
              <a:ea typeface="微软雅黑" pitchFamily="34" charset="-122"/>
              <a:sym typeface="Arial" panose="020B0604020202090204" pitchFamily="34" charset="0"/>
            </a:endParaRPr>
          </a:p>
        </p:txBody>
      </p:sp>
      <p:sp>
        <p:nvSpPr>
          <p:cNvPr id="24" name="MH_Number_4"/>
          <p:cNvSpPr/>
          <p:nvPr>
            <p:custDataLst>
              <p:tags r:id="rId7"/>
            </p:custDataLst>
          </p:nvPr>
        </p:nvSpPr>
        <p:spPr>
          <a:xfrm>
            <a:off x="3998761" y="3714942"/>
            <a:ext cx="379646" cy="379646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203200" dist="1143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b="1">
                <a:solidFill>
                  <a:schemeClr val="bg1"/>
                </a:solidFill>
                <a:latin typeface="Arial" panose="020B0604020202090204" pitchFamily="34" charset="0"/>
                <a:ea typeface="微软雅黑" pitchFamily="34" charset="-122"/>
                <a:cs typeface="Times New Roman" panose="02020503050405090304" pitchFamily="18" charset="0"/>
                <a:sym typeface="Arial" panose="020B0604020202090204" pitchFamily="34" charset="0"/>
              </a:rPr>
              <a:t>4</a:t>
            </a:r>
            <a:endParaRPr lang="zh-CN" altLang="en-US" b="1" dirty="0">
              <a:solidFill>
                <a:schemeClr val="bg1"/>
              </a:solidFill>
              <a:latin typeface="Arial" panose="020B0604020202090204" pitchFamily="34" charset="0"/>
              <a:ea typeface="微软雅黑" pitchFamily="34" charset="-122"/>
              <a:cs typeface="Times New Roman" panose="02020503050405090304" pitchFamily="18" charset="0"/>
              <a:sym typeface="Arial" panose="020B0604020202090204" pitchFamily="34" charset="0"/>
            </a:endParaRPr>
          </a:p>
        </p:txBody>
      </p:sp>
      <p:sp>
        <p:nvSpPr>
          <p:cNvPr id="25" name="MH_Entry_4"/>
          <p:cNvSpPr/>
          <p:nvPr>
            <p:custDataLst>
              <p:tags r:id="rId8"/>
            </p:custDataLst>
          </p:nvPr>
        </p:nvSpPr>
        <p:spPr>
          <a:xfrm>
            <a:off x="4703719" y="3725662"/>
            <a:ext cx="1503772" cy="369332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spAutoFit/>
          </a:bodyPr>
          <a:lstStyle/>
          <a:p>
            <a:pPr lvl="0"/>
            <a:r>
              <a:rPr lang="zh-CN" altLang="en-US" sz="2400" dirty="0" smtClean="0">
                <a:solidFill>
                  <a:schemeClr val="accent2"/>
                </a:solidFill>
                <a:latin typeface="Arial" panose="020B0604020202090204" pitchFamily="34" charset="0"/>
                <a:ea typeface="微软雅黑" pitchFamily="34" charset="-122"/>
                <a:sym typeface="Arial" panose="020B0604020202090204" pitchFamily="34" charset="0"/>
              </a:rPr>
              <a:t>规划展望</a:t>
            </a:r>
            <a:endParaRPr lang="zh-CN" altLang="en-US" sz="2400" dirty="0">
              <a:solidFill>
                <a:schemeClr val="accent2"/>
              </a:solidFill>
              <a:latin typeface="Arial" panose="020B0604020202090204" pitchFamily="34" charset="0"/>
              <a:ea typeface="微软雅黑" pitchFamily="34" charset="-122"/>
              <a:sym typeface="Arial" panose="020B0604020202090204" pitchFamily="34" charset="0"/>
            </a:endParaRPr>
          </a:p>
        </p:txBody>
      </p:sp>
      <p:sp>
        <p:nvSpPr>
          <p:cNvPr id="26" name="MH_Others_1"/>
          <p:cNvSpPr txBox="1"/>
          <p:nvPr>
            <p:custDataLst>
              <p:tags r:id="rId9"/>
            </p:custDataLst>
          </p:nvPr>
        </p:nvSpPr>
        <p:spPr>
          <a:xfrm>
            <a:off x="1448519" y="1144301"/>
            <a:ext cx="1107996" cy="2512496"/>
          </a:xfrm>
          <a:prstGeom prst="rect">
            <a:avLst/>
          </a:prstGeom>
          <a:noFill/>
        </p:spPr>
        <p:txBody>
          <a:bodyPr vert="eaVert" wrap="square" lIns="0" tIns="0" rIns="0" bIns="0" rtlCol="0" anchor="ctr" anchorCtr="0">
            <a:spAutoFit/>
          </a:bodyPr>
          <a:lstStyle/>
          <a:p>
            <a:pPr algn="ctr"/>
            <a:r>
              <a:rPr lang="zh-CN" altLang="en-US" sz="7200" b="1" dirty="0">
                <a:solidFill>
                  <a:schemeClr val="bg1"/>
                </a:solidFill>
                <a:latin typeface="Arial" panose="020B0604020202090204" pitchFamily="34" charset="0"/>
                <a:ea typeface="微软雅黑" pitchFamily="34" charset="-122"/>
                <a:sym typeface="Arial" panose="020B0604020202090204" pitchFamily="34" charset="0"/>
              </a:rPr>
              <a:t>目录</a:t>
            </a:r>
            <a:endParaRPr lang="zh-CN" altLang="en-US" sz="7200" b="1" dirty="0">
              <a:solidFill>
                <a:schemeClr val="bg1"/>
              </a:solidFill>
              <a:latin typeface="Arial" panose="020B0604020202090204" pitchFamily="34" charset="0"/>
              <a:ea typeface="微软雅黑" pitchFamily="34" charset="-122"/>
              <a:sym typeface="Arial" panose="020B0604020202090204" pitchFamily="34" charset="0"/>
            </a:endParaRPr>
          </a:p>
        </p:txBody>
      </p:sp>
      <p:sp>
        <p:nvSpPr>
          <p:cNvPr id="27" name="MH_Others_2"/>
          <p:cNvSpPr txBox="1"/>
          <p:nvPr>
            <p:custDataLst>
              <p:tags r:id="rId10"/>
            </p:custDataLst>
          </p:nvPr>
        </p:nvSpPr>
        <p:spPr>
          <a:xfrm rot="5400000">
            <a:off x="-464216" y="2334618"/>
            <a:ext cx="3299115" cy="43088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CN" sz="2800" b="1" dirty="0">
                <a:solidFill>
                  <a:schemeClr val="bg1"/>
                </a:solidFill>
                <a:latin typeface="Arial" panose="020B0604020202090204" pitchFamily="34" charset="0"/>
                <a:ea typeface="微软雅黑" pitchFamily="34" charset="-122"/>
                <a:sym typeface="Arial" panose="020B0604020202090204" pitchFamily="34" charset="0"/>
              </a:rPr>
              <a:t>CONTENTS</a:t>
            </a:r>
            <a:endParaRPr lang="zh-CN" altLang="en-US" sz="2800" b="1" dirty="0">
              <a:solidFill>
                <a:schemeClr val="bg1"/>
              </a:solidFill>
              <a:latin typeface="Arial" panose="020B0604020202090204" pitchFamily="34" charset="0"/>
              <a:ea typeface="微软雅黑" pitchFamily="34" charset="-122"/>
              <a:sym typeface="Arial" panose="020B0604020202090204" pitchFamily="34" charset="0"/>
            </a:endParaRPr>
          </a:p>
        </p:txBody>
      </p:sp>
      <p:sp>
        <p:nvSpPr>
          <p:cNvPr id="28" name="任意多边形 15"/>
          <p:cNvSpPr/>
          <p:nvPr/>
        </p:nvSpPr>
        <p:spPr bwMode="auto">
          <a:xfrm>
            <a:off x="7632751" y="520935"/>
            <a:ext cx="1511250" cy="4430205"/>
          </a:xfrm>
          <a:custGeom>
            <a:avLst/>
            <a:gdLst>
              <a:gd name="connsiteX0" fmla="*/ 0 w 4511489"/>
              <a:gd name="connsiteY0" fmla="*/ 0 h 4261259"/>
              <a:gd name="connsiteX1" fmla="*/ 4511489 w 4511489"/>
              <a:gd name="connsiteY1" fmla="*/ 0 h 4261259"/>
              <a:gd name="connsiteX2" fmla="*/ 4511489 w 4511489"/>
              <a:gd name="connsiteY2" fmla="*/ 4261259 h 4261259"/>
              <a:gd name="connsiteX3" fmla="*/ 0 w 4511489"/>
              <a:gd name="connsiteY3" fmla="*/ 4261259 h 4261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11489" h="4261259">
                <a:moveTo>
                  <a:pt x="0" y="0"/>
                </a:moveTo>
                <a:lnTo>
                  <a:pt x="4511489" y="0"/>
                </a:lnTo>
                <a:lnTo>
                  <a:pt x="4511489" y="4261259"/>
                </a:lnTo>
                <a:lnTo>
                  <a:pt x="0" y="4261259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</a:ln>
        </p:spPr>
        <p:txBody>
          <a:bodyPr vert="horz" wrap="square" lIns="128573" tIns="64286" rIns="128573" bIns="64286" numCol="1" anchor="t" anchorCtr="0" compatLnSpc="1">
            <a:noAutofit/>
          </a:bodyPr>
          <a:lstStyle/>
          <a:p>
            <a:endParaRPr lang="zh-CN" altLang="en-US" sz="2000">
              <a:latin typeface="Arial" panose="020B0604020202090204" pitchFamily="34" charset="0"/>
              <a:ea typeface="微软雅黑" pitchFamily="34" charset="-122"/>
              <a:sym typeface="Arial" panose="020B0604020202090204" pitchFamily="34" charset="0"/>
            </a:endParaRPr>
          </a:p>
        </p:txBody>
      </p:sp>
      <p:sp>
        <p:nvSpPr>
          <p:cNvPr id="4" name="标题 1"/>
          <p:cNvSpPr txBox="1"/>
          <p:nvPr/>
        </p:nvSpPr>
        <p:spPr>
          <a:xfrm>
            <a:off x="107504" y="-15974"/>
            <a:ext cx="5843588" cy="5715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目录</a:t>
            </a:r>
            <a:endParaRPr lang="zh-CN" altLang="en-US" sz="2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1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3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4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700"/>
                            </p:stCondLst>
                            <p:childTnLst>
                              <p:par>
                                <p:cTn id="2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200"/>
                            </p:stCondLst>
                            <p:childTnLst>
                              <p:par>
                                <p:cTn id="4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ldLvl="0" animBg="1"/>
      <p:bldP spid="18" grpId="0" bldLvl="0" animBg="1"/>
      <p:bldP spid="19" grpId="0" bldLvl="0" animBg="1"/>
      <p:bldP spid="20" grpId="0" bldLvl="0" animBg="1"/>
      <p:bldP spid="21" grpId="0" bldLvl="0" animBg="1"/>
      <p:bldP spid="22" grpId="0" bldLvl="0" animBg="1"/>
      <p:bldP spid="23" grpId="0" bldLvl="0" animBg="1"/>
      <p:bldP spid="24" grpId="0" bldLvl="0" animBg="1"/>
      <p:bldP spid="25" grpId="0" bldLvl="0" animBg="1"/>
      <p:bldP spid="26" grpId="0"/>
      <p:bldP spid="27" grpId="0"/>
      <p:bldP spid="28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Box 3"/>
          <p:cNvSpPr txBox="1"/>
          <p:nvPr>
            <p:custDataLst>
              <p:tags r:id="rId1"/>
            </p:custDataLst>
          </p:nvPr>
        </p:nvSpPr>
        <p:spPr>
          <a:xfrm>
            <a:off x="4092177" y="2041773"/>
            <a:ext cx="959644" cy="290989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algn="dist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id-ID" sz="1050" kern="0" spc="200">
                <a:solidFill>
                  <a:schemeClr val="accent1"/>
                </a:solidFill>
                <a:latin typeface="Arial" panose="020B0604020202090204" pitchFamily="34" charset="0"/>
                <a:ea typeface="微软雅黑" pitchFamily="34" charset="-122"/>
                <a:cs typeface="Arial" panose="020B0604020202090204" pitchFamily="34" charset="0"/>
                <a:sym typeface="+mn-lt"/>
              </a:rPr>
              <a:t>ONE</a:t>
            </a:r>
            <a:endParaRPr kumimoji="0" lang="id-ID" sz="1050" kern="0" spc="200" noProof="0" dirty="0">
              <a:solidFill>
                <a:schemeClr val="accent1"/>
              </a:solidFill>
              <a:latin typeface="Arial" panose="020B0604020202090204" pitchFamily="34" charset="0"/>
              <a:ea typeface="微软雅黑" pitchFamily="34" charset="-122"/>
              <a:cs typeface="Arial" panose="020B0604020202090204" pitchFamily="34" charset="0"/>
              <a:sym typeface="+mn-lt"/>
            </a:endParaRPr>
          </a:p>
        </p:txBody>
      </p:sp>
      <p:sp>
        <p:nvSpPr>
          <p:cNvPr id="7" name="TextBox 2"/>
          <p:cNvSpPr txBox="1"/>
          <p:nvPr>
            <p:custDataLst>
              <p:tags r:id="rId2"/>
            </p:custDataLst>
          </p:nvPr>
        </p:nvSpPr>
        <p:spPr>
          <a:xfrm>
            <a:off x="3602592" y="909251"/>
            <a:ext cx="1938814" cy="1288256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algn="ctr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en-US" altLang="zh-CN" sz="7200" kern="0" spc="200">
                <a:solidFill>
                  <a:schemeClr val="accent1"/>
                </a:solidFill>
                <a:latin typeface="Arial" panose="020B0604020202090204" pitchFamily="34" charset="0"/>
                <a:ea typeface="微软雅黑" pitchFamily="34" charset="-122"/>
                <a:cs typeface="Arial" panose="020B0604020202090204" pitchFamily="34" charset="0"/>
                <a:sym typeface="+mn-lt"/>
              </a:rPr>
              <a:t>01</a:t>
            </a:r>
            <a:endParaRPr lang="en-US" altLang="zh-CN" sz="7200" kern="0" spc="200">
              <a:solidFill>
                <a:schemeClr val="accent1"/>
              </a:solidFill>
              <a:latin typeface="Arial" panose="020B0604020202090204" pitchFamily="34" charset="0"/>
              <a:ea typeface="微软雅黑" pitchFamily="34" charset="-122"/>
              <a:cs typeface="Arial" panose="020B0604020202090204" pitchFamily="34" charset="0"/>
              <a:sym typeface="+mn-lt"/>
            </a:endParaRPr>
          </a:p>
        </p:txBody>
      </p:sp>
      <p:sp>
        <p:nvSpPr>
          <p:cNvPr id="2" name="副标题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2409110" y="3162866"/>
            <a:ext cx="4325779" cy="289560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600"/>
              <a:buFont typeface="Arial" panose="020B0604020202090204" pitchFamily="34" charset="0"/>
              <a:buNone/>
              <a:defRPr sz="12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pitchFamily="34" charset="-122"/>
                <a:cs typeface="+mn-cs"/>
              </a:defRPr>
            </a:lvl1pPr>
            <a:lvl2pPr marL="342900" indent="0" algn="ctr" defTabSz="6858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None/>
              <a:tabLst>
                <a:tab pos="1207135" algn="l"/>
              </a:tabLst>
              <a:defRPr sz="12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pitchFamily="34" charset="-122"/>
                <a:cs typeface="+mn-cs"/>
              </a:defRPr>
            </a:lvl2pPr>
            <a:lvl3pPr marL="685800" indent="0" algn="ctr" defTabSz="6858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None/>
              <a:defRPr sz="12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pitchFamily="34" charset="-122"/>
                <a:cs typeface="+mn-cs"/>
              </a:defRPr>
            </a:lvl3pPr>
            <a:lvl4pPr marL="1028700" indent="0" algn="ctr" defTabSz="6858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None/>
              <a:defRPr sz="12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pitchFamily="34" charset="-122"/>
                <a:cs typeface="+mn-cs"/>
              </a:defRPr>
            </a:lvl4pPr>
            <a:lvl5pPr marL="1371600" indent="0" algn="ctr" defTabSz="6858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None/>
              <a:defRPr sz="12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pitchFamily="34" charset="-122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chemeClr val="tx1"/>
                </a:solidFill>
              </a:rPr>
              <a:t>2018.11-</a:t>
            </a:r>
            <a:r>
              <a:rPr lang="zh-CN" altLang="en-US" dirty="0">
                <a:solidFill>
                  <a:schemeClr val="tx1"/>
                </a:solidFill>
              </a:rPr>
              <a:t>至今工作经历介绍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2409110" y="2383721"/>
            <a:ext cx="4325779" cy="626745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ts val="4400"/>
              <a:buFont typeface="Arial" panose="020B0604020202090204" pitchFamily="34" charset="0"/>
              <a:buNone/>
              <a:defRPr sz="3300" b="0" u="none" strike="noStrike" kern="1200" cap="none" spc="200" normalizeH="0">
                <a:solidFill>
                  <a:schemeClr val="tx1"/>
                </a:solidFill>
                <a:uFillTx/>
                <a:latin typeface="Arial" panose="020B0604020202090204" pitchFamily="34" charset="0"/>
                <a:ea typeface="汉仪旗黑-85S" panose="00020600040101010101" pitchFamily="18" charset="-122"/>
                <a:cs typeface="+mj-cs"/>
              </a:defRPr>
            </a:lvl1pPr>
          </a:lstStyle>
          <a:p>
            <a:r>
              <a:rPr lang="zh-CN" altLang="en-US" dirty="0">
                <a:solidFill>
                  <a:schemeClr val="tx1"/>
                </a:solidFill>
              </a:rPr>
              <a:t>工作回顾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9" name="Rectangle 7"/>
          <p:cNvSpPr>
            <a:spLocks noChangeArrowheads="1"/>
          </p:cNvSpPr>
          <p:nvPr/>
        </p:nvSpPr>
        <p:spPr bwMode="auto">
          <a:xfrm>
            <a:off x="0" y="2752165"/>
            <a:ext cx="9144000" cy="1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lIns="91431" tIns="45715" rIns="91431" bIns="45715"/>
          <a:p>
            <a:pPr eaLnBrk="1" hangingPunct="1"/>
            <a:endParaRPr lang="zh-CN" altLang="zh-CN"/>
          </a:p>
        </p:txBody>
      </p:sp>
      <p:sp>
        <p:nvSpPr>
          <p:cNvPr id="53" name="矩形 52"/>
          <p:cNvSpPr/>
          <p:nvPr/>
        </p:nvSpPr>
        <p:spPr>
          <a:xfrm>
            <a:off x="7487152" y="4802004"/>
            <a:ext cx="976549" cy="213585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zh-CN" altLang="en-US" sz="790" dirty="0">
                <a:solidFill>
                  <a:schemeClr val="bg1"/>
                </a:solidFill>
                <a:latin typeface="思源黑体旧字形 Light" panose="020B0300000000000000" pitchFamily="34" charset="-128"/>
                <a:ea typeface="思源黑体旧字形 Light" panose="020B0300000000000000" pitchFamily="34" charset="-128"/>
                <a:sym typeface="思源黑体旧字形 Light" panose="020B0300000000000000" pitchFamily="34" charset="-128"/>
              </a:rPr>
              <a:t>WWW.58PIC.COM</a:t>
            </a:r>
            <a:endParaRPr lang="zh-CN" altLang="en-US" sz="790" dirty="0">
              <a:solidFill>
                <a:schemeClr val="bg1"/>
              </a:solidFill>
              <a:latin typeface="思源黑体旧字形 Light" panose="020B0300000000000000" pitchFamily="34" charset="-128"/>
              <a:ea typeface="思源黑体旧字形 Light" panose="020B0300000000000000" pitchFamily="34" charset="-128"/>
              <a:sym typeface="思源黑体旧字形 Light" panose="020B0300000000000000" pitchFamily="34" charset="-128"/>
            </a:endParaRPr>
          </a:p>
        </p:txBody>
      </p:sp>
      <p:grpSp>
        <p:nvGrpSpPr>
          <p:cNvPr id="50" name="组合 2"/>
          <p:cNvGrpSpPr/>
          <p:nvPr/>
        </p:nvGrpSpPr>
        <p:grpSpPr>
          <a:xfrm>
            <a:off x="979723" y="2134231"/>
            <a:ext cx="154781" cy="703659"/>
            <a:chOff x="1745505" y="2220491"/>
            <a:chExt cx="154781" cy="703659"/>
          </a:xfrm>
          <a:solidFill>
            <a:schemeClr val="accent1"/>
          </a:solidFill>
        </p:grpSpPr>
        <p:sp>
          <p:nvSpPr>
            <p:cNvPr id="51" name="Rectangle 6"/>
            <p:cNvSpPr>
              <a:spLocks noChangeArrowheads="1"/>
            </p:cNvSpPr>
            <p:nvPr/>
          </p:nvSpPr>
          <p:spPr bwMode="auto">
            <a:xfrm>
              <a:off x="1814562" y="2220491"/>
              <a:ext cx="16669" cy="626269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p>
              <a:pPr eaLnBrk="1" hangingPunct="1"/>
              <a:endParaRPr lang="zh-CN" altLang="zh-CN"/>
            </a:p>
          </p:txBody>
        </p:sp>
        <p:sp>
          <p:nvSpPr>
            <p:cNvPr id="52" name="Oval 8"/>
            <p:cNvSpPr>
              <a:spLocks noChangeArrowheads="1"/>
            </p:cNvSpPr>
            <p:nvPr/>
          </p:nvSpPr>
          <p:spPr bwMode="auto">
            <a:xfrm>
              <a:off x="1745505" y="2768178"/>
              <a:ext cx="154781" cy="155972"/>
            </a:xfrm>
            <a:prstGeom prst="ellipse">
              <a:avLst/>
            </a:prstGeom>
            <a:grpFill/>
            <a:ln>
              <a:noFill/>
            </a:ln>
          </p:spPr>
          <p:txBody>
            <a:bodyPr/>
            <a:p>
              <a:pPr eaLnBrk="1" hangingPunct="1"/>
              <a:endParaRPr lang="zh-CN" altLang="zh-CN"/>
            </a:p>
          </p:txBody>
        </p:sp>
      </p:grpSp>
      <p:grpSp>
        <p:nvGrpSpPr>
          <p:cNvPr id="54" name="组合 4"/>
          <p:cNvGrpSpPr/>
          <p:nvPr/>
        </p:nvGrpSpPr>
        <p:grpSpPr>
          <a:xfrm>
            <a:off x="1794843" y="2681918"/>
            <a:ext cx="154781" cy="703660"/>
            <a:chOff x="2993454" y="2768178"/>
            <a:chExt cx="154781" cy="703660"/>
          </a:xfrm>
          <a:solidFill>
            <a:schemeClr val="accent2"/>
          </a:solidFill>
        </p:grpSpPr>
        <p:sp>
          <p:nvSpPr>
            <p:cNvPr id="55" name="Rectangle 5"/>
            <p:cNvSpPr>
              <a:spLocks noChangeArrowheads="1"/>
            </p:cNvSpPr>
            <p:nvPr/>
          </p:nvSpPr>
          <p:spPr bwMode="auto">
            <a:xfrm>
              <a:off x="3062511" y="2924150"/>
              <a:ext cx="15478" cy="547688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p>
              <a:pPr eaLnBrk="1" hangingPunct="1"/>
              <a:endParaRPr lang="zh-CN" altLang="zh-CN"/>
            </a:p>
          </p:txBody>
        </p:sp>
        <p:sp>
          <p:nvSpPr>
            <p:cNvPr id="56" name="Oval 14"/>
            <p:cNvSpPr>
              <a:spLocks noChangeArrowheads="1"/>
            </p:cNvSpPr>
            <p:nvPr/>
          </p:nvSpPr>
          <p:spPr bwMode="auto">
            <a:xfrm>
              <a:off x="2993454" y="2768178"/>
              <a:ext cx="154781" cy="155972"/>
            </a:xfrm>
            <a:prstGeom prst="ellipse">
              <a:avLst/>
            </a:prstGeom>
            <a:grpFill/>
            <a:ln>
              <a:noFill/>
            </a:ln>
          </p:spPr>
          <p:txBody>
            <a:bodyPr/>
            <a:p>
              <a:pPr eaLnBrk="1" hangingPunct="1"/>
              <a:endParaRPr lang="zh-CN" altLang="zh-CN"/>
            </a:p>
          </p:txBody>
        </p:sp>
      </p:grpSp>
      <p:grpSp>
        <p:nvGrpSpPr>
          <p:cNvPr id="57" name="组合 6"/>
          <p:cNvGrpSpPr/>
          <p:nvPr/>
        </p:nvGrpSpPr>
        <p:grpSpPr>
          <a:xfrm>
            <a:off x="4349513" y="2134231"/>
            <a:ext cx="155972" cy="703659"/>
            <a:chOff x="4064842" y="2220491"/>
            <a:chExt cx="155972" cy="703659"/>
          </a:xfrm>
          <a:solidFill>
            <a:schemeClr val="accent3"/>
          </a:solidFill>
        </p:grpSpPr>
        <p:sp>
          <p:nvSpPr>
            <p:cNvPr id="58" name="Rectangle 17"/>
            <p:cNvSpPr>
              <a:spLocks noChangeArrowheads="1"/>
            </p:cNvSpPr>
            <p:nvPr/>
          </p:nvSpPr>
          <p:spPr bwMode="auto">
            <a:xfrm>
              <a:off x="4135089" y="2220491"/>
              <a:ext cx="15478" cy="626269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p>
              <a:pPr eaLnBrk="1" hangingPunct="1"/>
              <a:endParaRPr lang="zh-CN" altLang="zh-CN"/>
            </a:p>
          </p:txBody>
        </p:sp>
        <p:sp>
          <p:nvSpPr>
            <p:cNvPr id="59" name="Oval 18"/>
            <p:cNvSpPr>
              <a:spLocks noChangeArrowheads="1"/>
            </p:cNvSpPr>
            <p:nvPr/>
          </p:nvSpPr>
          <p:spPr bwMode="auto">
            <a:xfrm>
              <a:off x="4064842" y="2768178"/>
              <a:ext cx="155972" cy="155972"/>
            </a:xfrm>
            <a:prstGeom prst="ellipse">
              <a:avLst/>
            </a:prstGeom>
            <a:grpFill/>
            <a:ln>
              <a:noFill/>
            </a:ln>
          </p:spPr>
          <p:txBody>
            <a:bodyPr/>
            <a:p>
              <a:pPr eaLnBrk="1" hangingPunct="1"/>
              <a:endParaRPr lang="zh-CN" altLang="zh-CN"/>
            </a:p>
          </p:txBody>
        </p:sp>
      </p:grpSp>
      <p:grpSp>
        <p:nvGrpSpPr>
          <p:cNvPr id="60" name="组合 8"/>
          <p:cNvGrpSpPr/>
          <p:nvPr/>
        </p:nvGrpSpPr>
        <p:grpSpPr>
          <a:xfrm>
            <a:off x="5192290" y="2681919"/>
            <a:ext cx="155972" cy="703660"/>
            <a:chOff x="5192289" y="2768178"/>
            <a:chExt cx="155972" cy="703660"/>
          </a:xfrm>
          <a:solidFill>
            <a:schemeClr val="accent4"/>
          </a:solidFill>
        </p:grpSpPr>
        <p:sp>
          <p:nvSpPr>
            <p:cNvPr id="61" name="Rectangle 16"/>
            <p:cNvSpPr>
              <a:spLocks noChangeArrowheads="1"/>
            </p:cNvSpPr>
            <p:nvPr/>
          </p:nvSpPr>
          <p:spPr bwMode="auto">
            <a:xfrm>
              <a:off x="5262536" y="2924150"/>
              <a:ext cx="15478" cy="547688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p>
              <a:pPr eaLnBrk="1" hangingPunct="1"/>
              <a:endParaRPr lang="zh-CN" altLang="zh-CN"/>
            </a:p>
          </p:txBody>
        </p:sp>
        <p:sp>
          <p:nvSpPr>
            <p:cNvPr id="62" name="Oval 19"/>
            <p:cNvSpPr>
              <a:spLocks noChangeArrowheads="1"/>
            </p:cNvSpPr>
            <p:nvPr/>
          </p:nvSpPr>
          <p:spPr bwMode="auto">
            <a:xfrm>
              <a:off x="5192289" y="2768178"/>
              <a:ext cx="155972" cy="155972"/>
            </a:xfrm>
            <a:prstGeom prst="ellipse">
              <a:avLst/>
            </a:prstGeom>
            <a:grpFill/>
            <a:ln>
              <a:noFill/>
            </a:ln>
          </p:spPr>
          <p:txBody>
            <a:bodyPr/>
            <a:p>
              <a:pPr eaLnBrk="1" hangingPunct="1"/>
              <a:endParaRPr lang="zh-CN" altLang="zh-CN"/>
            </a:p>
          </p:txBody>
        </p:sp>
      </p:grpSp>
      <p:grpSp>
        <p:nvGrpSpPr>
          <p:cNvPr id="63" name="组合 10"/>
          <p:cNvGrpSpPr/>
          <p:nvPr/>
        </p:nvGrpSpPr>
        <p:grpSpPr>
          <a:xfrm>
            <a:off x="6044959" y="2119148"/>
            <a:ext cx="155972" cy="703659"/>
            <a:chOff x="6269755" y="2220491"/>
            <a:chExt cx="155972" cy="703659"/>
          </a:xfrm>
          <a:solidFill>
            <a:schemeClr val="accent1"/>
          </a:solidFill>
        </p:grpSpPr>
        <p:sp>
          <p:nvSpPr>
            <p:cNvPr id="64" name="Rectangle 267"/>
            <p:cNvSpPr>
              <a:spLocks noChangeArrowheads="1"/>
            </p:cNvSpPr>
            <p:nvPr/>
          </p:nvSpPr>
          <p:spPr bwMode="auto">
            <a:xfrm>
              <a:off x="6340002" y="2220491"/>
              <a:ext cx="15478" cy="626269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p>
              <a:pPr eaLnBrk="1" hangingPunct="1"/>
              <a:endParaRPr lang="zh-CN" altLang="zh-CN"/>
            </a:p>
          </p:txBody>
        </p:sp>
        <p:sp>
          <p:nvSpPr>
            <p:cNvPr id="65" name="Oval 268"/>
            <p:cNvSpPr>
              <a:spLocks noChangeArrowheads="1"/>
            </p:cNvSpPr>
            <p:nvPr/>
          </p:nvSpPr>
          <p:spPr bwMode="auto">
            <a:xfrm>
              <a:off x="6269755" y="2768178"/>
              <a:ext cx="155972" cy="155972"/>
            </a:xfrm>
            <a:prstGeom prst="ellipse">
              <a:avLst/>
            </a:prstGeom>
            <a:grpFill/>
            <a:ln>
              <a:noFill/>
            </a:ln>
          </p:spPr>
          <p:txBody>
            <a:bodyPr/>
            <a:p>
              <a:pPr eaLnBrk="1" hangingPunct="1"/>
              <a:endParaRPr lang="zh-CN" altLang="zh-CN"/>
            </a:p>
          </p:txBody>
        </p:sp>
      </p:grpSp>
      <p:sp>
        <p:nvSpPr>
          <p:cNvPr id="73" name="Oval 20"/>
          <p:cNvSpPr>
            <a:spLocks noChangeArrowheads="1"/>
          </p:cNvSpPr>
          <p:nvPr/>
        </p:nvSpPr>
        <p:spPr bwMode="auto">
          <a:xfrm>
            <a:off x="4194732" y="1899678"/>
            <a:ext cx="466725" cy="46910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/>
          <a:p>
            <a:pPr eaLnBrk="1" hangingPunct="1"/>
            <a:endParaRPr lang="zh-CN" altLang="zh-CN"/>
          </a:p>
        </p:txBody>
      </p:sp>
      <p:sp>
        <p:nvSpPr>
          <p:cNvPr id="76" name="Oval 269"/>
          <p:cNvSpPr>
            <a:spLocks noChangeArrowheads="1"/>
          </p:cNvSpPr>
          <p:nvPr/>
        </p:nvSpPr>
        <p:spPr bwMode="auto">
          <a:xfrm>
            <a:off x="5889582" y="1910200"/>
            <a:ext cx="466725" cy="46910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/>
          <a:p>
            <a:pPr eaLnBrk="1" hangingPunct="1"/>
            <a:endParaRPr lang="zh-CN" altLang="zh-CN"/>
          </a:p>
        </p:txBody>
      </p:sp>
      <p:sp>
        <p:nvSpPr>
          <p:cNvPr id="79" name="Oval 15"/>
          <p:cNvSpPr>
            <a:spLocks noChangeArrowheads="1"/>
          </p:cNvSpPr>
          <p:nvPr/>
        </p:nvSpPr>
        <p:spPr bwMode="auto">
          <a:xfrm>
            <a:off x="1643522" y="3153546"/>
            <a:ext cx="466725" cy="46910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/>
          <a:p>
            <a:pPr eaLnBrk="1" hangingPunct="1"/>
            <a:endParaRPr lang="zh-CN" altLang="zh-CN"/>
          </a:p>
        </p:txBody>
      </p:sp>
      <p:sp>
        <p:nvSpPr>
          <p:cNvPr id="82" name="Oval 20"/>
          <p:cNvSpPr>
            <a:spLocks noChangeArrowheads="1"/>
          </p:cNvSpPr>
          <p:nvPr/>
        </p:nvSpPr>
        <p:spPr bwMode="auto">
          <a:xfrm>
            <a:off x="5037508" y="3151026"/>
            <a:ext cx="466725" cy="46910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/>
          <a:p>
            <a:pPr eaLnBrk="1" hangingPunct="1"/>
            <a:endParaRPr lang="zh-CN" altLang="zh-CN"/>
          </a:p>
        </p:txBody>
      </p:sp>
      <p:sp>
        <p:nvSpPr>
          <p:cNvPr id="89" name="TextBox 35"/>
          <p:cNvSpPr txBox="1"/>
          <p:nvPr/>
        </p:nvSpPr>
        <p:spPr>
          <a:xfrm>
            <a:off x="2093427" y="794068"/>
            <a:ext cx="1099820" cy="274320"/>
          </a:xfrm>
          <a:prstGeom prst="rect">
            <a:avLst/>
          </a:prstGeom>
          <a:noFill/>
        </p:spPr>
        <p:txBody>
          <a:bodyPr wrap="none" lIns="91431" tIns="45715" rIns="91431" bIns="45715" rtlCol="0">
            <a:spAutoFit/>
          </a:bodyPr>
          <a:p>
            <a:pPr algn="l"/>
            <a:r>
              <a:rPr lang="zh-CN" altLang="en-US" sz="1200" b="1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热点段子后台</a:t>
            </a:r>
            <a:endParaRPr lang="zh-CN" altLang="en-US" sz="1200" b="1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0" name="TextBox 36"/>
          <p:cNvSpPr txBox="1"/>
          <p:nvPr/>
        </p:nvSpPr>
        <p:spPr>
          <a:xfrm>
            <a:off x="2031197" y="1117144"/>
            <a:ext cx="1326766" cy="643890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p>
            <a:r>
              <a:rPr lang="en-US" altLang="zh-CN" sz="900" dirty="0">
                <a:solidFill>
                  <a:schemeClr val="accent2">
                    <a:lumMod val="75000"/>
                  </a:schemeClr>
                </a:solidFill>
              </a:rPr>
              <a:t>1</a:t>
            </a:r>
            <a:r>
              <a:rPr lang="zh-CN" altLang="en-US" sz="900" dirty="0">
                <a:solidFill>
                  <a:schemeClr val="accent2">
                    <a:lumMod val="75000"/>
                  </a:schemeClr>
                </a:solidFill>
              </a:rPr>
              <a:t>、完成热点段子后台推送、氧气、任务和视频审核编辑相关的</a:t>
            </a:r>
            <a:r>
              <a:rPr lang="zh-CN" altLang="en-US" sz="900" b="1" dirty="0">
                <a:solidFill>
                  <a:srgbClr val="2D7BA6"/>
                </a:solidFill>
              </a:rPr>
              <a:t>12</a:t>
            </a:r>
            <a:r>
              <a:rPr lang="zh-CN" altLang="en-US" sz="900" dirty="0">
                <a:solidFill>
                  <a:schemeClr val="accent2">
                    <a:lumMod val="75000"/>
                  </a:schemeClr>
                </a:solidFill>
              </a:rPr>
              <a:t>个功能；</a:t>
            </a:r>
            <a:endParaRPr lang="zh-CN" altLang="en-US" sz="9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3" name="TextBox 39"/>
          <p:cNvSpPr txBox="1"/>
          <p:nvPr/>
        </p:nvSpPr>
        <p:spPr>
          <a:xfrm>
            <a:off x="1311914" y="3695314"/>
            <a:ext cx="1099820" cy="274320"/>
          </a:xfrm>
          <a:prstGeom prst="rect">
            <a:avLst/>
          </a:prstGeom>
          <a:noFill/>
        </p:spPr>
        <p:txBody>
          <a:bodyPr wrap="none" lIns="91431" tIns="45715" rIns="91431" bIns="45715" rtlCol="0">
            <a:spAutoFit/>
          </a:bodyPr>
          <a:p>
            <a:r>
              <a:rPr lang="zh-CN" altLang="en-US" sz="1200" b="1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静态资源服务</a:t>
            </a:r>
            <a:endParaRPr lang="zh-CN" altLang="en-US" sz="1200" b="1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4" name="TextBox 40"/>
          <p:cNvSpPr txBox="1"/>
          <p:nvPr/>
        </p:nvSpPr>
        <p:spPr>
          <a:xfrm>
            <a:off x="1320784" y="4003090"/>
            <a:ext cx="1284393" cy="920750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p>
            <a:r>
              <a:rPr lang="en-US" altLang="zh-CN" sz="900" dirty="0">
                <a:solidFill>
                  <a:schemeClr val="accent2">
                    <a:lumMod val="75000"/>
                  </a:schemeClr>
                </a:solidFill>
              </a:rPr>
              <a:t>1</a:t>
            </a:r>
            <a:r>
              <a:rPr lang="zh-CN" altLang="en-US" sz="900" dirty="0">
                <a:solidFill>
                  <a:schemeClr val="accent2">
                    <a:lumMod val="75000"/>
                  </a:schemeClr>
                </a:solidFill>
              </a:rPr>
              <a:t>、重构和优化</a:t>
            </a:r>
            <a:r>
              <a:rPr lang="en-US" altLang="zh-CN" sz="900" dirty="0">
                <a:solidFill>
                  <a:schemeClr val="accent2">
                    <a:lumMod val="75000"/>
                  </a:schemeClr>
                </a:solidFill>
              </a:rPr>
              <a:t>CDN</a:t>
            </a:r>
            <a:r>
              <a:rPr lang="zh-CN" altLang="en-US" sz="900" dirty="0">
                <a:solidFill>
                  <a:schemeClr val="accent2">
                    <a:lumMod val="75000"/>
                  </a:schemeClr>
                </a:solidFill>
              </a:rPr>
              <a:t>刷新任务功能；</a:t>
            </a:r>
            <a:endParaRPr lang="en-US" altLang="zh-CN" sz="9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altLang="zh-CN" sz="900" dirty="0">
                <a:solidFill>
                  <a:schemeClr val="accent2">
                    <a:lumMod val="75000"/>
                  </a:schemeClr>
                </a:solidFill>
              </a:rPr>
              <a:t>2</a:t>
            </a:r>
            <a:r>
              <a:rPr lang="zh-CN" altLang="en-US" sz="900" dirty="0">
                <a:solidFill>
                  <a:schemeClr val="accent2">
                    <a:lumMod val="75000"/>
                  </a:schemeClr>
                </a:solidFill>
              </a:rPr>
              <a:t>、持续优化使用体验和效率，问卷统计使用满意度达到</a:t>
            </a:r>
            <a:r>
              <a:rPr lang="zh-CN" altLang="en-US" sz="900" b="1" dirty="0">
                <a:solidFill>
                  <a:srgbClr val="2D7BA6"/>
                </a:solidFill>
              </a:rPr>
              <a:t>90%</a:t>
            </a:r>
            <a:endParaRPr lang="en-US" altLang="zh-CN" sz="900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altLang="zh-CN" sz="9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5" name="TextBox 41"/>
          <p:cNvSpPr txBox="1"/>
          <p:nvPr/>
        </p:nvSpPr>
        <p:spPr>
          <a:xfrm>
            <a:off x="4797598" y="3695141"/>
            <a:ext cx="946785" cy="274320"/>
          </a:xfrm>
          <a:prstGeom prst="rect">
            <a:avLst/>
          </a:prstGeom>
          <a:noFill/>
        </p:spPr>
        <p:txBody>
          <a:bodyPr wrap="none" lIns="91431" tIns="45715" rIns="91431" bIns="45715" rtlCol="0">
            <a:spAutoFit/>
          </a:bodyPr>
          <a:p>
            <a:pPr algn="l"/>
            <a:r>
              <a:rPr lang="zh-CN" altLang="en-US" sz="1200" b="1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大前端平台</a:t>
            </a:r>
            <a:endParaRPr lang="zh-CN" altLang="en-US" sz="1200" b="1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三角形 5"/>
          <p:cNvSpPr/>
          <p:nvPr/>
        </p:nvSpPr>
        <p:spPr>
          <a:xfrm rot="5400000">
            <a:off x="8928336" y="2622431"/>
            <a:ext cx="146649" cy="275841"/>
          </a:xfrm>
          <a:prstGeom prst="triangle">
            <a:avLst/>
          </a:prstGeom>
          <a:solidFill>
            <a:srgbClr val="BFBFBF"/>
          </a:solidFill>
          <a:ln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/>
          </a:p>
        </p:txBody>
      </p:sp>
      <p:sp>
        <p:nvSpPr>
          <p:cNvPr id="103" name="Oval 13"/>
          <p:cNvSpPr>
            <a:spLocks noChangeArrowheads="1"/>
          </p:cNvSpPr>
          <p:nvPr/>
        </p:nvSpPr>
        <p:spPr bwMode="auto">
          <a:xfrm>
            <a:off x="826346" y="1890806"/>
            <a:ext cx="466725" cy="469106"/>
          </a:xfrm>
          <a:prstGeom prst="ellipse">
            <a:avLst/>
          </a:prstGeom>
          <a:solidFill>
            <a:srgbClr val="2D7BA6"/>
          </a:solidFill>
          <a:ln>
            <a:noFill/>
          </a:ln>
        </p:spPr>
        <p:txBody>
          <a:bodyPr/>
          <a:p>
            <a:pPr eaLnBrk="1" hangingPunct="1"/>
            <a:endParaRPr lang="zh-CN" altLang="zh-CN" sz="1200" dirty="0">
              <a:solidFill>
                <a:schemeClr val="bg1"/>
              </a:solidFill>
            </a:endParaRPr>
          </a:p>
        </p:txBody>
      </p:sp>
      <p:sp>
        <p:nvSpPr>
          <p:cNvPr id="104" name="TextBox 33"/>
          <p:cNvSpPr txBox="1"/>
          <p:nvPr/>
        </p:nvSpPr>
        <p:spPr>
          <a:xfrm>
            <a:off x="366604" y="794228"/>
            <a:ext cx="1428647" cy="274320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p>
            <a:r>
              <a:rPr lang="zh-CN" altLang="en-US" sz="1200" b="1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通用报表服务</a:t>
            </a:r>
            <a:endParaRPr lang="zh-CN" altLang="en-US" sz="1200" b="1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10724" y="977603"/>
            <a:ext cx="1359589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900" dirty="0">
                <a:solidFill>
                  <a:schemeClr val="accent2">
                    <a:lumMod val="75000"/>
                  </a:schemeClr>
                </a:solidFill>
              </a:rPr>
              <a:t>1</a:t>
            </a:r>
            <a:r>
              <a:rPr lang="zh-CN" altLang="en-US" sz="900" dirty="0">
                <a:solidFill>
                  <a:schemeClr val="accent2">
                    <a:lumMod val="75000"/>
                  </a:schemeClr>
                </a:solidFill>
              </a:rPr>
              <a:t>、聚合页面性能、异常、劫持和访问数据，提供日报订阅；</a:t>
            </a:r>
            <a:endParaRPr lang="en-US" altLang="zh-CN" sz="9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altLang="zh-CN" sz="900" dirty="0">
                <a:solidFill>
                  <a:schemeClr val="accent2">
                    <a:lumMod val="75000"/>
                  </a:schemeClr>
                </a:solidFill>
              </a:rPr>
              <a:t>2</a:t>
            </a:r>
            <a:r>
              <a:rPr lang="zh-CN" altLang="en-US" sz="900" dirty="0">
                <a:solidFill>
                  <a:schemeClr val="accent2">
                    <a:lumMod val="75000"/>
                  </a:schemeClr>
                </a:solidFill>
              </a:rPr>
              <a:t>、接入</a:t>
            </a:r>
            <a:r>
              <a:rPr lang="zh-CN" altLang="en-US" sz="900" b="1" dirty="0">
                <a:solidFill>
                  <a:srgbClr val="2D7BA6"/>
                </a:solidFill>
              </a:rPr>
              <a:t>趣头条、米读、直播、游戏、66、数据中心</a:t>
            </a:r>
            <a:r>
              <a:rPr lang="zh-CN" altLang="en-US" sz="900" dirty="0">
                <a:solidFill>
                  <a:schemeClr val="accent2">
                    <a:lumMod val="75000"/>
                  </a:schemeClr>
                </a:solidFill>
              </a:rPr>
              <a:t>等多个业务线</a:t>
            </a:r>
            <a:r>
              <a:rPr lang="en-US" altLang="zh-CN" sz="900" dirty="0">
                <a:solidFill>
                  <a:schemeClr val="accent2">
                    <a:lumMod val="75000"/>
                  </a:schemeClr>
                </a:solidFill>
              </a:rPr>
              <a:t>/</a:t>
            </a:r>
            <a:r>
              <a:rPr lang="zh-CN" altLang="en-US" sz="900" dirty="0">
                <a:solidFill>
                  <a:schemeClr val="accent2">
                    <a:lumMod val="75000"/>
                  </a:schemeClr>
                </a:solidFill>
              </a:rPr>
              <a:t>部门</a:t>
            </a:r>
            <a:endParaRPr lang="zh-CN" altLang="en-US" sz="9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902612" y="1950780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kumimoji="1" lang="en-US" altLang="zh-CN" dirty="0">
                <a:solidFill>
                  <a:schemeClr val="bg1"/>
                </a:solidFill>
              </a:rPr>
              <a:t>1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1721461" y="3201000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kumimoji="1" lang="en-US" altLang="zh-CN" dirty="0">
                <a:solidFill>
                  <a:schemeClr val="bg1"/>
                </a:solidFill>
              </a:rPr>
              <a:t>2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grpSp>
        <p:nvGrpSpPr>
          <p:cNvPr id="114" name="组合 2"/>
          <p:cNvGrpSpPr/>
          <p:nvPr/>
        </p:nvGrpSpPr>
        <p:grpSpPr>
          <a:xfrm>
            <a:off x="2618013" y="2134231"/>
            <a:ext cx="154781" cy="703659"/>
            <a:chOff x="1745505" y="2220491"/>
            <a:chExt cx="154781" cy="703659"/>
          </a:xfrm>
          <a:solidFill>
            <a:schemeClr val="accent1"/>
          </a:solidFill>
        </p:grpSpPr>
        <p:sp>
          <p:nvSpPr>
            <p:cNvPr id="115" name="Rectangle 6"/>
            <p:cNvSpPr>
              <a:spLocks noChangeArrowheads="1"/>
            </p:cNvSpPr>
            <p:nvPr/>
          </p:nvSpPr>
          <p:spPr bwMode="auto">
            <a:xfrm>
              <a:off x="1814562" y="2220491"/>
              <a:ext cx="16669" cy="626269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p>
              <a:pPr eaLnBrk="1" hangingPunct="1"/>
              <a:endParaRPr lang="zh-CN" altLang="zh-CN"/>
            </a:p>
          </p:txBody>
        </p:sp>
        <p:sp>
          <p:nvSpPr>
            <p:cNvPr id="116" name="Oval 8"/>
            <p:cNvSpPr>
              <a:spLocks noChangeArrowheads="1"/>
            </p:cNvSpPr>
            <p:nvPr/>
          </p:nvSpPr>
          <p:spPr bwMode="auto">
            <a:xfrm>
              <a:off x="1745505" y="2768178"/>
              <a:ext cx="154781" cy="155972"/>
            </a:xfrm>
            <a:prstGeom prst="ellipse">
              <a:avLst/>
            </a:prstGeom>
            <a:grpFill/>
            <a:ln>
              <a:noFill/>
            </a:ln>
          </p:spPr>
          <p:txBody>
            <a:bodyPr/>
            <a:p>
              <a:pPr eaLnBrk="1" hangingPunct="1"/>
              <a:endParaRPr lang="zh-CN" altLang="zh-CN"/>
            </a:p>
          </p:txBody>
        </p:sp>
      </p:grpSp>
      <p:sp>
        <p:nvSpPr>
          <p:cNvPr id="117" name="Oval 13"/>
          <p:cNvSpPr>
            <a:spLocks noChangeArrowheads="1"/>
          </p:cNvSpPr>
          <p:nvPr/>
        </p:nvSpPr>
        <p:spPr bwMode="auto">
          <a:xfrm>
            <a:off x="2464636" y="1890806"/>
            <a:ext cx="466725" cy="469106"/>
          </a:xfrm>
          <a:prstGeom prst="ellipse">
            <a:avLst/>
          </a:prstGeom>
          <a:solidFill>
            <a:srgbClr val="2D7BA6"/>
          </a:solidFill>
          <a:ln>
            <a:noFill/>
          </a:ln>
        </p:spPr>
        <p:txBody>
          <a:bodyPr/>
          <a:p>
            <a:pPr eaLnBrk="1" hangingPunct="1"/>
            <a:endParaRPr lang="zh-CN" altLang="zh-CN" sz="1200" dirty="0">
              <a:solidFill>
                <a:schemeClr val="bg1"/>
              </a:solidFill>
            </a:endParaRPr>
          </a:p>
        </p:txBody>
      </p:sp>
      <p:sp>
        <p:nvSpPr>
          <p:cNvPr id="118" name="文本框 117"/>
          <p:cNvSpPr txBox="1"/>
          <p:nvPr/>
        </p:nvSpPr>
        <p:spPr>
          <a:xfrm>
            <a:off x="2540902" y="1941255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kumimoji="1" lang="en-US" altLang="zh-CN" dirty="0">
                <a:solidFill>
                  <a:schemeClr val="bg1"/>
                </a:solidFill>
              </a:rPr>
              <a:t>3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grpSp>
        <p:nvGrpSpPr>
          <p:cNvPr id="121" name="组合 8"/>
          <p:cNvGrpSpPr/>
          <p:nvPr/>
        </p:nvGrpSpPr>
        <p:grpSpPr>
          <a:xfrm>
            <a:off x="3523397" y="2679485"/>
            <a:ext cx="155972" cy="703660"/>
            <a:chOff x="5192289" y="2768178"/>
            <a:chExt cx="155972" cy="703660"/>
          </a:xfrm>
          <a:solidFill>
            <a:schemeClr val="accent4"/>
          </a:solidFill>
        </p:grpSpPr>
        <p:sp>
          <p:nvSpPr>
            <p:cNvPr id="122" name="Rectangle 16"/>
            <p:cNvSpPr>
              <a:spLocks noChangeArrowheads="1"/>
            </p:cNvSpPr>
            <p:nvPr/>
          </p:nvSpPr>
          <p:spPr bwMode="auto">
            <a:xfrm>
              <a:off x="5262536" y="2924150"/>
              <a:ext cx="15478" cy="547688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p>
              <a:pPr eaLnBrk="1" hangingPunct="1"/>
              <a:endParaRPr lang="zh-CN" altLang="zh-CN"/>
            </a:p>
          </p:txBody>
        </p:sp>
        <p:sp>
          <p:nvSpPr>
            <p:cNvPr id="123" name="Oval 19"/>
            <p:cNvSpPr>
              <a:spLocks noChangeArrowheads="1"/>
            </p:cNvSpPr>
            <p:nvPr/>
          </p:nvSpPr>
          <p:spPr bwMode="auto">
            <a:xfrm>
              <a:off x="5192289" y="2768178"/>
              <a:ext cx="155972" cy="155972"/>
            </a:xfrm>
            <a:prstGeom prst="ellipse">
              <a:avLst/>
            </a:prstGeom>
            <a:grpFill/>
            <a:ln>
              <a:noFill/>
            </a:ln>
          </p:spPr>
          <p:txBody>
            <a:bodyPr/>
            <a:p>
              <a:pPr eaLnBrk="1" hangingPunct="1"/>
              <a:endParaRPr lang="zh-CN" altLang="zh-CN"/>
            </a:p>
          </p:txBody>
        </p:sp>
      </p:grpSp>
      <p:sp>
        <p:nvSpPr>
          <p:cNvPr id="125" name="Oval 20"/>
          <p:cNvSpPr>
            <a:spLocks noChangeArrowheads="1"/>
          </p:cNvSpPr>
          <p:nvPr/>
        </p:nvSpPr>
        <p:spPr bwMode="auto">
          <a:xfrm>
            <a:off x="3369243" y="3175797"/>
            <a:ext cx="466725" cy="46910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/>
          <a:p>
            <a:pPr eaLnBrk="1" hangingPunct="1"/>
            <a:endParaRPr lang="zh-CN" altLang="zh-CN"/>
          </a:p>
        </p:txBody>
      </p:sp>
      <p:sp>
        <p:nvSpPr>
          <p:cNvPr id="127" name="文本框 126"/>
          <p:cNvSpPr txBox="1"/>
          <p:nvPr/>
        </p:nvSpPr>
        <p:spPr>
          <a:xfrm>
            <a:off x="3447911" y="3215120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kumimoji="1" lang="en-US" altLang="zh-CN" dirty="0">
                <a:solidFill>
                  <a:schemeClr val="bg1"/>
                </a:solidFill>
              </a:rPr>
              <a:t>4</a:t>
            </a:r>
            <a:endParaRPr kumimoji="1" lang="en-US" altLang="zh-CN" dirty="0">
              <a:solidFill>
                <a:schemeClr val="bg1"/>
              </a:solidFill>
            </a:endParaRPr>
          </a:p>
        </p:txBody>
      </p:sp>
      <p:sp>
        <p:nvSpPr>
          <p:cNvPr id="128" name="TextBox 39"/>
          <p:cNvSpPr txBox="1"/>
          <p:nvPr/>
        </p:nvSpPr>
        <p:spPr>
          <a:xfrm>
            <a:off x="3016176" y="3701575"/>
            <a:ext cx="1099820" cy="274320"/>
          </a:xfrm>
          <a:prstGeom prst="rect">
            <a:avLst/>
          </a:prstGeom>
          <a:noFill/>
        </p:spPr>
        <p:txBody>
          <a:bodyPr wrap="none" lIns="91431" tIns="45715" rIns="91431" bIns="45715" rtlCol="0">
            <a:spAutoFit/>
          </a:bodyPr>
          <a:p>
            <a:r>
              <a:rPr lang="zh-CN" altLang="en-US" sz="1200" b="1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统一运营后台</a:t>
            </a:r>
            <a:endParaRPr lang="zh-CN" altLang="en-US" sz="1200" b="1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9" name="TextBox 40"/>
          <p:cNvSpPr txBox="1"/>
          <p:nvPr/>
        </p:nvSpPr>
        <p:spPr>
          <a:xfrm>
            <a:off x="2827655" y="3864610"/>
            <a:ext cx="1476375" cy="1197610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p>
            <a:r>
              <a:rPr lang="en-US" altLang="zh-CN" sz="900" dirty="0">
                <a:solidFill>
                  <a:schemeClr val="accent2">
                    <a:lumMod val="75000"/>
                  </a:schemeClr>
                </a:solidFill>
              </a:rPr>
              <a:t>1</a:t>
            </a:r>
            <a:r>
              <a:rPr lang="zh-CN" altLang="en-US" sz="900" dirty="0">
                <a:solidFill>
                  <a:schemeClr val="accent2">
                    <a:lumMod val="75000"/>
                  </a:schemeClr>
                </a:solidFill>
              </a:rPr>
              <a:t>、完成托底的运营后台方案；</a:t>
            </a:r>
            <a:endParaRPr lang="en-US" altLang="zh-CN" sz="9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altLang="zh-CN" sz="900" dirty="0">
                <a:solidFill>
                  <a:schemeClr val="accent2">
                    <a:lumMod val="75000"/>
                  </a:schemeClr>
                </a:solidFill>
              </a:rPr>
              <a:t>2</a:t>
            </a:r>
            <a:r>
              <a:rPr lang="zh-CN" altLang="en-US" sz="900" dirty="0">
                <a:solidFill>
                  <a:schemeClr val="accent2">
                    <a:lumMod val="75000"/>
                  </a:schemeClr>
                </a:solidFill>
              </a:rPr>
              <a:t>、完成新版后台权限、业务方的分离和视频内容模块的开发，支持业务方模块开发；</a:t>
            </a:r>
            <a:endParaRPr lang="zh-CN" altLang="en-US" sz="9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altLang="zh-CN" sz="900" dirty="0">
                <a:solidFill>
                  <a:schemeClr val="accent2">
                    <a:lumMod val="75000"/>
                  </a:schemeClr>
                </a:solidFill>
              </a:rPr>
              <a:t>3</a:t>
            </a:r>
            <a:r>
              <a:rPr lang="zh-CN" altLang="en-US" sz="900" dirty="0">
                <a:solidFill>
                  <a:schemeClr val="accent2">
                    <a:lumMod val="75000"/>
                  </a:schemeClr>
                </a:solidFill>
              </a:rPr>
              <a:t>、接入</a:t>
            </a:r>
            <a:r>
              <a:rPr lang="zh-CN" altLang="en-US" sz="900" b="1" dirty="0">
                <a:solidFill>
                  <a:srgbClr val="2D7BA6"/>
                </a:solidFill>
              </a:rPr>
              <a:t>蛋蛋、海鲜。社区、熊猫</a:t>
            </a:r>
            <a:r>
              <a:rPr lang="zh-CN" altLang="en-US" sz="900" dirty="0">
                <a:solidFill>
                  <a:schemeClr val="accent2">
                    <a:lumMod val="75000"/>
                  </a:schemeClr>
                </a:solidFill>
              </a:rPr>
              <a:t>等业务线</a:t>
            </a:r>
            <a:endParaRPr lang="zh-CN" altLang="en-US" sz="9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0" name="文本框 129"/>
          <p:cNvSpPr txBox="1"/>
          <p:nvPr/>
        </p:nvSpPr>
        <p:spPr>
          <a:xfrm>
            <a:off x="4272122" y="1950515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kumimoji="1" lang="en-US" altLang="zh-CN" dirty="0">
                <a:solidFill>
                  <a:schemeClr val="bg1"/>
                </a:solidFill>
              </a:rPr>
              <a:t>5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131" name="TextBox 35"/>
          <p:cNvSpPr txBox="1"/>
          <p:nvPr/>
        </p:nvSpPr>
        <p:spPr>
          <a:xfrm>
            <a:off x="3878598" y="794481"/>
            <a:ext cx="1099820" cy="274320"/>
          </a:xfrm>
          <a:prstGeom prst="rect">
            <a:avLst/>
          </a:prstGeom>
          <a:noFill/>
        </p:spPr>
        <p:txBody>
          <a:bodyPr wrap="none" lIns="91431" tIns="45715" rIns="91431" bIns="45715" rtlCol="0">
            <a:spAutoFit/>
          </a:bodyPr>
          <a:p>
            <a:pPr algn="l"/>
            <a:r>
              <a:rPr sz="1200" b="1" dirty="0">
                <a:solidFill>
                  <a:srgbClr val="2D7BA6"/>
                </a:solidFill>
                <a:latin typeface="微软雅黑" pitchFamily="34" charset="-122"/>
                <a:ea typeface="微软雅黑" pitchFamily="34" charset="-122"/>
              </a:rPr>
              <a:t>版本管理后台</a:t>
            </a:r>
            <a:endParaRPr sz="1200" b="1" dirty="0">
              <a:solidFill>
                <a:srgbClr val="2D7BA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2" name="TextBox 36"/>
          <p:cNvSpPr txBox="1"/>
          <p:nvPr/>
        </p:nvSpPr>
        <p:spPr>
          <a:xfrm>
            <a:off x="3782712" y="1117293"/>
            <a:ext cx="1409889" cy="782320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p>
            <a:r>
              <a:rPr lang="en-US" altLang="zh-CN" sz="900" dirty="0">
                <a:solidFill>
                  <a:schemeClr val="accent2">
                    <a:lumMod val="75000"/>
                  </a:schemeClr>
                </a:solidFill>
              </a:rPr>
              <a:t>1</a:t>
            </a:r>
            <a:r>
              <a:rPr lang="zh-CN" altLang="en-US" sz="900" dirty="0">
                <a:solidFill>
                  <a:schemeClr val="accent2">
                    <a:lumMod val="75000"/>
                  </a:schemeClr>
                </a:solidFill>
              </a:rPr>
              <a:t>、容器发布升级到</a:t>
            </a:r>
            <a:r>
              <a:rPr lang="en-US" altLang="zh-CN" sz="900" dirty="0">
                <a:solidFill>
                  <a:schemeClr val="accent2">
                    <a:lumMod val="75000"/>
                  </a:schemeClr>
                </a:solidFill>
              </a:rPr>
              <a:t>OSS</a:t>
            </a:r>
            <a:r>
              <a:rPr lang="zh-CN" altLang="en-US" sz="900" dirty="0">
                <a:solidFill>
                  <a:schemeClr val="accent2">
                    <a:lumMod val="75000"/>
                  </a:schemeClr>
                </a:solidFill>
              </a:rPr>
              <a:t>部署，提升部署效率；</a:t>
            </a:r>
            <a:endParaRPr lang="en-US" altLang="zh-CN" sz="9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altLang="zh-CN" sz="900" dirty="0">
                <a:solidFill>
                  <a:schemeClr val="accent2">
                    <a:lumMod val="75000"/>
                  </a:schemeClr>
                </a:solidFill>
              </a:rPr>
              <a:t>2</a:t>
            </a:r>
            <a:r>
              <a:rPr lang="zh-CN" altLang="en-US" sz="900" dirty="0">
                <a:solidFill>
                  <a:schemeClr val="accent2">
                    <a:lumMod val="75000"/>
                  </a:schemeClr>
                </a:solidFill>
              </a:rPr>
              <a:t>、完成</a:t>
            </a:r>
            <a:r>
              <a:rPr lang="zh-CN" altLang="en-US" sz="900" b="1" dirty="0">
                <a:solidFill>
                  <a:srgbClr val="2D7BA6"/>
                </a:solidFill>
              </a:rPr>
              <a:t>插件化、灰度、热修、离线化</a:t>
            </a:r>
            <a:r>
              <a:rPr lang="zh-CN" altLang="en-US" sz="900" dirty="0">
                <a:solidFill>
                  <a:schemeClr val="accent2">
                    <a:lumMod val="75000"/>
                  </a:schemeClr>
                </a:solidFill>
              </a:rPr>
              <a:t>等</a:t>
            </a:r>
            <a:r>
              <a:rPr lang="zh-CN" altLang="en-US" sz="900" dirty="0">
                <a:solidFill>
                  <a:schemeClr val="accent2">
                    <a:lumMod val="75000"/>
                  </a:schemeClr>
                </a:solidFill>
                <a:sym typeface="+mn-ea"/>
              </a:rPr>
              <a:t>新增模块</a:t>
            </a:r>
            <a:endParaRPr lang="zh-CN" altLang="en-US" sz="900" dirty="0">
              <a:solidFill>
                <a:schemeClr val="accent2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133" name="文本框 132"/>
          <p:cNvSpPr txBox="1"/>
          <p:nvPr/>
        </p:nvSpPr>
        <p:spPr>
          <a:xfrm>
            <a:off x="5115018" y="3201225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kumimoji="1" lang="en-US" altLang="zh-CN" dirty="0">
                <a:solidFill>
                  <a:schemeClr val="bg1"/>
                </a:solidFill>
              </a:rPr>
              <a:t>6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134" name="文本框 133"/>
          <p:cNvSpPr txBox="1"/>
          <p:nvPr/>
        </p:nvSpPr>
        <p:spPr>
          <a:xfrm>
            <a:off x="5968608" y="1949880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kumimoji="1" lang="en-US" altLang="zh-CN" dirty="0">
                <a:solidFill>
                  <a:schemeClr val="bg1"/>
                </a:solidFill>
              </a:rPr>
              <a:t>7</a:t>
            </a:r>
            <a:endParaRPr kumimoji="1" lang="en-US" altLang="zh-CN" dirty="0">
              <a:solidFill>
                <a:schemeClr val="bg1"/>
              </a:solidFill>
            </a:endParaRPr>
          </a:p>
        </p:txBody>
      </p:sp>
      <p:grpSp>
        <p:nvGrpSpPr>
          <p:cNvPr id="135" name="组合 8"/>
          <p:cNvGrpSpPr/>
          <p:nvPr/>
        </p:nvGrpSpPr>
        <p:grpSpPr>
          <a:xfrm>
            <a:off x="6931430" y="2688605"/>
            <a:ext cx="155972" cy="703660"/>
            <a:chOff x="5192289" y="2768178"/>
            <a:chExt cx="155972" cy="703660"/>
          </a:xfrm>
          <a:solidFill>
            <a:schemeClr val="accent4"/>
          </a:solidFill>
        </p:grpSpPr>
        <p:sp>
          <p:nvSpPr>
            <p:cNvPr id="136" name="Rectangle 16"/>
            <p:cNvSpPr>
              <a:spLocks noChangeArrowheads="1"/>
            </p:cNvSpPr>
            <p:nvPr/>
          </p:nvSpPr>
          <p:spPr bwMode="auto">
            <a:xfrm>
              <a:off x="5262536" y="2924150"/>
              <a:ext cx="15478" cy="547688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p>
              <a:pPr eaLnBrk="1" hangingPunct="1"/>
              <a:endParaRPr lang="zh-CN" altLang="zh-CN"/>
            </a:p>
          </p:txBody>
        </p:sp>
        <p:sp>
          <p:nvSpPr>
            <p:cNvPr id="137" name="Oval 19"/>
            <p:cNvSpPr>
              <a:spLocks noChangeArrowheads="1"/>
            </p:cNvSpPr>
            <p:nvPr/>
          </p:nvSpPr>
          <p:spPr bwMode="auto">
            <a:xfrm>
              <a:off x="5192289" y="2768178"/>
              <a:ext cx="155972" cy="155972"/>
            </a:xfrm>
            <a:prstGeom prst="ellipse">
              <a:avLst/>
            </a:prstGeom>
            <a:grpFill/>
            <a:ln>
              <a:noFill/>
            </a:ln>
          </p:spPr>
          <p:txBody>
            <a:bodyPr/>
            <a:p>
              <a:pPr eaLnBrk="1" hangingPunct="1"/>
              <a:endParaRPr lang="zh-CN" altLang="zh-CN"/>
            </a:p>
          </p:txBody>
        </p:sp>
      </p:grpSp>
      <p:sp>
        <p:nvSpPr>
          <p:cNvPr id="138" name="Oval 20"/>
          <p:cNvSpPr>
            <a:spLocks noChangeArrowheads="1"/>
          </p:cNvSpPr>
          <p:nvPr/>
        </p:nvSpPr>
        <p:spPr bwMode="auto">
          <a:xfrm>
            <a:off x="6775166" y="3164864"/>
            <a:ext cx="466725" cy="46910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/>
          <a:p>
            <a:pPr eaLnBrk="1" hangingPunct="1"/>
            <a:endParaRPr lang="zh-CN" altLang="zh-CN"/>
          </a:p>
        </p:txBody>
      </p:sp>
      <p:sp>
        <p:nvSpPr>
          <p:cNvPr id="139" name="文本框 138"/>
          <p:cNvSpPr txBox="1"/>
          <p:nvPr/>
        </p:nvSpPr>
        <p:spPr>
          <a:xfrm>
            <a:off x="6853523" y="3215531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kumimoji="1" lang="en-US" altLang="zh-CN" dirty="0">
                <a:solidFill>
                  <a:schemeClr val="bg1"/>
                </a:solidFill>
              </a:rPr>
              <a:t>8</a:t>
            </a:r>
            <a:endParaRPr kumimoji="1" lang="en-US" altLang="zh-CN" dirty="0">
              <a:solidFill>
                <a:schemeClr val="bg1"/>
              </a:solidFill>
            </a:endParaRPr>
          </a:p>
        </p:txBody>
      </p:sp>
      <p:grpSp>
        <p:nvGrpSpPr>
          <p:cNvPr id="140" name="组合 10"/>
          <p:cNvGrpSpPr/>
          <p:nvPr/>
        </p:nvGrpSpPr>
        <p:grpSpPr>
          <a:xfrm>
            <a:off x="7770240" y="2125818"/>
            <a:ext cx="155972" cy="703659"/>
            <a:chOff x="6269755" y="2220491"/>
            <a:chExt cx="155972" cy="703659"/>
          </a:xfrm>
          <a:solidFill>
            <a:schemeClr val="accent1"/>
          </a:solidFill>
        </p:grpSpPr>
        <p:sp>
          <p:nvSpPr>
            <p:cNvPr id="141" name="Rectangle 267"/>
            <p:cNvSpPr>
              <a:spLocks noChangeArrowheads="1"/>
            </p:cNvSpPr>
            <p:nvPr/>
          </p:nvSpPr>
          <p:spPr bwMode="auto">
            <a:xfrm>
              <a:off x="6340002" y="2220491"/>
              <a:ext cx="15478" cy="626269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p>
              <a:pPr eaLnBrk="1" hangingPunct="1"/>
              <a:endParaRPr lang="zh-CN" altLang="zh-CN"/>
            </a:p>
          </p:txBody>
        </p:sp>
        <p:sp>
          <p:nvSpPr>
            <p:cNvPr id="142" name="Oval 268"/>
            <p:cNvSpPr>
              <a:spLocks noChangeArrowheads="1"/>
            </p:cNvSpPr>
            <p:nvPr/>
          </p:nvSpPr>
          <p:spPr bwMode="auto">
            <a:xfrm>
              <a:off x="6269755" y="2768178"/>
              <a:ext cx="155972" cy="155972"/>
            </a:xfrm>
            <a:prstGeom prst="ellipse">
              <a:avLst/>
            </a:prstGeom>
            <a:grpFill/>
            <a:ln>
              <a:noFill/>
            </a:ln>
          </p:spPr>
          <p:txBody>
            <a:bodyPr/>
            <a:p>
              <a:pPr eaLnBrk="1" hangingPunct="1"/>
              <a:endParaRPr lang="zh-CN" altLang="zh-CN"/>
            </a:p>
          </p:txBody>
        </p:sp>
      </p:grpSp>
      <p:sp>
        <p:nvSpPr>
          <p:cNvPr id="143" name="Oval 269"/>
          <p:cNvSpPr>
            <a:spLocks noChangeArrowheads="1"/>
          </p:cNvSpPr>
          <p:nvPr/>
        </p:nvSpPr>
        <p:spPr bwMode="auto">
          <a:xfrm>
            <a:off x="7614863" y="1916870"/>
            <a:ext cx="466725" cy="46910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/>
          <a:p>
            <a:pPr eaLnBrk="1" hangingPunct="1"/>
            <a:endParaRPr lang="zh-CN" altLang="zh-CN"/>
          </a:p>
        </p:txBody>
      </p:sp>
      <p:sp>
        <p:nvSpPr>
          <p:cNvPr id="144" name="文本框 143"/>
          <p:cNvSpPr txBox="1"/>
          <p:nvPr/>
        </p:nvSpPr>
        <p:spPr>
          <a:xfrm>
            <a:off x="7693889" y="1941310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kumimoji="1" lang="en-US" altLang="zh-CN" dirty="0">
                <a:solidFill>
                  <a:schemeClr val="bg1"/>
                </a:solidFill>
              </a:rPr>
              <a:t>9</a:t>
            </a:r>
            <a:endParaRPr kumimoji="1" lang="en-US" altLang="zh-CN" dirty="0">
              <a:solidFill>
                <a:schemeClr val="bg1"/>
              </a:solidFill>
            </a:endParaRPr>
          </a:p>
        </p:txBody>
      </p:sp>
      <p:sp>
        <p:nvSpPr>
          <p:cNvPr id="145" name="TextBox 35"/>
          <p:cNvSpPr txBox="1"/>
          <p:nvPr/>
        </p:nvSpPr>
        <p:spPr>
          <a:xfrm>
            <a:off x="5850305" y="794537"/>
            <a:ext cx="640715" cy="274320"/>
          </a:xfrm>
          <a:prstGeom prst="rect">
            <a:avLst/>
          </a:prstGeom>
          <a:noFill/>
        </p:spPr>
        <p:txBody>
          <a:bodyPr wrap="none" lIns="91431" tIns="45715" rIns="91431" bIns="45715" rtlCol="0">
            <a:spAutoFit/>
          </a:bodyPr>
          <a:p>
            <a:r>
              <a:rPr lang="zh-CN" altLang="en-US" sz="1200" b="1" dirty="0">
                <a:solidFill>
                  <a:srgbClr val="2D7BA6"/>
                </a:solidFill>
                <a:latin typeface="微软雅黑" pitchFamily="34" charset="-122"/>
                <a:ea typeface="微软雅黑" pitchFamily="34" charset="-122"/>
              </a:rPr>
              <a:t>壳工厂</a:t>
            </a:r>
            <a:endParaRPr lang="zh-CN" altLang="en-US" sz="1200" b="1" dirty="0">
              <a:solidFill>
                <a:srgbClr val="2D7BA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6" name="TextBox 36"/>
          <p:cNvSpPr txBox="1"/>
          <p:nvPr/>
        </p:nvSpPr>
        <p:spPr>
          <a:xfrm>
            <a:off x="5347970" y="1102360"/>
            <a:ext cx="1739900" cy="920750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p>
            <a:r>
              <a:rPr lang="en-US" altLang="zh-CN" sz="900" dirty="0">
                <a:solidFill>
                  <a:schemeClr val="accent2">
                    <a:lumMod val="75000"/>
                  </a:schemeClr>
                </a:solidFill>
              </a:rPr>
              <a:t>1</a:t>
            </a:r>
            <a:r>
              <a:rPr lang="zh-CN" altLang="en-US" sz="900" dirty="0">
                <a:solidFill>
                  <a:schemeClr val="accent2">
                    <a:lumMod val="75000"/>
                  </a:schemeClr>
                </a:solidFill>
              </a:rPr>
              <a:t>、设计并实现</a:t>
            </a:r>
            <a:r>
              <a:rPr lang="zh-CN" altLang="en-US" sz="900" b="1" dirty="0">
                <a:solidFill>
                  <a:srgbClr val="2D7BA6"/>
                </a:solidFill>
              </a:rPr>
              <a:t>壳工厂前端</a:t>
            </a:r>
            <a:r>
              <a:rPr lang="zh-CN" altLang="en-US" sz="900" dirty="0">
                <a:solidFill>
                  <a:schemeClr val="accent2">
                    <a:lumMod val="75000"/>
                  </a:schemeClr>
                </a:solidFill>
              </a:rPr>
              <a:t>部分，支持</a:t>
            </a:r>
            <a:r>
              <a:rPr lang="zh-CN" altLang="en-US" sz="900" b="1" dirty="0">
                <a:solidFill>
                  <a:srgbClr val="2D7BA6"/>
                </a:solidFill>
              </a:rPr>
              <a:t>账号</a:t>
            </a:r>
            <a:r>
              <a:rPr lang="zh-CN" altLang="en-US" sz="900" dirty="0">
                <a:solidFill>
                  <a:schemeClr val="accent2">
                    <a:lumMod val="75000"/>
                  </a:schemeClr>
                </a:solidFill>
              </a:rPr>
              <a:t>和</a:t>
            </a:r>
            <a:r>
              <a:rPr lang="zh-CN" altLang="en-US" sz="900" b="1" dirty="0">
                <a:solidFill>
                  <a:srgbClr val="2D7BA6"/>
                </a:solidFill>
              </a:rPr>
              <a:t>反馈</a:t>
            </a:r>
            <a:r>
              <a:rPr lang="zh-CN" altLang="en-US" sz="900" dirty="0">
                <a:solidFill>
                  <a:schemeClr val="accent2">
                    <a:lumMod val="75000"/>
                  </a:schemeClr>
                </a:solidFill>
              </a:rPr>
              <a:t>自动化接入，并输出</a:t>
            </a:r>
            <a:r>
              <a:rPr lang="zh-CN" altLang="en-US" sz="900" b="1" dirty="0">
                <a:solidFill>
                  <a:srgbClr val="2D7BA6"/>
                </a:solidFill>
              </a:rPr>
              <a:t>UI组件</a:t>
            </a:r>
            <a:r>
              <a:rPr lang="zh-CN" altLang="en-US" sz="900" dirty="0">
                <a:solidFill>
                  <a:schemeClr val="accent2">
                    <a:lumMod val="75000"/>
                  </a:schemeClr>
                </a:solidFill>
              </a:rPr>
              <a:t>支持业务</a:t>
            </a:r>
            <a:r>
              <a:rPr lang="en-US" altLang="zh-CN" sz="900" dirty="0">
                <a:solidFill>
                  <a:schemeClr val="accent2">
                    <a:lumMod val="75000"/>
                  </a:schemeClr>
                </a:solidFill>
              </a:rPr>
              <a:t>CMS</a:t>
            </a:r>
            <a:r>
              <a:rPr lang="zh-CN" altLang="en-US" sz="900" dirty="0">
                <a:solidFill>
                  <a:schemeClr val="accent2">
                    <a:lumMod val="75000"/>
                  </a:schemeClr>
                </a:solidFill>
              </a:rPr>
              <a:t>；</a:t>
            </a:r>
            <a:endParaRPr lang="en-US" altLang="zh-CN" sz="9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altLang="zh-CN" sz="900" dirty="0">
                <a:solidFill>
                  <a:schemeClr val="accent2">
                    <a:lumMod val="75000"/>
                  </a:schemeClr>
                </a:solidFill>
              </a:rPr>
              <a:t>2</a:t>
            </a:r>
            <a:r>
              <a:rPr lang="zh-CN" altLang="en-US" sz="900" dirty="0">
                <a:solidFill>
                  <a:schemeClr val="accent2">
                    <a:lumMod val="75000"/>
                  </a:schemeClr>
                </a:solidFill>
              </a:rPr>
              <a:t>、推广到</a:t>
            </a:r>
            <a:r>
              <a:rPr lang="zh-CN" altLang="en-US" sz="900" b="1" dirty="0">
                <a:solidFill>
                  <a:srgbClr val="2D7BA6"/>
                </a:solidFill>
              </a:rPr>
              <a:t>游戏、大黄蜂、restart</a:t>
            </a:r>
            <a:r>
              <a:rPr lang="zh-CN" altLang="en-US" sz="900" dirty="0">
                <a:solidFill>
                  <a:schemeClr val="accent2">
                    <a:lumMod val="75000"/>
                  </a:schemeClr>
                </a:solidFill>
              </a:rPr>
              <a:t>业务线，目前已有</a:t>
            </a:r>
            <a:r>
              <a:rPr lang="zh-CN" altLang="en-US" sz="900" b="1" dirty="0">
                <a:solidFill>
                  <a:srgbClr val="2D7BA6"/>
                </a:solidFill>
              </a:rPr>
              <a:t>41</a:t>
            </a:r>
            <a:r>
              <a:rPr lang="zh-CN" altLang="en-US" sz="900" dirty="0">
                <a:solidFill>
                  <a:schemeClr val="accent2">
                    <a:lumMod val="75000"/>
                  </a:schemeClr>
                </a:solidFill>
              </a:rPr>
              <a:t>个应用接入</a:t>
            </a:r>
            <a:endParaRPr lang="zh-CN" altLang="en-US" sz="9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47" name="TextBox 35"/>
          <p:cNvSpPr txBox="1"/>
          <p:nvPr/>
        </p:nvSpPr>
        <p:spPr>
          <a:xfrm>
            <a:off x="7242332" y="794635"/>
            <a:ext cx="1513205" cy="274320"/>
          </a:xfrm>
          <a:prstGeom prst="rect">
            <a:avLst/>
          </a:prstGeom>
          <a:noFill/>
        </p:spPr>
        <p:txBody>
          <a:bodyPr wrap="none" lIns="91431" tIns="45715" rIns="91431" bIns="45715" rtlCol="0">
            <a:spAutoFit/>
          </a:bodyPr>
          <a:p>
            <a:r>
              <a:rPr lang="en-US" altLang="zh-CN" sz="1200" b="1" dirty="0">
                <a:solidFill>
                  <a:srgbClr val="2D7BA6"/>
                </a:solidFill>
                <a:latin typeface="微软雅黑" pitchFamily="34" charset="-122"/>
                <a:ea typeface="微软雅黑" pitchFamily="34" charset="-122"/>
              </a:rPr>
              <a:t>IOS</a:t>
            </a:r>
            <a:r>
              <a:rPr lang="zh-CN" altLang="en-US" sz="1200" b="1" dirty="0">
                <a:solidFill>
                  <a:srgbClr val="2D7BA6"/>
                </a:solidFill>
                <a:latin typeface="微软雅黑" pitchFamily="34" charset="-122"/>
                <a:ea typeface="微软雅黑" pitchFamily="34" charset="-122"/>
              </a:rPr>
              <a:t>公测和横向支持</a:t>
            </a:r>
            <a:endParaRPr lang="zh-CN" altLang="en-US" sz="1200" b="1" dirty="0">
              <a:solidFill>
                <a:srgbClr val="2D7BA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8" name="TextBox 36"/>
          <p:cNvSpPr txBox="1"/>
          <p:nvPr/>
        </p:nvSpPr>
        <p:spPr>
          <a:xfrm>
            <a:off x="7302021" y="1171793"/>
            <a:ext cx="1451670" cy="782320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p>
            <a:r>
              <a:rPr lang="en-US" altLang="zh-CN" sz="900" dirty="0">
                <a:solidFill>
                  <a:schemeClr val="accent2">
                    <a:lumMod val="75000"/>
                  </a:schemeClr>
                </a:solidFill>
              </a:rPr>
              <a:t>1</a:t>
            </a:r>
            <a:r>
              <a:rPr lang="zh-CN" altLang="en-US" sz="900" dirty="0">
                <a:solidFill>
                  <a:schemeClr val="accent2">
                    <a:lumMod val="75000"/>
                  </a:schemeClr>
                </a:solidFill>
              </a:rPr>
              <a:t>、开发</a:t>
            </a:r>
            <a:r>
              <a:rPr lang="zh-CN" altLang="en-US" sz="900" b="1" dirty="0">
                <a:solidFill>
                  <a:srgbClr val="2D7BA6"/>
                </a:solidFill>
              </a:rPr>
              <a:t>IOS公测</a:t>
            </a:r>
            <a:r>
              <a:rPr lang="zh-CN" altLang="en-US" sz="900" dirty="0">
                <a:solidFill>
                  <a:schemeClr val="accent2">
                    <a:lumMod val="75000"/>
                  </a:schemeClr>
                </a:solidFill>
              </a:rPr>
              <a:t>平台；</a:t>
            </a:r>
            <a:endParaRPr lang="zh-CN" altLang="en-US" sz="9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altLang="zh-CN" sz="900" dirty="0">
                <a:solidFill>
                  <a:schemeClr val="accent2">
                    <a:lumMod val="75000"/>
                  </a:schemeClr>
                </a:solidFill>
              </a:rPr>
              <a:t>2</a:t>
            </a:r>
            <a:r>
              <a:rPr lang="zh-CN" altLang="en-US" sz="900" dirty="0">
                <a:solidFill>
                  <a:schemeClr val="accent2">
                    <a:lumMod val="75000"/>
                  </a:schemeClr>
                </a:solidFill>
              </a:rPr>
              <a:t>、横向支持：</a:t>
            </a:r>
            <a:r>
              <a:rPr lang="en-US" altLang="zh-CN" sz="900" dirty="0">
                <a:solidFill>
                  <a:schemeClr val="accent2">
                    <a:lumMod val="75000"/>
                  </a:schemeClr>
                </a:solidFill>
              </a:rPr>
              <a:t>1</a:t>
            </a:r>
            <a:r>
              <a:rPr lang="zh-CN" altLang="en-US" sz="900" dirty="0">
                <a:solidFill>
                  <a:schemeClr val="accent2">
                    <a:lumMod val="75000"/>
                  </a:schemeClr>
                </a:solidFill>
              </a:rPr>
              <a:t>个内部</a:t>
            </a:r>
            <a:r>
              <a:rPr lang="en-US" altLang="zh-CN" sz="900" dirty="0">
                <a:solidFill>
                  <a:schemeClr val="accent2">
                    <a:lumMod val="75000"/>
                  </a:schemeClr>
                </a:solidFill>
              </a:rPr>
              <a:t>H5</a:t>
            </a:r>
            <a:r>
              <a:rPr lang="zh-CN" altLang="en-US" sz="900" dirty="0">
                <a:solidFill>
                  <a:schemeClr val="accent2">
                    <a:lumMod val="75000"/>
                  </a:schemeClr>
                </a:solidFill>
              </a:rPr>
              <a:t>页面，</a:t>
            </a:r>
            <a:r>
              <a:rPr lang="en-US" altLang="zh-CN" sz="900" dirty="0">
                <a:solidFill>
                  <a:schemeClr val="accent2">
                    <a:lumMod val="75000"/>
                  </a:schemeClr>
                </a:solidFill>
              </a:rPr>
              <a:t>1</a:t>
            </a:r>
            <a:r>
              <a:rPr lang="zh-CN" altLang="en-US" sz="900" dirty="0">
                <a:solidFill>
                  <a:schemeClr val="accent2">
                    <a:lumMod val="75000"/>
                  </a:schemeClr>
                </a:solidFill>
              </a:rPr>
              <a:t>个移动端电商页面（打通淘宝流程）和</a:t>
            </a:r>
            <a:r>
              <a:rPr lang="en-US" altLang="zh-CN" sz="900" dirty="0">
                <a:solidFill>
                  <a:schemeClr val="accent2">
                    <a:lumMod val="75000"/>
                  </a:schemeClr>
                </a:solidFill>
              </a:rPr>
              <a:t>5</a:t>
            </a:r>
            <a:r>
              <a:rPr lang="zh-CN" altLang="en-US" sz="900" dirty="0">
                <a:solidFill>
                  <a:schemeClr val="accent2">
                    <a:lumMod val="75000"/>
                  </a:schemeClr>
                </a:solidFill>
              </a:rPr>
              <a:t>个</a:t>
            </a:r>
            <a:r>
              <a:rPr lang="en-US" altLang="zh-CN" sz="900" dirty="0">
                <a:solidFill>
                  <a:schemeClr val="accent2">
                    <a:lumMod val="75000"/>
                  </a:schemeClr>
                </a:solidFill>
              </a:rPr>
              <a:t>PC</a:t>
            </a:r>
            <a:r>
              <a:rPr lang="zh-CN" altLang="en-US" sz="900" dirty="0">
                <a:solidFill>
                  <a:schemeClr val="accent2">
                    <a:lumMod val="75000"/>
                  </a:schemeClr>
                </a:solidFill>
              </a:rPr>
              <a:t>端官网的搭建</a:t>
            </a:r>
            <a:endParaRPr lang="zh-CN" altLang="en-US" sz="9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49" name="TextBox 41"/>
          <p:cNvSpPr txBox="1"/>
          <p:nvPr/>
        </p:nvSpPr>
        <p:spPr>
          <a:xfrm>
            <a:off x="6491110" y="3695320"/>
            <a:ext cx="1099820" cy="274320"/>
          </a:xfrm>
          <a:prstGeom prst="rect">
            <a:avLst/>
          </a:prstGeom>
          <a:noFill/>
        </p:spPr>
        <p:txBody>
          <a:bodyPr wrap="none" lIns="91431" tIns="45715" rIns="91431" bIns="45715" rtlCol="0">
            <a:spAutoFit/>
          </a:bodyPr>
          <a:p>
            <a:r>
              <a:rPr lang="zh-CN" altLang="en-US" sz="1200" b="1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支付前端业务</a:t>
            </a:r>
            <a:endParaRPr lang="zh-CN" altLang="en-US" sz="1200" b="1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1" name="TextBox 40"/>
          <p:cNvSpPr txBox="1"/>
          <p:nvPr/>
        </p:nvSpPr>
        <p:spPr>
          <a:xfrm>
            <a:off x="4495165" y="3864610"/>
            <a:ext cx="1705610" cy="1197610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p>
            <a:r>
              <a:rPr lang="en-US" altLang="zh-CN" sz="900" dirty="0">
                <a:solidFill>
                  <a:schemeClr val="accent2">
                    <a:lumMod val="75000"/>
                  </a:schemeClr>
                </a:solidFill>
              </a:rPr>
              <a:t>1</a:t>
            </a:r>
            <a:r>
              <a:rPr lang="zh-CN" altLang="en-US" sz="900" dirty="0">
                <a:solidFill>
                  <a:schemeClr val="accent2">
                    <a:lumMod val="75000"/>
                  </a:schemeClr>
                </a:solidFill>
              </a:rPr>
              <a:t>、</a:t>
            </a:r>
            <a:r>
              <a:rPr sz="900" dirty="0">
                <a:solidFill>
                  <a:schemeClr val="accent2">
                    <a:lumMod val="75000"/>
                  </a:schemeClr>
                </a:solidFill>
              </a:rPr>
              <a:t>完成大前端平台从0到1的搭建</a:t>
            </a:r>
            <a:r>
              <a:rPr lang="zh-CN" sz="900" dirty="0">
                <a:solidFill>
                  <a:schemeClr val="accent2">
                    <a:lumMod val="75000"/>
                  </a:schemeClr>
                </a:solidFill>
              </a:rPr>
              <a:t>，简化权限创建和申请流程；</a:t>
            </a:r>
            <a:endParaRPr sz="9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altLang="zh-CN" sz="900" dirty="0">
                <a:solidFill>
                  <a:schemeClr val="accent2">
                    <a:lumMod val="75000"/>
                  </a:schemeClr>
                </a:solidFill>
              </a:rPr>
              <a:t>2</a:t>
            </a:r>
            <a:r>
              <a:rPr lang="zh-CN" altLang="en-US" sz="900" dirty="0">
                <a:solidFill>
                  <a:schemeClr val="accent2">
                    <a:lumMod val="75000"/>
                  </a:schemeClr>
                </a:solidFill>
              </a:rPr>
              <a:t>、完成新版</a:t>
            </a:r>
            <a:r>
              <a:rPr lang="zh-CN" altLang="en-US" sz="900" b="1" dirty="0">
                <a:solidFill>
                  <a:srgbClr val="2D7BA6"/>
                </a:solidFill>
              </a:rPr>
              <a:t>静态资源服务</a:t>
            </a:r>
            <a:r>
              <a:rPr lang="zh-CN" altLang="en-US" sz="900" dirty="0"/>
              <a:t>和</a:t>
            </a:r>
            <a:r>
              <a:rPr lang="zh-CN" altLang="en-US" sz="900" b="1" dirty="0">
                <a:solidFill>
                  <a:srgbClr val="2D7BA6"/>
                </a:solidFill>
              </a:rPr>
              <a:t>统一</a:t>
            </a:r>
            <a:r>
              <a:rPr lang="zh-CN" altLang="en-US" sz="900" b="1" dirty="0">
                <a:solidFill>
                  <a:srgbClr val="2D7BA6"/>
                </a:solidFill>
                <a:sym typeface="+mn-ea"/>
              </a:rPr>
              <a:t>离线化功能</a:t>
            </a:r>
            <a:r>
              <a:rPr lang="zh-CN" sz="900" dirty="0">
                <a:solidFill>
                  <a:schemeClr val="accent2">
                    <a:lumMod val="75000"/>
                  </a:schemeClr>
                </a:solidFill>
                <a:sym typeface="+mn-ea"/>
              </a:rPr>
              <a:t>，支持增量更新功能，节省CDN成本</a:t>
            </a:r>
            <a:r>
              <a:rPr lang="zh-CN" sz="900" dirty="0">
                <a:solidFill>
                  <a:schemeClr val="accent2">
                    <a:lumMod val="75000"/>
                  </a:schemeClr>
                </a:solidFill>
              </a:rPr>
              <a:t>；</a:t>
            </a:r>
            <a:endParaRPr lang="zh-CN" sz="9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zh-CN" sz="900" dirty="0">
                <a:solidFill>
                  <a:schemeClr val="accent2">
                    <a:lumMod val="75000"/>
                  </a:schemeClr>
                </a:solidFill>
              </a:rPr>
              <a:t>3.</a:t>
            </a:r>
            <a:r>
              <a:rPr lang="zh-CN" altLang="en-US" sz="900" b="1" dirty="0">
                <a:solidFill>
                  <a:srgbClr val="2D7BA6"/>
                </a:solidFill>
              </a:rPr>
              <a:t>插件化统一</a:t>
            </a:r>
            <a:r>
              <a:rPr lang="zh-CN" sz="900" dirty="0">
                <a:solidFill>
                  <a:schemeClr val="accent2">
                    <a:lumMod val="75000"/>
                  </a:schemeClr>
                </a:solidFill>
              </a:rPr>
              <a:t>：完成新版云端插件化管理，并提供数据大盘</a:t>
            </a:r>
            <a:endParaRPr lang="zh-CN" sz="9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2" name="TextBox 40"/>
          <p:cNvSpPr txBox="1"/>
          <p:nvPr/>
        </p:nvSpPr>
        <p:spPr>
          <a:xfrm>
            <a:off x="6420220" y="4003187"/>
            <a:ext cx="1505982" cy="782320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p>
            <a:r>
              <a:rPr lang="en-US" altLang="zh-CN" sz="900" dirty="0">
                <a:solidFill>
                  <a:schemeClr val="accent2">
                    <a:lumMod val="75000"/>
                  </a:schemeClr>
                </a:solidFill>
              </a:rPr>
              <a:t>1</a:t>
            </a:r>
            <a:r>
              <a:rPr lang="zh-CN" altLang="en-US" sz="900" dirty="0">
                <a:solidFill>
                  <a:schemeClr val="accent2">
                    <a:lumMod val="75000"/>
                  </a:schemeClr>
                </a:solidFill>
              </a:rPr>
              <a:t>、完成</a:t>
            </a:r>
            <a:r>
              <a:rPr lang="zh-CN" altLang="en-US" sz="900" b="1" dirty="0">
                <a:solidFill>
                  <a:srgbClr val="2D7BA6"/>
                </a:solidFill>
              </a:rPr>
              <a:t>直播</a:t>
            </a:r>
            <a:r>
              <a:rPr lang="zh-CN" altLang="en-US" sz="900" dirty="0">
                <a:solidFill>
                  <a:schemeClr val="accent2">
                    <a:lumMod val="75000"/>
                  </a:schemeClr>
                </a:solidFill>
              </a:rPr>
              <a:t>收银台页面PayPal入口下线</a:t>
            </a:r>
            <a:r>
              <a:rPr lang="zh-CN" altLang="en-US" sz="900" b="1" dirty="0">
                <a:solidFill>
                  <a:srgbClr val="2D7BA6"/>
                </a:solidFill>
              </a:rPr>
              <a:t>；</a:t>
            </a:r>
            <a:endParaRPr lang="en-US" altLang="zh-CN" sz="9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altLang="zh-CN" sz="900" dirty="0">
                <a:solidFill>
                  <a:schemeClr val="accent2">
                    <a:lumMod val="75000"/>
                  </a:schemeClr>
                </a:solidFill>
              </a:rPr>
              <a:t>2</a:t>
            </a:r>
            <a:r>
              <a:rPr lang="zh-CN" altLang="en-US" sz="900" dirty="0">
                <a:solidFill>
                  <a:schemeClr val="accent2">
                    <a:lumMod val="75000"/>
                  </a:schemeClr>
                </a:solidFill>
              </a:rPr>
              <a:t>、支持米读微信公众号收银台需求和页面迁出</a:t>
            </a:r>
            <a:endParaRPr lang="en-US" altLang="zh-CN" sz="900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altLang="zh-CN" sz="900" b="1" dirty="0">
              <a:solidFill>
                <a:srgbClr val="2D7BA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标题 1"/>
          <p:cNvSpPr txBox="1"/>
          <p:nvPr/>
        </p:nvSpPr>
        <p:spPr>
          <a:xfrm>
            <a:off x="107504" y="-15974"/>
            <a:ext cx="5843588" cy="571500"/>
          </a:xfrm>
          <a:prstGeom prst="rect">
            <a:avLst/>
          </a:prstGeom>
        </p:spPr>
        <p:txBody>
          <a:bodyPr anchor="ctr">
            <a:noAutofit/>
          </a:bodyPr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工作回顾</a:t>
            </a:r>
            <a:endParaRPr lang="zh-CN" altLang="en-US" sz="2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Box 3"/>
          <p:cNvSpPr txBox="1"/>
          <p:nvPr>
            <p:custDataLst>
              <p:tags r:id="rId1"/>
            </p:custDataLst>
          </p:nvPr>
        </p:nvSpPr>
        <p:spPr>
          <a:xfrm>
            <a:off x="4092177" y="2041773"/>
            <a:ext cx="959644" cy="290989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algn="dist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en-US" altLang="id-ID" sz="1050" kern="0" spc="200">
                <a:solidFill>
                  <a:schemeClr val="accent1"/>
                </a:solidFill>
                <a:latin typeface="Arial" panose="020B0604020202090204" pitchFamily="34" charset="0"/>
                <a:ea typeface="微软雅黑" pitchFamily="34" charset="-122"/>
                <a:cs typeface="Arial" panose="020B0604020202090204" pitchFamily="34" charset="0"/>
                <a:sym typeface="+mn-lt"/>
              </a:rPr>
              <a:t>TWO</a:t>
            </a:r>
            <a:endParaRPr kumimoji="0" lang="id-ID" sz="1050" kern="0" spc="200" noProof="0" dirty="0">
              <a:solidFill>
                <a:schemeClr val="accent1"/>
              </a:solidFill>
              <a:latin typeface="Arial" panose="020B0604020202090204" pitchFamily="34" charset="0"/>
              <a:ea typeface="微软雅黑" pitchFamily="34" charset="-122"/>
              <a:cs typeface="Arial" panose="020B0604020202090204" pitchFamily="34" charset="0"/>
              <a:sym typeface="+mn-lt"/>
            </a:endParaRPr>
          </a:p>
        </p:txBody>
      </p:sp>
      <p:sp>
        <p:nvSpPr>
          <p:cNvPr id="7" name="TextBox 2"/>
          <p:cNvSpPr txBox="1"/>
          <p:nvPr>
            <p:custDataLst>
              <p:tags r:id="rId2"/>
            </p:custDataLst>
          </p:nvPr>
        </p:nvSpPr>
        <p:spPr>
          <a:xfrm>
            <a:off x="3602592" y="909251"/>
            <a:ext cx="1938814" cy="1288256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algn="ctr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en-US" altLang="zh-CN" sz="7200" kern="0" spc="200">
                <a:solidFill>
                  <a:schemeClr val="accent1"/>
                </a:solidFill>
                <a:latin typeface="Arial" panose="020B0604020202090204" pitchFamily="34" charset="0"/>
                <a:ea typeface="微软雅黑" pitchFamily="34" charset="-122"/>
                <a:cs typeface="Arial" panose="020B0604020202090204" pitchFamily="34" charset="0"/>
                <a:sym typeface="+mn-lt"/>
              </a:rPr>
              <a:t>02</a:t>
            </a:r>
            <a:endParaRPr lang="en-US" altLang="zh-CN" sz="7200" kern="0" spc="200">
              <a:solidFill>
                <a:schemeClr val="accent1"/>
              </a:solidFill>
              <a:latin typeface="Arial" panose="020B0604020202090204" pitchFamily="34" charset="0"/>
              <a:ea typeface="微软雅黑" pitchFamily="34" charset="-122"/>
              <a:cs typeface="Arial" panose="020B0604020202090204" pitchFamily="34" charset="0"/>
              <a:sym typeface="+mn-lt"/>
            </a:endParaRPr>
          </a:p>
        </p:txBody>
      </p:sp>
      <p:sp>
        <p:nvSpPr>
          <p:cNvPr id="2" name="副标题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2409110" y="3162866"/>
            <a:ext cx="4325779" cy="289560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600"/>
              <a:buFont typeface="Arial" panose="020B0604020202090204" pitchFamily="34" charset="0"/>
              <a:buNone/>
              <a:defRPr sz="12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pitchFamily="34" charset="-122"/>
                <a:cs typeface="+mn-cs"/>
              </a:defRPr>
            </a:lvl1pPr>
            <a:lvl2pPr marL="342900" indent="0" algn="ctr" defTabSz="6858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None/>
              <a:tabLst>
                <a:tab pos="1207135" algn="l"/>
              </a:tabLst>
              <a:defRPr sz="12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pitchFamily="34" charset="-122"/>
                <a:cs typeface="+mn-cs"/>
              </a:defRPr>
            </a:lvl2pPr>
            <a:lvl3pPr marL="685800" indent="0" algn="ctr" defTabSz="6858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None/>
              <a:defRPr sz="12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pitchFamily="34" charset="-122"/>
                <a:cs typeface="+mn-cs"/>
              </a:defRPr>
            </a:lvl3pPr>
            <a:lvl4pPr marL="1028700" indent="0" algn="ctr" defTabSz="6858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None/>
              <a:defRPr sz="12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pitchFamily="34" charset="-122"/>
                <a:cs typeface="+mn-cs"/>
              </a:defRPr>
            </a:lvl4pPr>
            <a:lvl5pPr marL="1371600" indent="0" algn="ctr" defTabSz="6858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None/>
              <a:defRPr sz="12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pitchFamily="34" charset="-122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1.</a:t>
            </a:r>
            <a:r>
              <a:rPr lang="zh-CN" altLang="en-US" dirty="0">
                <a:solidFill>
                  <a:schemeClr val="tx1"/>
                </a:solidFill>
              </a:rPr>
              <a:t>壳工厂；</a:t>
            </a:r>
            <a:r>
              <a:rPr lang="en-US" altLang="zh-CN" dirty="0">
                <a:solidFill>
                  <a:schemeClr val="tx1"/>
                </a:solidFill>
              </a:rPr>
              <a:t>2.</a:t>
            </a:r>
            <a:r>
              <a:rPr lang="zh-CN" altLang="en-US" dirty="0">
                <a:solidFill>
                  <a:schemeClr val="tx1"/>
                </a:solidFill>
              </a:rPr>
              <a:t>通用报表服务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2409110" y="2383721"/>
            <a:ext cx="4325779" cy="626745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ts val="4400"/>
              <a:buFont typeface="Arial" panose="020B0604020202090204" pitchFamily="34" charset="0"/>
              <a:buNone/>
              <a:defRPr sz="3300" b="0" u="none" strike="noStrike" kern="1200" cap="none" spc="200" normalizeH="0">
                <a:solidFill>
                  <a:schemeClr val="tx1"/>
                </a:solidFill>
                <a:uFillTx/>
                <a:latin typeface="Arial" panose="020B0604020202090204" pitchFamily="34" charset="0"/>
                <a:ea typeface="汉仪旗黑-85S" panose="00020600040101010101" pitchFamily="18" charset="-122"/>
                <a:cs typeface="+mj-cs"/>
              </a:defRPr>
            </a:lvl1pPr>
          </a:lstStyle>
          <a:p>
            <a:r>
              <a:rPr lang="zh-CN" altLang="en-US" dirty="0">
                <a:solidFill>
                  <a:schemeClr val="tx1"/>
                </a:solidFill>
              </a:rPr>
              <a:t>重点工作介绍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8" name="图片 1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7768" y="0"/>
            <a:ext cx="4032854" cy="1719221"/>
          </a:xfrm>
          <a:prstGeom prst="rect">
            <a:avLst/>
          </a:prstGeom>
        </p:spPr>
      </p:pic>
      <p:sp>
        <p:nvSpPr>
          <p:cNvPr id="16" name="文本框 15"/>
          <p:cNvSpPr txBox="1"/>
          <p:nvPr>
            <p:custDataLst>
              <p:tags r:id="rId3"/>
            </p:custDataLst>
          </p:nvPr>
        </p:nvSpPr>
        <p:spPr>
          <a:xfrm>
            <a:off x="1857155" y="3046378"/>
            <a:ext cx="2322258" cy="290417"/>
          </a:xfrm>
          <a:prstGeom prst="rect">
            <a:avLst/>
          </a:prstGeom>
          <a:noFill/>
        </p:spPr>
        <p:txBody>
          <a:bodyPr wrap="square" lIns="67500" tIns="35100" rIns="67500" bIns="0" rtlCol="0">
            <a:normAutofit lnSpcReduction="10000"/>
          </a:bodyPr>
          <a:lstStyle/>
          <a:p>
            <a:pPr algn="ctr" fontAlgn="auto">
              <a:lnSpc>
                <a:spcPct val="120000"/>
              </a:lnSpc>
            </a:pPr>
            <a:r>
              <a:rPr lang="zh-CN" altLang="en-US" sz="1500" b="1" spc="300" dirty="0">
                <a:solidFill>
                  <a:srgbClr val="1F74AD"/>
                </a:solidFill>
                <a:latin typeface="微软雅黑" pitchFamily="34" charset="-122"/>
                <a:ea typeface="微软雅黑" pitchFamily="34" charset="-122"/>
                <a:cs typeface="+mn-ea"/>
                <a:sym typeface="Arial" panose="020B0604020202090204" pitchFamily="34" charset="0"/>
              </a:rPr>
              <a:t>参数模板可配置</a:t>
            </a:r>
            <a:endParaRPr lang="zh-CN" altLang="en-US" sz="1500" b="1" spc="300" dirty="0">
              <a:solidFill>
                <a:srgbClr val="1F74AD"/>
              </a:solidFill>
              <a:latin typeface="微软雅黑" pitchFamily="34" charset="-122"/>
              <a:ea typeface="微软雅黑" pitchFamily="34" charset="-122"/>
              <a:cs typeface="+mn-ea"/>
              <a:sym typeface="Arial" panose="020B0604020202090204" pitchFamily="34" charset="0"/>
            </a:endParaRPr>
          </a:p>
        </p:txBody>
      </p:sp>
      <p:sp>
        <p:nvSpPr>
          <p:cNvPr id="14" name="文本框 13"/>
          <p:cNvSpPr txBox="1"/>
          <p:nvPr>
            <p:custDataLst>
              <p:tags r:id="rId4"/>
            </p:custDataLst>
          </p:nvPr>
        </p:nvSpPr>
        <p:spPr>
          <a:xfrm>
            <a:off x="4624423" y="3046378"/>
            <a:ext cx="2322258" cy="290417"/>
          </a:xfrm>
          <a:prstGeom prst="rect">
            <a:avLst/>
          </a:prstGeom>
          <a:noFill/>
        </p:spPr>
        <p:txBody>
          <a:bodyPr wrap="square" lIns="67500" tIns="35100" rIns="67500" bIns="0" rtlCol="0">
            <a:normAutofit fontScale="90000" lnSpcReduction="10000"/>
          </a:bodyPr>
          <a:lstStyle>
            <a:defPPr>
              <a:defRPr lang="zh-CN"/>
            </a:defPPr>
            <a:lvl1pPr>
              <a:defRPr sz="1400" b="1">
                <a:solidFill>
                  <a:srgbClr val="1F74AD"/>
                </a:solidFill>
              </a:defRPr>
            </a:lvl1pPr>
          </a:lstStyle>
          <a:p>
            <a:pPr algn="ctr" fontAlgn="auto">
              <a:lnSpc>
                <a:spcPct val="120000"/>
              </a:lnSpc>
            </a:pPr>
            <a:r>
              <a:rPr lang="zh-CN" altLang="en-US" sz="1500" spc="300" dirty="0">
                <a:solidFill>
                  <a:srgbClr val="3498DB"/>
                </a:solidFill>
                <a:latin typeface="微软雅黑" pitchFamily="34" charset="-122"/>
                <a:ea typeface="微软雅黑" pitchFamily="34" charset="-122"/>
                <a:cs typeface="+mn-ea"/>
                <a:sym typeface="Arial" panose="020B0604020202090204" pitchFamily="34" charset="0"/>
              </a:rPr>
              <a:t>应用、马甲包支持</a:t>
            </a:r>
            <a:endParaRPr lang="zh-CN" altLang="en-US" sz="1500" spc="300" dirty="0">
              <a:solidFill>
                <a:srgbClr val="3498DB"/>
              </a:solidFill>
              <a:latin typeface="微软雅黑" pitchFamily="34" charset="-122"/>
              <a:ea typeface="微软雅黑" pitchFamily="34" charset="-122"/>
              <a:cs typeface="+mn-ea"/>
              <a:sym typeface="Arial" panose="020B0604020202090204" pitchFamily="34" charset="0"/>
            </a:endParaRPr>
          </a:p>
        </p:txBody>
      </p:sp>
      <p:cxnSp>
        <p:nvCxnSpPr>
          <p:cNvPr id="9" name="直接连接符 8"/>
          <p:cNvCxnSpPr/>
          <p:nvPr>
            <p:custDataLst>
              <p:tags r:id="rId5"/>
            </p:custDataLst>
          </p:nvPr>
        </p:nvCxnSpPr>
        <p:spPr>
          <a:xfrm>
            <a:off x="4418442" y="2875346"/>
            <a:ext cx="0" cy="1839291"/>
          </a:xfrm>
          <a:prstGeom prst="line">
            <a:avLst/>
          </a:prstGeom>
          <a:noFill/>
          <a:ln w="3175" cap="rnd" cmpd="sng" algn="ctr">
            <a:solidFill>
              <a:sysClr val="window" lastClr="FFFFFF">
                <a:lumMod val="85000"/>
              </a:sysClr>
            </a:solidFill>
            <a:prstDash val="solid"/>
            <a:round/>
            <a:headEnd type="none"/>
            <a:tailEnd type="none" w="med" len="med"/>
          </a:ln>
          <a:effectLst/>
        </p:spPr>
      </p:cxnSp>
      <p:sp>
        <p:nvSpPr>
          <p:cNvPr id="22" name="文本框 21"/>
          <p:cNvSpPr txBox="1"/>
          <p:nvPr>
            <p:custDataLst>
              <p:tags r:id="rId6"/>
            </p:custDataLst>
          </p:nvPr>
        </p:nvSpPr>
        <p:spPr>
          <a:xfrm>
            <a:off x="1857155" y="4056905"/>
            <a:ext cx="2322258" cy="290036"/>
          </a:xfrm>
          <a:prstGeom prst="rect">
            <a:avLst/>
          </a:prstGeom>
          <a:noFill/>
        </p:spPr>
        <p:txBody>
          <a:bodyPr wrap="square" lIns="67500" tIns="35100" rIns="67500" bIns="0" rtlCol="0">
            <a:normAutofit lnSpcReduction="10000"/>
          </a:bodyPr>
          <a:lstStyle/>
          <a:p>
            <a:pPr algn="ctr" fontAlgn="auto">
              <a:lnSpc>
                <a:spcPct val="120000"/>
              </a:lnSpc>
            </a:pPr>
            <a:r>
              <a:rPr lang="zh-CN" altLang="en-US" sz="1500" b="1" spc="300" dirty="0">
                <a:solidFill>
                  <a:srgbClr val="1AA3AA"/>
                </a:solidFill>
                <a:latin typeface="微软雅黑" pitchFamily="34" charset="-122"/>
                <a:ea typeface="微软雅黑" pitchFamily="34" charset="-122"/>
                <a:cs typeface="+mn-ea"/>
                <a:sym typeface="Arial" panose="020B0604020202090204" pitchFamily="34" charset="0"/>
              </a:rPr>
              <a:t>应用参数一站配置</a:t>
            </a:r>
            <a:endParaRPr lang="zh-CN" altLang="en-US" sz="1500" b="1" spc="300" dirty="0">
              <a:solidFill>
                <a:srgbClr val="1AA3AA"/>
              </a:solidFill>
              <a:latin typeface="微软雅黑" pitchFamily="34" charset="-122"/>
              <a:ea typeface="微软雅黑" pitchFamily="34" charset="-122"/>
              <a:cs typeface="+mn-ea"/>
              <a:sym typeface="Arial" panose="020B0604020202090204" pitchFamily="34" charset="0"/>
            </a:endParaRPr>
          </a:p>
        </p:txBody>
      </p:sp>
      <p:sp>
        <p:nvSpPr>
          <p:cNvPr id="24" name="文本框 23"/>
          <p:cNvSpPr txBox="1"/>
          <p:nvPr>
            <p:custDataLst>
              <p:tags r:id="rId7"/>
            </p:custDataLst>
          </p:nvPr>
        </p:nvSpPr>
        <p:spPr>
          <a:xfrm>
            <a:off x="4751423" y="4056934"/>
            <a:ext cx="2322258" cy="290417"/>
          </a:xfrm>
          <a:prstGeom prst="rect">
            <a:avLst/>
          </a:prstGeom>
          <a:noFill/>
        </p:spPr>
        <p:txBody>
          <a:bodyPr wrap="square" lIns="67500" tIns="35100" rIns="67500" bIns="0" rtlCol="0">
            <a:normAutofit lnSpcReduction="10000"/>
          </a:bodyPr>
          <a:lstStyle>
            <a:defPPr>
              <a:defRPr lang="zh-CN"/>
            </a:defPPr>
            <a:lvl1pPr>
              <a:defRPr sz="1400" b="1">
                <a:solidFill>
                  <a:srgbClr val="1F74AD"/>
                </a:solidFill>
              </a:defRPr>
            </a:lvl1pPr>
          </a:lstStyle>
          <a:p>
            <a:pPr algn="ctr" fontAlgn="auto">
              <a:lnSpc>
                <a:spcPct val="120000"/>
              </a:lnSpc>
            </a:pPr>
            <a:r>
              <a:rPr lang="zh-CN" altLang="en-US" sz="1500" spc="300" dirty="0">
                <a:solidFill>
                  <a:srgbClr val="69A35B"/>
                </a:solidFill>
                <a:latin typeface="微软雅黑" pitchFamily="34" charset="-122"/>
                <a:ea typeface="微软雅黑" pitchFamily="34" charset="-122"/>
                <a:cs typeface="+mn-ea"/>
                <a:sym typeface="Arial" panose="020B0604020202090204" pitchFamily="34" charset="0"/>
              </a:rPr>
              <a:t>账号、反馈自动流程</a:t>
            </a:r>
            <a:endParaRPr lang="zh-CN" altLang="en-US" sz="1500" spc="300" dirty="0">
              <a:solidFill>
                <a:srgbClr val="69A35B"/>
              </a:solidFill>
              <a:latin typeface="微软雅黑" pitchFamily="34" charset="-122"/>
              <a:ea typeface="微软雅黑" pitchFamily="34" charset="-122"/>
              <a:cs typeface="+mn-ea"/>
              <a:sym typeface="Arial" panose="020B0604020202090204" pitchFamily="34" charset="0"/>
            </a:endParaRPr>
          </a:p>
        </p:txBody>
      </p:sp>
      <p:cxnSp>
        <p:nvCxnSpPr>
          <p:cNvPr id="27" name="直接连接符 26"/>
          <p:cNvCxnSpPr/>
          <p:nvPr>
            <p:custDataLst>
              <p:tags r:id="rId8"/>
            </p:custDataLst>
          </p:nvPr>
        </p:nvCxnSpPr>
        <p:spPr>
          <a:xfrm flipH="1">
            <a:off x="1856899" y="3729038"/>
            <a:ext cx="5400199" cy="0"/>
          </a:xfrm>
          <a:prstGeom prst="line">
            <a:avLst/>
          </a:prstGeom>
          <a:noFill/>
          <a:ln w="3175" cap="rnd" cmpd="sng" algn="ctr">
            <a:solidFill>
              <a:sysClr val="window" lastClr="FFFFFF">
                <a:lumMod val="85000"/>
              </a:sysClr>
            </a:solidFill>
            <a:prstDash val="solid"/>
            <a:round/>
            <a:headEnd type="none"/>
            <a:tailEnd type="none" w="med" len="med"/>
          </a:ln>
          <a:effectLst/>
        </p:spPr>
      </p:cxnSp>
      <p:sp>
        <p:nvSpPr>
          <p:cNvPr id="29" name="椭圆 28"/>
          <p:cNvSpPr/>
          <p:nvPr>
            <p:custDataLst>
              <p:tags r:id="rId9"/>
            </p:custDataLst>
          </p:nvPr>
        </p:nvSpPr>
        <p:spPr>
          <a:xfrm>
            <a:off x="4139952" y="990536"/>
            <a:ext cx="864096" cy="864096"/>
          </a:xfrm>
          <a:prstGeom prst="ellipse">
            <a:avLst/>
          </a:prstGeom>
          <a:solidFill>
            <a:sysClr val="window" lastClr="FFFFFF">
              <a:lumMod val="50000"/>
            </a:sysClr>
          </a:solidFill>
          <a:ln w="381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anchor="ctr"/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" lastClr="FFFFFF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" lastClr="FFFFFF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" lastClr="FFFFFF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" lastClr="FFFFFF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" lastClr="FFFFFF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" lastClr="FFFFFF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" lastClr="FFFFFF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" lastClr="FFFFFF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" lastClr="FFFFFF"/>
                </a:solidFill>
              </a:defRPr>
            </a:lvl9pPr>
          </a:lstStyle>
          <a:p>
            <a:pPr algn="ctr">
              <a:lnSpc>
                <a:spcPct val="130000"/>
              </a:lnSpc>
            </a:pPr>
            <a:endParaRPr sz="1350">
              <a:sym typeface="Arial" panose="020B0604020202090204" pitchFamily="34" charset="0"/>
            </a:endParaRPr>
          </a:p>
        </p:txBody>
      </p:sp>
      <p:sp>
        <p:nvSpPr>
          <p:cNvPr id="30" name="任意多边形 19"/>
          <p:cNvSpPr/>
          <p:nvPr>
            <p:custDataLst>
              <p:tags r:id="rId10"/>
            </p:custDataLst>
          </p:nvPr>
        </p:nvSpPr>
        <p:spPr>
          <a:xfrm>
            <a:off x="4392300" y="1251205"/>
            <a:ext cx="359401" cy="342758"/>
          </a:xfrm>
          <a:custGeom>
            <a:avLst/>
            <a:gdLst>
              <a:gd name="connsiteX0" fmla="*/ 315778 w 607639"/>
              <a:gd name="connsiteY0" fmla="*/ 173080 h 579502"/>
              <a:gd name="connsiteX1" fmla="*/ 315778 w 607639"/>
              <a:gd name="connsiteY1" fmla="*/ 266058 h 579502"/>
              <a:gd name="connsiteX2" fmla="*/ 303493 w 607639"/>
              <a:gd name="connsiteY2" fmla="*/ 278325 h 579502"/>
              <a:gd name="connsiteX3" fmla="*/ 210375 w 607639"/>
              <a:gd name="connsiteY3" fmla="*/ 278325 h 579502"/>
              <a:gd name="connsiteX4" fmla="*/ 303493 w 607639"/>
              <a:gd name="connsiteY4" fmla="*/ 359925 h 579502"/>
              <a:gd name="connsiteX5" fmla="*/ 397500 w 607639"/>
              <a:gd name="connsiteY5" fmla="*/ 266058 h 579502"/>
              <a:gd name="connsiteX6" fmla="*/ 315778 w 607639"/>
              <a:gd name="connsiteY6" fmla="*/ 173080 h 579502"/>
              <a:gd name="connsiteX7" fmla="*/ 249814 w 607639"/>
              <a:gd name="connsiteY7" fmla="*/ 160816 h 579502"/>
              <a:gd name="connsiteX8" fmla="*/ 198110 w 607639"/>
              <a:gd name="connsiteY8" fmla="*/ 212449 h 579502"/>
              <a:gd name="connsiteX9" fmla="*/ 249814 w 607639"/>
              <a:gd name="connsiteY9" fmla="*/ 212449 h 579502"/>
              <a:gd name="connsiteX10" fmla="*/ 303493 w 607639"/>
              <a:gd name="connsiteY10" fmla="*/ 147835 h 579502"/>
              <a:gd name="connsiteX11" fmla="*/ 421981 w 607639"/>
              <a:gd name="connsiteY11" fmla="*/ 266058 h 579502"/>
              <a:gd name="connsiteX12" fmla="*/ 303493 w 607639"/>
              <a:gd name="connsiteY12" fmla="*/ 384370 h 579502"/>
              <a:gd name="connsiteX13" fmla="*/ 185093 w 607639"/>
              <a:gd name="connsiteY13" fmla="*/ 266058 h 579502"/>
              <a:gd name="connsiteX14" fmla="*/ 197289 w 607639"/>
              <a:gd name="connsiteY14" fmla="*/ 253880 h 579502"/>
              <a:gd name="connsiteX15" fmla="*/ 291297 w 607639"/>
              <a:gd name="connsiteY15" fmla="*/ 253880 h 579502"/>
              <a:gd name="connsiteX16" fmla="*/ 291297 w 607639"/>
              <a:gd name="connsiteY16" fmla="*/ 160013 h 579502"/>
              <a:gd name="connsiteX17" fmla="*/ 303493 w 607639"/>
              <a:gd name="connsiteY17" fmla="*/ 147835 h 579502"/>
              <a:gd name="connsiteX18" fmla="*/ 262095 w 607639"/>
              <a:gd name="connsiteY18" fmla="*/ 135133 h 579502"/>
              <a:gd name="connsiteX19" fmla="*/ 274287 w 607639"/>
              <a:gd name="connsiteY19" fmla="*/ 147397 h 579502"/>
              <a:gd name="connsiteX20" fmla="*/ 274287 w 607639"/>
              <a:gd name="connsiteY20" fmla="*/ 224713 h 579502"/>
              <a:gd name="connsiteX21" fmla="*/ 262095 w 607639"/>
              <a:gd name="connsiteY21" fmla="*/ 236888 h 579502"/>
              <a:gd name="connsiteX22" fmla="*/ 184672 w 607639"/>
              <a:gd name="connsiteY22" fmla="*/ 236888 h 579502"/>
              <a:gd name="connsiteX23" fmla="*/ 172391 w 607639"/>
              <a:gd name="connsiteY23" fmla="*/ 224713 h 579502"/>
              <a:gd name="connsiteX24" fmla="*/ 262095 w 607639"/>
              <a:gd name="connsiteY24" fmla="*/ 135133 h 579502"/>
              <a:gd name="connsiteX25" fmla="*/ 58120 w 607639"/>
              <a:gd name="connsiteY25" fmla="*/ 108514 h 579502"/>
              <a:gd name="connsiteX26" fmla="*/ 58120 w 607639"/>
              <a:gd name="connsiteY26" fmla="*/ 413970 h 579502"/>
              <a:gd name="connsiteX27" fmla="*/ 549430 w 607639"/>
              <a:gd name="connsiteY27" fmla="*/ 413970 h 579502"/>
              <a:gd name="connsiteX28" fmla="*/ 549430 w 607639"/>
              <a:gd name="connsiteY28" fmla="*/ 108514 h 579502"/>
              <a:gd name="connsiteX29" fmla="*/ 27236 w 607639"/>
              <a:gd name="connsiteY29" fmla="*/ 56079 h 579502"/>
              <a:gd name="connsiteX30" fmla="*/ 27236 w 607639"/>
              <a:gd name="connsiteY30" fmla="*/ 81319 h 579502"/>
              <a:gd name="connsiteX31" fmla="*/ 580403 w 607639"/>
              <a:gd name="connsiteY31" fmla="*/ 81319 h 579502"/>
              <a:gd name="connsiteX32" fmla="*/ 580403 w 607639"/>
              <a:gd name="connsiteY32" fmla="*/ 56079 h 579502"/>
              <a:gd name="connsiteX33" fmla="*/ 303775 w 607639"/>
              <a:gd name="connsiteY33" fmla="*/ 0 h 579502"/>
              <a:gd name="connsiteX34" fmla="*/ 317393 w 607639"/>
              <a:gd name="connsiteY34" fmla="*/ 13597 h 579502"/>
              <a:gd name="connsiteX35" fmla="*/ 317393 w 607639"/>
              <a:gd name="connsiteY35" fmla="*/ 28884 h 579502"/>
              <a:gd name="connsiteX36" fmla="*/ 580403 w 607639"/>
              <a:gd name="connsiteY36" fmla="*/ 28884 h 579502"/>
              <a:gd name="connsiteX37" fmla="*/ 607639 w 607639"/>
              <a:gd name="connsiteY37" fmla="*/ 56079 h 579502"/>
              <a:gd name="connsiteX38" fmla="*/ 607639 w 607639"/>
              <a:gd name="connsiteY38" fmla="*/ 81319 h 579502"/>
              <a:gd name="connsiteX39" fmla="*/ 580403 w 607639"/>
              <a:gd name="connsiteY39" fmla="*/ 108514 h 579502"/>
              <a:gd name="connsiteX40" fmla="*/ 576665 w 607639"/>
              <a:gd name="connsiteY40" fmla="*/ 108514 h 579502"/>
              <a:gd name="connsiteX41" fmla="*/ 576665 w 607639"/>
              <a:gd name="connsiteY41" fmla="*/ 413970 h 579502"/>
              <a:gd name="connsiteX42" fmla="*/ 549430 w 607639"/>
              <a:gd name="connsiteY42" fmla="*/ 441165 h 579502"/>
              <a:gd name="connsiteX43" fmla="*/ 317393 w 607639"/>
              <a:gd name="connsiteY43" fmla="*/ 441165 h 579502"/>
              <a:gd name="connsiteX44" fmla="*/ 317393 w 607639"/>
              <a:gd name="connsiteY44" fmla="*/ 481069 h 579502"/>
              <a:gd name="connsiteX45" fmla="*/ 418236 w 607639"/>
              <a:gd name="connsiteY45" fmla="*/ 554923 h 579502"/>
              <a:gd name="connsiteX46" fmla="*/ 421173 w 607639"/>
              <a:gd name="connsiteY46" fmla="*/ 573942 h 579502"/>
              <a:gd name="connsiteX47" fmla="*/ 410225 w 607639"/>
              <a:gd name="connsiteY47" fmla="*/ 579452 h 579502"/>
              <a:gd name="connsiteX48" fmla="*/ 402215 w 607639"/>
              <a:gd name="connsiteY48" fmla="*/ 576874 h 579502"/>
              <a:gd name="connsiteX49" fmla="*/ 317393 w 607639"/>
              <a:gd name="connsiteY49" fmla="*/ 514752 h 579502"/>
              <a:gd name="connsiteX50" fmla="*/ 317393 w 607639"/>
              <a:gd name="connsiteY50" fmla="*/ 565854 h 579502"/>
              <a:gd name="connsiteX51" fmla="*/ 303775 w 607639"/>
              <a:gd name="connsiteY51" fmla="*/ 579452 h 579502"/>
              <a:gd name="connsiteX52" fmla="*/ 290157 w 607639"/>
              <a:gd name="connsiteY52" fmla="*/ 565854 h 579502"/>
              <a:gd name="connsiteX53" fmla="*/ 290157 w 607639"/>
              <a:gd name="connsiteY53" fmla="*/ 514752 h 579502"/>
              <a:gd name="connsiteX54" fmla="*/ 205424 w 607639"/>
              <a:gd name="connsiteY54" fmla="*/ 576874 h 579502"/>
              <a:gd name="connsiteX55" fmla="*/ 186377 w 607639"/>
              <a:gd name="connsiteY55" fmla="*/ 573942 h 579502"/>
              <a:gd name="connsiteX56" fmla="*/ 189314 w 607639"/>
              <a:gd name="connsiteY56" fmla="*/ 554923 h 579502"/>
              <a:gd name="connsiteX57" fmla="*/ 290157 w 607639"/>
              <a:gd name="connsiteY57" fmla="*/ 481069 h 579502"/>
              <a:gd name="connsiteX58" fmla="*/ 290157 w 607639"/>
              <a:gd name="connsiteY58" fmla="*/ 441165 h 579502"/>
              <a:gd name="connsiteX59" fmla="*/ 58120 w 607639"/>
              <a:gd name="connsiteY59" fmla="*/ 441165 h 579502"/>
              <a:gd name="connsiteX60" fmla="*/ 30885 w 607639"/>
              <a:gd name="connsiteY60" fmla="*/ 413970 h 579502"/>
              <a:gd name="connsiteX61" fmla="*/ 30885 w 607639"/>
              <a:gd name="connsiteY61" fmla="*/ 108514 h 579502"/>
              <a:gd name="connsiteX62" fmla="*/ 27236 w 607639"/>
              <a:gd name="connsiteY62" fmla="*/ 108514 h 579502"/>
              <a:gd name="connsiteX63" fmla="*/ 0 w 607639"/>
              <a:gd name="connsiteY63" fmla="*/ 81319 h 579502"/>
              <a:gd name="connsiteX64" fmla="*/ 0 w 607639"/>
              <a:gd name="connsiteY64" fmla="*/ 56079 h 579502"/>
              <a:gd name="connsiteX65" fmla="*/ 27236 w 607639"/>
              <a:gd name="connsiteY65" fmla="*/ 28884 h 579502"/>
              <a:gd name="connsiteX66" fmla="*/ 290157 w 607639"/>
              <a:gd name="connsiteY66" fmla="*/ 28884 h 579502"/>
              <a:gd name="connsiteX67" fmla="*/ 290157 w 607639"/>
              <a:gd name="connsiteY67" fmla="*/ 13597 h 579502"/>
              <a:gd name="connsiteX68" fmla="*/ 303775 w 607639"/>
              <a:gd name="connsiteY68" fmla="*/ 0 h 579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607639" h="579502">
                <a:moveTo>
                  <a:pt x="315778" y="173080"/>
                </a:moveTo>
                <a:lnTo>
                  <a:pt x="315778" y="266058"/>
                </a:lnTo>
                <a:cubicBezTo>
                  <a:pt x="315778" y="272814"/>
                  <a:pt x="310258" y="278325"/>
                  <a:pt x="303493" y="278325"/>
                </a:cubicBezTo>
                <a:lnTo>
                  <a:pt x="210375" y="278325"/>
                </a:lnTo>
                <a:cubicBezTo>
                  <a:pt x="216429" y="324281"/>
                  <a:pt x="255866" y="359925"/>
                  <a:pt x="303493" y="359925"/>
                </a:cubicBezTo>
                <a:cubicBezTo>
                  <a:pt x="355303" y="359925"/>
                  <a:pt x="397500" y="317792"/>
                  <a:pt x="397500" y="266058"/>
                </a:cubicBezTo>
                <a:cubicBezTo>
                  <a:pt x="397500" y="218502"/>
                  <a:pt x="361802" y="179124"/>
                  <a:pt x="315778" y="173080"/>
                </a:cubicBezTo>
                <a:close/>
                <a:moveTo>
                  <a:pt x="249814" y="160816"/>
                </a:moveTo>
                <a:cubicBezTo>
                  <a:pt x="223740" y="165793"/>
                  <a:pt x="203093" y="186410"/>
                  <a:pt x="198110" y="212449"/>
                </a:cubicBezTo>
                <a:lnTo>
                  <a:pt x="249814" y="212449"/>
                </a:lnTo>
                <a:close/>
                <a:moveTo>
                  <a:pt x="303493" y="147835"/>
                </a:moveTo>
                <a:cubicBezTo>
                  <a:pt x="368835" y="147835"/>
                  <a:pt x="421981" y="200902"/>
                  <a:pt x="421981" y="266058"/>
                </a:cubicBezTo>
                <a:cubicBezTo>
                  <a:pt x="421981" y="331303"/>
                  <a:pt x="368835" y="384370"/>
                  <a:pt x="303493" y="384370"/>
                </a:cubicBezTo>
                <a:cubicBezTo>
                  <a:pt x="238239" y="384370"/>
                  <a:pt x="185093" y="331303"/>
                  <a:pt x="185093" y="266058"/>
                </a:cubicBezTo>
                <a:cubicBezTo>
                  <a:pt x="185093" y="259303"/>
                  <a:pt x="190523" y="253880"/>
                  <a:pt x="197289" y="253880"/>
                </a:cubicBezTo>
                <a:lnTo>
                  <a:pt x="291297" y="253880"/>
                </a:lnTo>
                <a:lnTo>
                  <a:pt x="291297" y="160013"/>
                </a:lnTo>
                <a:cubicBezTo>
                  <a:pt x="291297" y="153257"/>
                  <a:pt x="296727" y="147835"/>
                  <a:pt x="303493" y="147835"/>
                </a:cubicBezTo>
                <a:close/>
                <a:moveTo>
                  <a:pt x="262095" y="135133"/>
                </a:moveTo>
                <a:cubicBezTo>
                  <a:pt x="268859" y="135133"/>
                  <a:pt x="274287" y="140643"/>
                  <a:pt x="274287" y="147397"/>
                </a:cubicBezTo>
                <a:lnTo>
                  <a:pt x="274287" y="224713"/>
                </a:lnTo>
                <a:cubicBezTo>
                  <a:pt x="274287" y="231467"/>
                  <a:pt x="268859" y="236888"/>
                  <a:pt x="262095" y="236888"/>
                </a:cubicBezTo>
                <a:lnTo>
                  <a:pt x="184672" y="236888"/>
                </a:lnTo>
                <a:cubicBezTo>
                  <a:pt x="177909" y="236888"/>
                  <a:pt x="172391" y="231467"/>
                  <a:pt x="172391" y="224713"/>
                </a:cubicBezTo>
                <a:cubicBezTo>
                  <a:pt x="172391" y="175302"/>
                  <a:pt x="212616" y="135133"/>
                  <a:pt x="262095" y="135133"/>
                </a:cubicBezTo>
                <a:close/>
                <a:moveTo>
                  <a:pt x="58120" y="108514"/>
                </a:moveTo>
                <a:lnTo>
                  <a:pt x="58120" y="413970"/>
                </a:lnTo>
                <a:lnTo>
                  <a:pt x="549430" y="413970"/>
                </a:lnTo>
                <a:lnTo>
                  <a:pt x="549430" y="108514"/>
                </a:lnTo>
                <a:close/>
                <a:moveTo>
                  <a:pt x="27236" y="56079"/>
                </a:moveTo>
                <a:lnTo>
                  <a:pt x="27236" y="81319"/>
                </a:lnTo>
                <a:lnTo>
                  <a:pt x="580403" y="81319"/>
                </a:lnTo>
                <a:lnTo>
                  <a:pt x="580403" y="56079"/>
                </a:lnTo>
                <a:close/>
                <a:moveTo>
                  <a:pt x="303775" y="0"/>
                </a:moveTo>
                <a:cubicBezTo>
                  <a:pt x="311341" y="0"/>
                  <a:pt x="317393" y="6132"/>
                  <a:pt x="317393" y="13597"/>
                </a:cubicBezTo>
                <a:lnTo>
                  <a:pt x="317393" y="28884"/>
                </a:lnTo>
                <a:lnTo>
                  <a:pt x="580403" y="28884"/>
                </a:lnTo>
                <a:cubicBezTo>
                  <a:pt x="595356" y="28884"/>
                  <a:pt x="607639" y="41148"/>
                  <a:pt x="607639" y="56079"/>
                </a:cubicBezTo>
                <a:lnTo>
                  <a:pt x="607639" y="81319"/>
                </a:lnTo>
                <a:cubicBezTo>
                  <a:pt x="607639" y="96338"/>
                  <a:pt x="595356" y="108514"/>
                  <a:pt x="580403" y="108514"/>
                </a:cubicBezTo>
                <a:lnTo>
                  <a:pt x="576665" y="108514"/>
                </a:lnTo>
                <a:lnTo>
                  <a:pt x="576665" y="413970"/>
                </a:lnTo>
                <a:cubicBezTo>
                  <a:pt x="576665" y="428990"/>
                  <a:pt x="564472" y="441165"/>
                  <a:pt x="549430" y="441165"/>
                </a:cubicBezTo>
                <a:lnTo>
                  <a:pt x="317393" y="441165"/>
                </a:lnTo>
                <a:lnTo>
                  <a:pt x="317393" y="481069"/>
                </a:lnTo>
                <a:lnTo>
                  <a:pt x="418236" y="554923"/>
                </a:lnTo>
                <a:cubicBezTo>
                  <a:pt x="424377" y="559366"/>
                  <a:pt x="425623" y="567898"/>
                  <a:pt x="421173" y="573942"/>
                </a:cubicBezTo>
                <a:cubicBezTo>
                  <a:pt x="418503" y="577585"/>
                  <a:pt x="414409" y="579452"/>
                  <a:pt x="410225" y="579452"/>
                </a:cubicBezTo>
                <a:cubicBezTo>
                  <a:pt x="407466" y="579452"/>
                  <a:pt x="404618" y="578652"/>
                  <a:pt x="402215" y="576874"/>
                </a:cubicBezTo>
                <a:lnTo>
                  <a:pt x="317393" y="514752"/>
                </a:lnTo>
                <a:lnTo>
                  <a:pt x="317393" y="565854"/>
                </a:lnTo>
                <a:cubicBezTo>
                  <a:pt x="317393" y="573408"/>
                  <a:pt x="311341" y="579452"/>
                  <a:pt x="303775" y="579452"/>
                </a:cubicBezTo>
                <a:cubicBezTo>
                  <a:pt x="296299" y="579452"/>
                  <a:pt x="290157" y="573408"/>
                  <a:pt x="290157" y="565854"/>
                </a:cubicBezTo>
                <a:lnTo>
                  <a:pt x="290157" y="514752"/>
                </a:lnTo>
                <a:lnTo>
                  <a:pt x="205424" y="576874"/>
                </a:lnTo>
                <a:cubicBezTo>
                  <a:pt x="199372" y="581318"/>
                  <a:pt x="190827" y="579985"/>
                  <a:pt x="186377" y="573942"/>
                </a:cubicBezTo>
                <a:cubicBezTo>
                  <a:pt x="181927" y="567898"/>
                  <a:pt x="183262" y="559366"/>
                  <a:pt x="189314" y="554923"/>
                </a:cubicBezTo>
                <a:lnTo>
                  <a:pt x="290157" y="481069"/>
                </a:lnTo>
                <a:lnTo>
                  <a:pt x="290157" y="441165"/>
                </a:lnTo>
                <a:lnTo>
                  <a:pt x="58120" y="441165"/>
                </a:lnTo>
                <a:cubicBezTo>
                  <a:pt x="43167" y="441165"/>
                  <a:pt x="30885" y="428990"/>
                  <a:pt x="30885" y="413970"/>
                </a:cubicBezTo>
                <a:lnTo>
                  <a:pt x="30885" y="108514"/>
                </a:lnTo>
                <a:lnTo>
                  <a:pt x="27236" y="108514"/>
                </a:lnTo>
                <a:cubicBezTo>
                  <a:pt x="12194" y="108514"/>
                  <a:pt x="0" y="96338"/>
                  <a:pt x="0" y="81319"/>
                </a:cubicBezTo>
                <a:lnTo>
                  <a:pt x="0" y="56079"/>
                </a:lnTo>
                <a:cubicBezTo>
                  <a:pt x="0" y="41148"/>
                  <a:pt x="12194" y="28884"/>
                  <a:pt x="27236" y="28884"/>
                </a:cubicBezTo>
                <a:lnTo>
                  <a:pt x="290157" y="28884"/>
                </a:lnTo>
                <a:lnTo>
                  <a:pt x="290157" y="13597"/>
                </a:lnTo>
                <a:cubicBezTo>
                  <a:pt x="290157" y="6132"/>
                  <a:pt x="296299" y="0"/>
                  <a:pt x="303775" y="0"/>
                </a:cubicBezTo>
                <a:close/>
              </a:path>
            </a:pathLst>
          </a:custGeom>
          <a:solidFill>
            <a:sysClr val="window" lastClr="FFFFFF"/>
          </a:solidFill>
          <a:ln>
            <a:noFill/>
          </a:ln>
          <a:effectLst/>
        </p:spPr>
        <p:txBody>
          <a:bodyPr anchor="ctr">
            <a:normAutofit lnSpcReduction="10000"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rgbClr val="000000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rgbClr val="000000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rgbClr val="000000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rgbClr val="000000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rgbClr val="000000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rgbClr val="000000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rgbClr val="000000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rgbClr val="000000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rgbClr val="000000"/>
                </a:solidFill>
              </a:defRPr>
            </a:lvl9pPr>
          </a:lstStyle>
          <a:p>
            <a:pPr algn="ctr">
              <a:lnSpc>
                <a:spcPct val="130000"/>
              </a:lnSpc>
            </a:pPr>
            <a:endParaRPr sz="1350">
              <a:sym typeface="Arial" panose="020B0604020202090204" pitchFamily="34" charset="0"/>
            </a:endParaRPr>
          </a:p>
        </p:txBody>
      </p:sp>
      <p:sp>
        <p:nvSpPr>
          <p:cNvPr id="19" name="文本框 18"/>
          <p:cNvSpPr txBox="1"/>
          <p:nvPr>
            <p:custDataLst>
              <p:tags r:id="rId11"/>
            </p:custDataLst>
          </p:nvPr>
        </p:nvSpPr>
        <p:spPr bwMode="auto">
          <a:xfrm>
            <a:off x="551021" y="2271713"/>
            <a:ext cx="8042434" cy="339566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7500" tIns="35100" rIns="67500" bIns="35100" anchor="ctr" anchorCtr="1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rgbClr val="000000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rgbClr val="000000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rgbClr val="000000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rgbClr val="000000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rgbClr val="000000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rgbClr val="000000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rgbClr val="000000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rgbClr val="000000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rgbClr val="000000"/>
                </a:solidFill>
              </a:defRPr>
            </a:lvl9pPr>
          </a:lstStyle>
          <a:p>
            <a:pPr algn="ctr">
              <a:lnSpc>
                <a:spcPct val="120000"/>
              </a:lnSpc>
              <a:spcBef>
                <a:spcPct val="0"/>
              </a:spcBef>
            </a:pPr>
            <a:r>
              <a:rPr lang="zh-CN" altLang="en-US" sz="1050" spc="150" dirty="0">
                <a:latin typeface="微软雅黑" pitchFamily="34" charset="-122"/>
                <a:ea typeface="微软雅黑" pitchFamily="34" charset="-122"/>
                <a:cs typeface="+mn-ea"/>
                <a:sym typeface="Arial" panose="020B0604020202090204" pitchFamily="34" charset="0"/>
              </a:rPr>
              <a:t>应用发行自动化工厂</a:t>
            </a:r>
            <a:endParaRPr lang="zh-CN" altLang="en-US" sz="1050" spc="150" dirty="0">
              <a:latin typeface="微软雅黑" pitchFamily="34" charset="-122"/>
              <a:ea typeface="微软雅黑" pitchFamily="34" charset="-122"/>
              <a:cs typeface="+mn-ea"/>
              <a:sym typeface="Arial" panose="020B0604020202090204" pitchFamily="34" charset="0"/>
            </a:endParaRPr>
          </a:p>
        </p:txBody>
      </p:sp>
      <p:sp>
        <p:nvSpPr>
          <p:cNvPr id="31" name="文本框 30"/>
          <p:cNvSpPr txBox="1"/>
          <p:nvPr>
            <p:custDataLst>
              <p:tags r:id="rId12"/>
            </p:custDataLst>
          </p:nvPr>
        </p:nvSpPr>
        <p:spPr bwMode="auto">
          <a:xfrm>
            <a:off x="551021" y="1854041"/>
            <a:ext cx="8042434" cy="394811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7500" tIns="35100" rIns="67500" bIns="35100" anchor="ctr" anchorCtr="1">
            <a:normAutofit lnSpcReduction="10000"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rgbClr val="000000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rgbClr val="000000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rgbClr val="000000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rgbClr val="000000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rgbClr val="000000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rgbClr val="000000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rgbClr val="000000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rgbClr val="000000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rgbClr val="000000"/>
                </a:solidFill>
              </a:defRPr>
            </a:lvl9pPr>
          </a:lstStyle>
          <a:p>
            <a:pPr algn="ctr">
              <a:lnSpc>
                <a:spcPct val="120000"/>
              </a:lnSpc>
              <a:spcBef>
                <a:spcPct val="0"/>
              </a:spcBef>
            </a:pPr>
            <a:r>
              <a:rPr lang="zh-CN" altLang="en-US" b="1" spc="3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pitchFamily="34" charset="-122"/>
                <a:ea typeface="微软雅黑" pitchFamily="34" charset="-122"/>
                <a:cs typeface="+mn-ea"/>
                <a:sym typeface="Arial" panose="020B0604020202090204" pitchFamily="34" charset="0"/>
              </a:rPr>
              <a:t>壳工厂模块</a:t>
            </a:r>
            <a:endParaRPr lang="zh-CN" altLang="en-US" b="1" spc="300" dirty="0">
              <a:solidFill>
                <a:srgbClr val="000000">
                  <a:lumMod val="75000"/>
                  <a:lumOff val="25000"/>
                </a:srgbClr>
              </a:solidFill>
              <a:latin typeface="微软雅黑" pitchFamily="34" charset="-122"/>
              <a:ea typeface="微软雅黑" pitchFamily="34" charset="-122"/>
              <a:cs typeface="+mn-ea"/>
              <a:sym typeface="Arial" panose="020B0604020202090204" pitchFamily="34" charset="0"/>
            </a:endParaRPr>
          </a:p>
        </p:txBody>
      </p:sp>
    </p:spTree>
    <p:custDataLst>
      <p:tags r:id="rId1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" name="标题 1"/>
          <p:cNvSpPr txBox="1"/>
          <p:nvPr/>
        </p:nvSpPr>
        <p:spPr>
          <a:xfrm>
            <a:off x="107504" y="-15974"/>
            <a:ext cx="5843588" cy="571500"/>
          </a:xfrm>
          <a:prstGeom prst="rect">
            <a:avLst/>
          </a:prstGeom>
        </p:spPr>
        <p:txBody>
          <a:bodyPr anchor="ctr">
            <a:noAutofit/>
          </a:bodyPr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壳工厂模块</a:t>
            </a:r>
            <a:endParaRPr lang="zh-CN" altLang="en-US" sz="2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759585" y="4583430"/>
            <a:ext cx="1502410" cy="2298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900">
                <a:latin typeface="+mn-ea"/>
                <a:cs typeface="+mn-ea"/>
              </a:rPr>
              <a:t>壳工厂</a:t>
            </a:r>
            <a:r>
              <a:rPr lang="en-US" altLang="zh-CN" sz="900">
                <a:latin typeface="+mn-ea"/>
                <a:cs typeface="+mn-ea"/>
              </a:rPr>
              <a:t>-</a:t>
            </a:r>
            <a:r>
              <a:rPr lang="zh-CN" altLang="en-US" sz="900">
                <a:latin typeface="+mn-ea"/>
                <a:cs typeface="+mn-ea"/>
              </a:rPr>
              <a:t>应用自动化全流程</a:t>
            </a:r>
            <a:endParaRPr lang="zh-CN" altLang="en-US" sz="900">
              <a:latin typeface="+mn-ea"/>
              <a:cs typeface="+mn-ea"/>
            </a:endParaRPr>
          </a:p>
        </p:txBody>
      </p:sp>
      <p:pic>
        <p:nvPicPr>
          <p:cNvPr id="3" name="图片 2" descr="程序流程图 (1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5345" y="555625"/>
            <a:ext cx="3571875" cy="4019550"/>
          </a:xfrm>
          <a:prstGeom prst="rect">
            <a:avLst/>
          </a:prstGeom>
        </p:spPr>
      </p:pic>
      <p:pic>
        <p:nvPicPr>
          <p:cNvPr id="5" name="图片 4" descr="未命名文件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7570" y="414655"/>
            <a:ext cx="3463925" cy="468376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048500" y="4583430"/>
            <a:ext cx="1273810" cy="2298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900">
                <a:latin typeface="+mn-ea"/>
                <a:cs typeface="+mn-ea"/>
              </a:rPr>
              <a:t>壳工厂</a:t>
            </a:r>
            <a:r>
              <a:rPr lang="en-US" altLang="zh-CN" sz="900">
                <a:latin typeface="+mn-ea"/>
                <a:cs typeface="+mn-ea"/>
              </a:rPr>
              <a:t>-</a:t>
            </a:r>
            <a:r>
              <a:rPr lang="zh-CN" altLang="en-US" sz="900">
                <a:latin typeface="+mn-ea"/>
                <a:cs typeface="+mn-ea"/>
              </a:rPr>
              <a:t>应用配置流程</a:t>
            </a:r>
            <a:endParaRPr lang="zh-CN" altLang="en-US" sz="900">
              <a:latin typeface="+mn-ea"/>
              <a:cs typeface="+mn-ea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椭圆 1"/>
          <p:cNvSpPr/>
          <p:nvPr>
            <p:custDataLst>
              <p:tags r:id="rId1"/>
            </p:custDataLst>
          </p:nvPr>
        </p:nvSpPr>
        <p:spPr>
          <a:xfrm>
            <a:off x="2115335" y="1081669"/>
            <a:ext cx="1817743" cy="1817743"/>
          </a:xfrm>
          <a:prstGeom prst="ellipse">
            <a:avLst/>
          </a:prstGeom>
          <a:solidFill>
            <a:srgbClr val="1F74AD"/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lIns="91444" tIns="45722" rIns="91444" bIns="45722" rtlCol="0" anchor="ctr"/>
          <a:lstStyle/>
          <a:p>
            <a:pPr algn="ctr" defTabSz="913765"/>
            <a:endParaRPr lang="zh-CN" altLang="en-US" sz="1350">
              <a:solidFill>
                <a:prstClr val="white"/>
              </a:solidFill>
              <a:latin typeface="Arial" panose="020B0604020202090204" pitchFamily="34" charset="0"/>
              <a:ea typeface="微软雅黑" pitchFamily="34" charset="-122"/>
              <a:sym typeface="Arial" panose="020B0604020202090204" pitchFamily="34" charset="0"/>
            </a:endParaRPr>
          </a:p>
        </p:txBody>
      </p:sp>
      <p:sp>
        <p:nvSpPr>
          <p:cNvPr id="15" name="Shape 647"/>
          <p:cNvSpPr/>
          <p:nvPr>
            <p:custDataLst>
              <p:tags r:id="rId2"/>
            </p:custDataLst>
          </p:nvPr>
        </p:nvSpPr>
        <p:spPr>
          <a:xfrm>
            <a:off x="2591997" y="1661663"/>
            <a:ext cx="874430" cy="65775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7073" y="28695"/>
                </a:moveTo>
                <a:cubicBezTo>
                  <a:pt x="98536" y="2608"/>
                  <a:pt x="98536" y="2608"/>
                  <a:pt x="98536" y="2608"/>
                </a:cubicBezTo>
                <a:cubicBezTo>
                  <a:pt x="97560" y="1304"/>
                  <a:pt x="95609" y="0"/>
                  <a:pt x="93658" y="0"/>
                </a:cubicBezTo>
                <a:cubicBezTo>
                  <a:pt x="26341" y="0"/>
                  <a:pt x="26341" y="0"/>
                  <a:pt x="26341" y="0"/>
                </a:cubicBezTo>
                <a:cubicBezTo>
                  <a:pt x="24390" y="0"/>
                  <a:pt x="22439" y="1304"/>
                  <a:pt x="21463" y="2608"/>
                </a:cubicBezTo>
                <a:cubicBezTo>
                  <a:pt x="1951" y="28695"/>
                  <a:pt x="1951" y="28695"/>
                  <a:pt x="1951" y="28695"/>
                </a:cubicBezTo>
                <a:cubicBezTo>
                  <a:pt x="975" y="30000"/>
                  <a:pt x="0" y="32608"/>
                  <a:pt x="0" y="35217"/>
                </a:cubicBezTo>
                <a:cubicBezTo>
                  <a:pt x="0" y="37826"/>
                  <a:pt x="975" y="40434"/>
                  <a:pt x="1951" y="41739"/>
                </a:cubicBezTo>
                <a:cubicBezTo>
                  <a:pt x="54634" y="117391"/>
                  <a:pt x="54634" y="117391"/>
                  <a:pt x="54634" y="117391"/>
                </a:cubicBezTo>
                <a:cubicBezTo>
                  <a:pt x="55609" y="118695"/>
                  <a:pt x="57560" y="120000"/>
                  <a:pt x="59512" y="120000"/>
                </a:cubicBezTo>
                <a:cubicBezTo>
                  <a:pt x="62439" y="120000"/>
                  <a:pt x="64390" y="118695"/>
                  <a:pt x="65365" y="117391"/>
                </a:cubicBezTo>
                <a:cubicBezTo>
                  <a:pt x="118048" y="41739"/>
                  <a:pt x="118048" y="41739"/>
                  <a:pt x="118048" y="41739"/>
                </a:cubicBezTo>
                <a:cubicBezTo>
                  <a:pt x="119024" y="40434"/>
                  <a:pt x="120000" y="37826"/>
                  <a:pt x="120000" y="35217"/>
                </a:cubicBezTo>
                <a:cubicBezTo>
                  <a:pt x="120000" y="32608"/>
                  <a:pt x="119024" y="30000"/>
                  <a:pt x="117073" y="28695"/>
                </a:cubicBezTo>
                <a:close/>
                <a:moveTo>
                  <a:pt x="90731" y="10434"/>
                </a:moveTo>
                <a:cubicBezTo>
                  <a:pt x="83902" y="18260"/>
                  <a:pt x="83902" y="18260"/>
                  <a:pt x="83902" y="18260"/>
                </a:cubicBezTo>
                <a:cubicBezTo>
                  <a:pt x="77073" y="10434"/>
                  <a:pt x="77073" y="10434"/>
                  <a:pt x="77073" y="10434"/>
                </a:cubicBezTo>
                <a:lnTo>
                  <a:pt x="90731" y="10434"/>
                </a:lnTo>
                <a:close/>
                <a:moveTo>
                  <a:pt x="90731" y="35217"/>
                </a:moveTo>
                <a:cubicBezTo>
                  <a:pt x="74146" y="35217"/>
                  <a:pt x="74146" y="35217"/>
                  <a:pt x="74146" y="35217"/>
                </a:cubicBezTo>
                <a:cubicBezTo>
                  <a:pt x="82926" y="24782"/>
                  <a:pt x="82926" y="24782"/>
                  <a:pt x="82926" y="24782"/>
                </a:cubicBezTo>
                <a:lnTo>
                  <a:pt x="90731" y="35217"/>
                </a:lnTo>
                <a:close/>
                <a:moveTo>
                  <a:pt x="80975" y="20869"/>
                </a:moveTo>
                <a:cubicBezTo>
                  <a:pt x="71219" y="32608"/>
                  <a:pt x="71219" y="32608"/>
                  <a:pt x="71219" y="32608"/>
                </a:cubicBezTo>
                <a:cubicBezTo>
                  <a:pt x="62439" y="22173"/>
                  <a:pt x="62439" y="22173"/>
                  <a:pt x="62439" y="22173"/>
                </a:cubicBezTo>
                <a:cubicBezTo>
                  <a:pt x="73170" y="11739"/>
                  <a:pt x="73170" y="11739"/>
                  <a:pt x="73170" y="11739"/>
                </a:cubicBezTo>
                <a:lnTo>
                  <a:pt x="80975" y="20869"/>
                </a:lnTo>
                <a:close/>
                <a:moveTo>
                  <a:pt x="68292" y="35217"/>
                </a:moveTo>
                <a:cubicBezTo>
                  <a:pt x="51707" y="35217"/>
                  <a:pt x="51707" y="35217"/>
                  <a:pt x="51707" y="35217"/>
                </a:cubicBezTo>
                <a:cubicBezTo>
                  <a:pt x="59512" y="26086"/>
                  <a:pt x="59512" y="26086"/>
                  <a:pt x="59512" y="26086"/>
                </a:cubicBezTo>
                <a:lnTo>
                  <a:pt x="68292" y="35217"/>
                </a:lnTo>
                <a:close/>
                <a:moveTo>
                  <a:pt x="68292" y="10434"/>
                </a:moveTo>
                <a:cubicBezTo>
                  <a:pt x="59512" y="19565"/>
                  <a:pt x="59512" y="19565"/>
                  <a:pt x="59512" y="19565"/>
                </a:cubicBezTo>
                <a:cubicBezTo>
                  <a:pt x="51707" y="10434"/>
                  <a:pt x="51707" y="10434"/>
                  <a:pt x="51707" y="10434"/>
                </a:cubicBezTo>
                <a:lnTo>
                  <a:pt x="68292" y="10434"/>
                </a:lnTo>
                <a:close/>
                <a:moveTo>
                  <a:pt x="56585" y="22173"/>
                </a:moveTo>
                <a:cubicBezTo>
                  <a:pt x="48780" y="32608"/>
                  <a:pt x="48780" y="32608"/>
                  <a:pt x="48780" y="32608"/>
                </a:cubicBezTo>
                <a:cubicBezTo>
                  <a:pt x="39024" y="20869"/>
                  <a:pt x="39024" y="20869"/>
                  <a:pt x="39024" y="20869"/>
                </a:cubicBezTo>
                <a:cubicBezTo>
                  <a:pt x="46829" y="11739"/>
                  <a:pt x="46829" y="11739"/>
                  <a:pt x="46829" y="11739"/>
                </a:cubicBezTo>
                <a:lnTo>
                  <a:pt x="56585" y="22173"/>
                </a:lnTo>
                <a:close/>
                <a:moveTo>
                  <a:pt x="45853" y="35217"/>
                </a:moveTo>
                <a:cubicBezTo>
                  <a:pt x="29268" y="35217"/>
                  <a:pt x="29268" y="35217"/>
                  <a:pt x="29268" y="35217"/>
                </a:cubicBezTo>
                <a:cubicBezTo>
                  <a:pt x="36097" y="24782"/>
                  <a:pt x="36097" y="24782"/>
                  <a:pt x="36097" y="24782"/>
                </a:cubicBezTo>
                <a:lnTo>
                  <a:pt x="45853" y="35217"/>
                </a:lnTo>
                <a:close/>
                <a:moveTo>
                  <a:pt x="41951" y="10434"/>
                </a:moveTo>
                <a:cubicBezTo>
                  <a:pt x="36097" y="18260"/>
                  <a:pt x="36097" y="18260"/>
                  <a:pt x="36097" y="18260"/>
                </a:cubicBezTo>
                <a:cubicBezTo>
                  <a:pt x="29268" y="10434"/>
                  <a:pt x="29268" y="10434"/>
                  <a:pt x="29268" y="10434"/>
                </a:cubicBezTo>
                <a:lnTo>
                  <a:pt x="41951" y="10434"/>
                </a:lnTo>
                <a:close/>
                <a:moveTo>
                  <a:pt x="25365" y="11739"/>
                </a:moveTo>
                <a:cubicBezTo>
                  <a:pt x="33170" y="22173"/>
                  <a:pt x="33170" y="22173"/>
                  <a:pt x="33170" y="22173"/>
                </a:cubicBezTo>
                <a:cubicBezTo>
                  <a:pt x="23414" y="35217"/>
                  <a:pt x="23414" y="35217"/>
                  <a:pt x="23414" y="35217"/>
                </a:cubicBezTo>
                <a:cubicBezTo>
                  <a:pt x="7804" y="35217"/>
                  <a:pt x="7804" y="35217"/>
                  <a:pt x="7804" y="35217"/>
                </a:cubicBezTo>
                <a:lnTo>
                  <a:pt x="25365" y="11739"/>
                </a:lnTo>
                <a:close/>
                <a:moveTo>
                  <a:pt x="10731" y="40434"/>
                </a:moveTo>
                <a:cubicBezTo>
                  <a:pt x="24390" y="40434"/>
                  <a:pt x="24390" y="40434"/>
                  <a:pt x="24390" y="40434"/>
                </a:cubicBezTo>
                <a:cubicBezTo>
                  <a:pt x="47804" y="92608"/>
                  <a:pt x="47804" y="92608"/>
                  <a:pt x="47804" y="92608"/>
                </a:cubicBezTo>
                <a:lnTo>
                  <a:pt x="10731" y="40434"/>
                </a:lnTo>
                <a:close/>
                <a:moveTo>
                  <a:pt x="28292" y="40434"/>
                </a:moveTo>
                <a:cubicBezTo>
                  <a:pt x="46829" y="40434"/>
                  <a:pt x="46829" y="40434"/>
                  <a:pt x="46829" y="40434"/>
                </a:cubicBezTo>
                <a:cubicBezTo>
                  <a:pt x="55609" y="101739"/>
                  <a:pt x="55609" y="101739"/>
                  <a:pt x="55609" y="101739"/>
                </a:cubicBezTo>
                <a:lnTo>
                  <a:pt x="28292" y="40434"/>
                </a:lnTo>
                <a:close/>
                <a:moveTo>
                  <a:pt x="50731" y="40434"/>
                </a:moveTo>
                <a:cubicBezTo>
                  <a:pt x="69268" y="40434"/>
                  <a:pt x="69268" y="40434"/>
                  <a:pt x="69268" y="40434"/>
                </a:cubicBezTo>
                <a:cubicBezTo>
                  <a:pt x="59512" y="103043"/>
                  <a:pt x="59512" y="103043"/>
                  <a:pt x="59512" y="103043"/>
                </a:cubicBezTo>
                <a:lnTo>
                  <a:pt x="50731" y="40434"/>
                </a:lnTo>
                <a:close/>
                <a:moveTo>
                  <a:pt x="63414" y="101739"/>
                </a:moveTo>
                <a:cubicBezTo>
                  <a:pt x="73170" y="40434"/>
                  <a:pt x="73170" y="40434"/>
                  <a:pt x="73170" y="40434"/>
                </a:cubicBezTo>
                <a:cubicBezTo>
                  <a:pt x="91707" y="40434"/>
                  <a:pt x="91707" y="40434"/>
                  <a:pt x="91707" y="40434"/>
                </a:cubicBezTo>
                <a:lnTo>
                  <a:pt x="63414" y="101739"/>
                </a:lnTo>
                <a:close/>
                <a:moveTo>
                  <a:pt x="72195" y="92608"/>
                </a:moveTo>
                <a:cubicBezTo>
                  <a:pt x="95609" y="40434"/>
                  <a:pt x="95609" y="40434"/>
                  <a:pt x="95609" y="40434"/>
                </a:cubicBezTo>
                <a:cubicBezTo>
                  <a:pt x="109268" y="40434"/>
                  <a:pt x="109268" y="40434"/>
                  <a:pt x="109268" y="40434"/>
                </a:cubicBezTo>
                <a:lnTo>
                  <a:pt x="72195" y="92608"/>
                </a:lnTo>
                <a:close/>
                <a:moveTo>
                  <a:pt x="96585" y="35217"/>
                </a:moveTo>
                <a:cubicBezTo>
                  <a:pt x="85853" y="22173"/>
                  <a:pt x="85853" y="22173"/>
                  <a:pt x="85853" y="22173"/>
                </a:cubicBezTo>
                <a:cubicBezTo>
                  <a:pt x="94634" y="11739"/>
                  <a:pt x="94634" y="11739"/>
                  <a:pt x="94634" y="11739"/>
                </a:cubicBezTo>
                <a:cubicBezTo>
                  <a:pt x="112195" y="35217"/>
                  <a:pt x="112195" y="35217"/>
                  <a:pt x="112195" y="35217"/>
                </a:cubicBezTo>
                <a:lnTo>
                  <a:pt x="96585" y="35217"/>
                </a:lnTo>
                <a:close/>
                <a:moveTo>
                  <a:pt x="96585" y="35217"/>
                </a:moveTo>
                <a:cubicBezTo>
                  <a:pt x="96585" y="35217"/>
                  <a:pt x="96585" y="35217"/>
                  <a:pt x="96585" y="35217"/>
                </a:cubicBezTo>
              </a:path>
            </a:pathLst>
          </a:custGeom>
          <a:solidFill>
            <a:sysClr val="window" lastClr="FFFFFF"/>
          </a:solidFill>
          <a:ln>
            <a:noFill/>
          </a:ln>
        </p:spPr>
        <p:txBody>
          <a:bodyPr lIns="34284" tIns="17137" rIns="34284" bIns="17137" anchor="t" anchorCtr="0">
            <a:noAutofit/>
          </a:bodyPr>
          <a:lstStyle/>
          <a:p>
            <a:pPr marL="0" marR="0" lvl="0" indent="0" algn="l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350" b="0" i="0" u="none" strike="noStrike" kern="1200" cap="none" spc="0" normalizeH="0" baseline="0" noProof="0">
              <a:ln>
                <a:noFill/>
              </a:ln>
              <a:solidFill>
                <a:srgbClr val="91969B"/>
              </a:solidFill>
              <a:effectLst/>
              <a:uLnTx/>
              <a:uFillTx/>
              <a:latin typeface="Arial" panose="020B0604020202090204" pitchFamily="34" charset="0"/>
              <a:ea typeface="微软雅黑" pitchFamily="34" charset="-122"/>
              <a:cs typeface="Lato"/>
              <a:sym typeface="Arial" panose="020B0604020202090204" pitchFamily="34" charset="0"/>
            </a:endParaRPr>
          </a:p>
        </p:txBody>
      </p:sp>
      <p:sp>
        <p:nvSpPr>
          <p:cNvPr id="51" name="文本框 50"/>
          <p:cNvSpPr txBox="1"/>
          <p:nvPr>
            <p:custDataLst>
              <p:tags r:id="rId3"/>
            </p:custDataLst>
          </p:nvPr>
        </p:nvSpPr>
        <p:spPr>
          <a:xfrm>
            <a:off x="2111819" y="3010331"/>
            <a:ext cx="1824776" cy="414071"/>
          </a:xfrm>
          <a:prstGeom prst="rect">
            <a:avLst/>
          </a:prstGeom>
          <a:noFill/>
        </p:spPr>
        <p:txBody>
          <a:bodyPr wrap="square" bIns="0" rtlCol="0" anchor="b" anchorCtr="0">
            <a:normAutofit lnSpcReduction="10000"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500" b="1" spc="300">
                <a:latin typeface="Arial" panose="020B0604020202090204" pitchFamily="34" charset="0"/>
                <a:ea typeface="微软雅黑" pitchFamily="34" charset="-122"/>
                <a:sym typeface="Arial" panose="020B0604020202090204" pitchFamily="34" charset="0"/>
              </a:rPr>
              <a:t>角色</a:t>
            </a:r>
            <a:endParaRPr lang="zh-CN" altLang="en-US" sz="1500" b="1" spc="300">
              <a:latin typeface="Arial" panose="020B0604020202090204" pitchFamily="34" charset="0"/>
              <a:ea typeface="微软雅黑" pitchFamily="34" charset="-122"/>
              <a:sym typeface="Arial" panose="020B0604020202090204" pitchFamily="34" charset="0"/>
            </a:endParaRPr>
          </a:p>
        </p:txBody>
      </p:sp>
      <p:sp>
        <p:nvSpPr>
          <p:cNvPr id="52" name="文本框 18"/>
          <p:cNvSpPr txBox="1"/>
          <p:nvPr>
            <p:custDataLst>
              <p:tags r:id="rId4"/>
            </p:custDataLst>
          </p:nvPr>
        </p:nvSpPr>
        <p:spPr>
          <a:xfrm>
            <a:off x="1858010" y="3442970"/>
            <a:ext cx="2429510" cy="1355725"/>
          </a:xfrm>
          <a:prstGeom prst="rect">
            <a:avLst/>
          </a:prstGeom>
          <a:noFill/>
        </p:spPr>
        <p:txBody>
          <a:bodyPr wrap="square" lIns="67500" tIns="0" rIns="67500" bIns="3510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90204" pitchFamily="34" charset="0"/>
                <a:ea typeface="微软雅黑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90204" pitchFamily="34" charset="0"/>
                <a:ea typeface="微软雅黑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90204" pitchFamily="34" charset="0"/>
                <a:ea typeface="微软雅黑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90204" pitchFamily="34" charset="0"/>
                <a:ea typeface="微软雅黑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90204" pitchFamily="34" charset="0"/>
                <a:ea typeface="微软雅黑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90204" pitchFamily="34" charset="0"/>
                <a:ea typeface="微软雅黑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90204" pitchFamily="34" charset="0"/>
                <a:ea typeface="微软雅黑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90204" pitchFamily="34" charset="0"/>
                <a:ea typeface="微软雅黑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90204" pitchFamily="34" charset="0"/>
                <a:ea typeface="微软雅黑" pitchFamily="34" charset="-122"/>
                <a:cs typeface="+mn-ea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zh-CN" altLang="en-US" sz="1050" spc="150">
                <a:latin typeface="Arial" panose="020B0604020202090204" pitchFamily="34" charset="0"/>
                <a:ea typeface="微软雅黑" pitchFamily="34" charset="-122"/>
                <a:sym typeface="Arial" panose="020B0604020202090204" pitchFamily="34" charset="0"/>
              </a:rPr>
              <a:t>设计配置模板</a:t>
            </a:r>
            <a:r>
              <a:rPr lang="en-US" altLang="zh-CN" sz="1050" spc="150">
                <a:latin typeface="Arial" panose="020B0604020202090204" pitchFamily="34" charset="0"/>
                <a:ea typeface="微软雅黑" pitchFamily="34" charset="-122"/>
                <a:sym typeface="Arial" panose="020B0604020202090204" pitchFamily="34" charset="0"/>
              </a:rPr>
              <a:t>+</a:t>
            </a:r>
            <a:r>
              <a:rPr lang="zh-CN" altLang="en-US" sz="1050" spc="150">
                <a:latin typeface="Arial" panose="020B0604020202090204" pitchFamily="34" charset="0"/>
                <a:ea typeface="微软雅黑" pitchFamily="34" charset="-122"/>
                <a:sym typeface="Arial" panose="020B0604020202090204" pitchFamily="34" charset="0"/>
              </a:rPr>
              <a:t>应用配置模式；</a:t>
            </a:r>
            <a:endParaRPr lang="zh-CN" altLang="en-US" sz="1050" spc="150">
              <a:latin typeface="Arial" panose="020B0604020202090204" pitchFamily="34" charset="0"/>
              <a:ea typeface="微软雅黑" pitchFamily="34" charset="-122"/>
              <a:sym typeface="Arial" panose="020B0604020202090204" pitchFamily="34" charset="0"/>
            </a:endParaRPr>
          </a:p>
          <a:p>
            <a:pPr algn="ctr">
              <a:lnSpc>
                <a:spcPct val="120000"/>
              </a:lnSpc>
            </a:pPr>
            <a:r>
              <a:rPr lang="zh-CN" altLang="en-US" sz="1050" spc="150">
                <a:latin typeface="Arial" panose="020B0604020202090204" pitchFamily="34" charset="0"/>
                <a:ea typeface="微软雅黑" pitchFamily="34" charset="-122"/>
                <a:sym typeface="Arial" panose="020B0604020202090204" pitchFamily="34" charset="0"/>
              </a:rPr>
              <a:t>实现整个应用配置前端流程</a:t>
            </a:r>
            <a:endParaRPr lang="zh-CN" altLang="en-US" sz="1050" spc="150">
              <a:latin typeface="Arial" panose="020B0604020202090204" pitchFamily="34" charset="0"/>
              <a:ea typeface="微软雅黑" pitchFamily="34" charset="-122"/>
              <a:sym typeface="Arial" panose="020B0604020202090204" pitchFamily="34" charset="0"/>
            </a:endParaRPr>
          </a:p>
        </p:txBody>
      </p:sp>
      <p:sp>
        <p:nvSpPr>
          <p:cNvPr id="3" name="椭圆 2"/>
          <p:cNvSpPr/>
          <p:nvPr>
            <p:custDataLst>
              <p:tags r:id="rId5"/>
            </p:custDataLst>
          </p:nvPr>
        </p:nvSpPr>
        <p:spPr>
          <a:xfrm>
            <a:off x="5242098" y="1047379"/>
            <a:ext cx="1817743" cy="1817743"/>
          </a:xfrm>
          <a:prstGeom prst="ellipse">
            <a:avLst/>
          </a:prstGeom>
          <a:solidFill>
            <a:srgbClr val="3498DB"/>
          </a:solidFill>
          <a:ln w="57150" cap="flat" cmpd="sng" algn="ctr">
            <a:noFill/>
            <a:prstDash val="solid"/>
            <a:miter lim="800000"/>
          </a:ln>
          <a:effectLst/>
        </p:spPr>
        <p:txBody>
          <a:bodyPr lIns="91444" tIns="45722" rIns="91444" bIns="45722" rtlCol="0" anchor="ctr"/>
          <a:lstStyle/>
          <a:p>
            <a:pPr algn="ctr" defTabSz="913765"/>
            <a:endParaRPr lang="zh-CN" altLang="en-US" sz="1350">
              <a:solidFill>
                <a:prstClr val="white"/>
              </a:solidFill>
              <a:latin typeface="Arial" panose="020B0604020202090204" pitchFamily="34" charset="0"/>
              <a:ea typeface="微软雅黑" pitchFamily="34" charset="-122"/>
              <a:sym typeface="Arial" panose="020B0604020202090204" pitchFamily="34" charset="0"/>
            </a:endParaRPr>
          </a:p>
        </p:txBody>
      </p:sp>
      <p:sp>
        <p:nvSpPr>
          <p:cNvPr id="23" name="Shape 655"/>
          <p:cNvSpPr/>
          <p:nvPr>
            <p:custDataLst>
              <p:tags r:id="rId6"/>
            </p:custDataLst>
          </p:nvPr>
        </p:nvSpPr>
        <p:spPr>
          <a:xfrm>
            <a:off x="5779811" y="1593089"/>
            <a:ext cx="742319" cy="72632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6666" y="9756"/>
                </a:moveTo>
                <a:cubicBezTo>
                  <a:pt x="100952" y="3902"/>
                  <a:pt x="93333" y="0"/>
                  <a:pt x="85714" y="0"/>
                </a:cubicBezTo>
                <a:cubicBezTo>
                  <a:pt x="79047" y="0"/>
                  <a:pt x="72380" y="2926"/>
                  <a:pt x="68571" y="6829"/>
                </a:cubicBezTo>
                <a:cubicBezTo>
                  <a:pt x="50476" y="25365"/>
                  <a:pt x="50476" y="25365"/>
                  <a:pt x="50476" y="25365"/>
                </a:cubicBezTo>
                <a:cubicBezTo>
                  <a:pt x="50476" y="25365"/>
                  <a:pt x="50476" y="25365"/>
                  <a:pt x="50476" y="25365"/>
                </a:cubicBezTo>
                <a:cubicBezTo>
                  <a:pt x="50476" y="25365"/>
                  <a:pt x="50476" y="25365"/>
                  <a:pt x="50476" y="25365"/>
                </a:cubicBezTo>
                <a:cubicBezTo>
                  <a:pt x="50476" y="25365"/>
                  <a:pt x="50476" y="25365"/>
                  <a:pt x="50476" y="25365"/>
                </a:cubicBezTo>
                <a:cubicBezTo>
                  <a:pt x="12380" y="64390"/>
                  <a:pt x="12380" y="64390"/>
                  <a:pt x="12380" y="64390"/>
                </a:cubicBezTo>
                <a:cubicBezTo>
                  <a:pt x="10476" y="66341"/>
                  <a:pt x="9523" y="68292"/>
                  <a:pt x="8571" y="71219"/>
                </a:cubicBezTo>
                <a:cubicBezTo>
                  <a:pt x="0" y="103414"/>
                  <a:pt x="0" y="103414"/>
                  <a:pt x="0" y="103414"/>
                </a:cubicBezTo>
                <a:cubicBezTo>
                  <a:pt x="0" y="103414"/>
                  <a:pt x="0" y="105365"/>
                  <a:pt x="0" y="107317"/>
                </a:cubicBezTo>
                <a:cubicBezTo>
                  <a:pt x="0" y="114146"/>
                  <a:pt x="5714" y="120000"/>
                  <a:pt x="12380" y="120000"/>
                </a:cubicBezTo>
                <a:cubicBezTo>
                  <a:pt x="14285" y="120000"/>
                  <a:pt x="16190" y="119024"/>
                  <a:pt x="17142" y="119024"/>
                </a:cubicBezTo>
                <a:cubicBezTo>
                  <a:pt x="47619" y="111219"/>
                  <a:pt x="47619" y="111219"/>
                  <a:pt x="47619" y="111219"/>
                </a:cubicBezTo>
                <a:cubicBezTo>
                  <a:pt x="49523" y="110243"/>
                  <a:pt x="52380" y="109268"/>
                  <a:pt x="54285" y="107317"/>
                </a:cubicBezTo>
                <a:cubicBezTo>
                  <a:pt x="109523" y="49756"/>
                  <a:pt x="109523" y="49756"/>
                  <a:pt x="109523" y="49756"/>
                </a:cubicBezTo>
                <a:cubicBezTo>
                  <a:pt x="120000" y="39024"/>
                  <a:pt x="119047" y="21463"/>
                  <a:pt x="106666" y="9756"/>
                </a:cubicBezTo>
                <a:close/>
                <a:moveTo>
                  <a:pt x="58095" y="88780"/>
                </a:moveTo>
                <a:cubicBezTo>
                  <a:pt x="58095" y="85853"/>
                  <a:pt x="57142" y="82926"/>
                  <a:pt x="55238" y="79024"/>
                </a:cubicBezTo>
                <a:cubicBezTo>
                  <a:pt x="90476" y="43902"/>
                  <a:pt x="90476" y="43902"/>
                  <a:pt x="90476" y="43902"/>
                </a:cubicBezTo>
                <a:cubicBezTo>
                  <a:pt x="92380" y="50731"/>
                  <a:pt x="91428" y="57560"/>
                  <a:pt x="86666" y="62439"/>
                </a:cubicBezTo>
                <a:cubicBezTo>
                  <a:pt x="86666" y="62439"/>
                  <a:pt x="86666" y="62439"/>
                  <a:pt x="86666" y="62439"/>
                </a:cubicBezTo>
                <a:cubicBezTo>
                  <a:pt x="86666" y="62439"/>
                  <a:pt x="86666" y="62439"/>
                  <a:pt x="86666" y="62439"/>
                </a:cubicBezTo>
                <a:cubicBezTo>
                  <a:pt x="58095" y="91707"/>
                  <a:pt x="58095" y="91707"/>
                  <a:pt x="58095" y="91707"/>
                </a:cubicBezTo>
                <a:cubicBezTo>
                  <a:pt x="58095" y="90731"/>
                  <a:pt x="58095" y="89756"/>
                  <a:pt x="58095" y="88780"/>
                </a:cubicBezTo>
                <a:close/>
                <a:moveTo>
                  <a:pt x="53333" y="76097"/>
                </a:moveTo>
                <a:cubicBezTo>
                  <a:pt x="52380" y="74146"/>
                  <a:pt x="50476" y="71219"/>
                  <a:pt x="48571" y="69268"/>
                </a:cubicBezTo>
                <a:cubicBezTo>
                  <a:pt x="46666" y="67317"/>
                  <a:pt x="43809" y="65365"/>
                  <a:pt x="40952" y="64390"/>
                </a:cubicBezTo>
                <a:cubicBezTo>
                  <a:pt x="76190" y="28292"/>
                  <a:pt x="76190" y="28292"/>
                  <a:pt x="76190" y="28292"/>
                </a:cubicBezTo>
                <a:cubicBezTo>
                  <a:pt x="79047" y="29268"/>
                  <a:pt x="81904" y="31219"/>
                  <a:pt x="83809" y="33170"/>
                </a:cubicBezTo>
                <a:cubicBezTo>
                  <a:pt x="85714" y="36097"/>
                  <a:pt x="87619" y="38048"/>
                  <a:pt x="88571" y="40000"/>
                </a:cubicBezTo>
                <a:lnTo>
                  <a:pt x="53333" y="76097"/>
                </a:lnTo>
                <a:close/>
                <a:moveTo>
                  <a:pt x="38095" y="62439"/>
                </a:moveTo>
                <a:cubicBezTo>
                  <a:pt x="34285" y="60487"/>
                  <a:pt x="31428" y="59512"/>
                  <a:pt x="27619" y="59512"/>
                </a:cubicBezTo>
                <a:cubicBezTo>
                  <a:pt x="55238" y="31219"/>
                  <a:pt x="55238" y="31219"/>
                  <a:pt x="55238" y="31219"/>
                </a:cubicBezTo>
                <a:cubicBezTo>
                  <a:pt x="60000" y="26341"/>
                  <a:pt x="65714" y="25365"/>
                  <a:pt x="72380" y="27317"/>
                </a:cubicBezTo>
                <a:lnTo>
                  <a:pt x="38095" y="62439"/>
                </a:lnTo>
                <a:close/>
                <a:moveTo>
                  <a:pt x="15238" y="112195"/>
                </a:moveTo>
                <a:cubicBezTo>
                  <a:pt x="14285" y="112195"/>
                  <a:pt x="13333" y="112195"/>
                  <a:pt x="12380" y="112195"/>
                </a:cubicBezTo>
                <a:cubicBezTo>
                  <a:pt x="9523" y="112195"/>
                  <a:pt x="6666" y="110243"/>
                  <a:pt x="6666" y="107317"/>
                </a:cubicBezTo>
                <a:cubicBezTo>
                  <a:pt x="6666" y="106341"/>
                  <a:pt x="7619" y="105365"/>
                  <a:pt x="7619" y="104390"/>
                </a:cubicBezTo>
                <a:cubicBezTo>
                  <a:pt x="11428" y="90731"/>
                  <a:pt x="11428" y="90731"/>
                  <a:pt x="11428" y="90731"/>
                </a:cubicBezTo>
                <a:cubicBezTo>
                  <a:pt x="15238" y="90731"/>
                  <a:pt x="20000" y="91707"/>
                  <a:pt x="23809" y="95609"/>
                </a:cubicBezTo>
                <a:cubicBezTo>
                  <a:pt x="26666" y="99512"/>
                  <a:pt x="28571" y="104390"/>
                  <a:pt x="28571" y="108292"/>
                </a:cubicBezTo>
                <a:lnTo>
                  <a:pt x="15238" y="112195"/>
                </a:lnTo>
                <a:close/>
                <a:moveTo>
                  <a:pt x="32380" y="107317"/>
                </a:moveTo>
                <a:cubicBezTo>
                  <a:pt x="32380" y="102439"/>
                  <a:pt x="29523" y="97560"/>
                  <a:pt x="25714" y="92682"/>
                </a:cubicBezTo>
                <a:cubicBezTo>
                  <a:pt x="21904" y="88780"/>
                  <a:pt x="17142" y="86829"/>
                  <a:pt x="12380" y="86829"/>
                </a:cubicBezTo>
                <a:cubicBezTo>
                  <a:pt x="16190" y="73170"/>
                  <a:pt x="16190" y="73170"/>
                  <a:pt x="16190" y="73170"/>
                </a:cubicBezTo>
                <a:cubicBezTo>
                  <a:pt x="16190" y="72195"/>
                  <a:pt x="16190" y="71219"/>
                  <a:pt x="17142" y="70243"/>
                </a:cubicBezTo>
                <a:cubicBezTo>
                  <a:pt x="24761" y="65365"/>
                  <a:pt x="36190" y="66341"/>
                  <a:pt x="43809" y="75121"/>
                </a:cubicBezTo>
                <a:cubicBezTo>
                  <a:pt x="52380" y="82926"/>
                  <a:pt x="53333" y="95609"/>
                  <a:pt x="46666" y="103414"/>
                </a:cubicBezTo>
                <a:cubicBezTo>
                  <a:pt x="46666" y="103414"/>
                  <a:pt x="45714" y="103414"/>
                  <a:pt x="45714" y="103414"/>
                </a:cubicBezTo>
                <a:lnTo>
                  <a:pt x="32380" y="107317"/>
                </a:lnTo>
                <a:close/>
                <a:moveTo>
                  <a:pt x="104761" y="43902"/>
                </a:moveTo>
                <a:cubicBezTo>
                  <a:pt x="98095" y="50731"/>
                  <a:pt x="98095" y="50731"/>
                  <a:pt x="98095" y="50731"/>
                </a:cubicBezTo>
                <a:cubicBezTo>
                  <a:pt x="98095" y="49756"/>
                  <a:pt x="98095" y="48780"/>
                  <a:pt x="98095" y="47804"/>
                </a:cubicBezTo>
                <a:cubicBezTo>
                  <a:pt x="98095" y="40975"/>
                  <a:pt x="94285" y="34146"/>
                  <a:pt x="88571" y="28292"/>
                </a:cubicBezTo>
                <a:cubicBezTo>
                  <a:pt x="82857" y="22439"/>
                  <a:pt x="75238" y="18536"/>
                  <a:pt x="67619" y="18536"/>
                </a:cubicBezTo>
                <a:cubicBezTo>
                  <a:pt x="73333" y="12682"/>
                  <a:pt x="73333" y="12682"/>
                  <a:pt x="73333" y="12682"/>
                </a:cubicBezTo>
                <a:cubicBezTo>
                  <a:pt x="76190" y="9756"/>
                  <a:pt x="80952" y="7804"/>
                  <a:pt x="85714" y="7804"/>
                </a:cubicBezTo>
                <a:cubicBezTo>
                  <a:pt x="91428" y="7804"/>
                  <a:pt x="97142" y="10731"/>
                  <a:pt x="101904" y="15609"/>
                </a:cubicBezTo>
                <a:cubicBezTo>
                  <a:pt x="106666" y="19512"/>
                  <a:pt x="108571" y="25365"/>
                  <a:pt x="109523" y="31219"/>
                </a:cubicBezTo>
                <a:cubicBezTo>
                  <a:pt x="109523" y="36097"/>
                  <a:pt x="107619" y="40975"/>
                  <a:pt x="104761" y="43902"/>
                </a:cubicBezTo>
                <a:close/>
                <a:moveTo>
                  <a:pt x="104761" y="43902"/>
                </a:moveTo>
                <a:cubicBezTo>
                  <a:pt x="104761" y="43902"/>
                  <a:pt x="104761" y="43902"/>
                  <a:pt x="104761" y="43902"/>
                </a:cubicBezTo>
              </a:path>
            </a:pathLst>
          </a:custGeom>
          <a:solidFill>
            <a:sysClr val="window" lastClr="FFFFFF"/>
          </a:solidFill>
          <a:ln>
            <a:noFill/>
          </a:ln>
        </p:spPr>
        <p:txBody>
          <a:bodyPr lIns="34284" tIns="17137" rIns="34284" bIns="17137" anchor="t" anchorCtr="0">
            <a:noAutofit/>
          </a:bodyPr>
          <a:lstStyle/>
          <a:p>
            <a:pPr marL="0" marR="0" lvl="0" indent="0" algn="l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350" b="0" i="0" u="none" strike="noStrike" kern="1200" cap="none" spc="0" normalizeH="0" baseline="0" noProof="0">
              <a:ln>
                <a:noFill/>
              </a:ln>
              <a:solidFill>
                <a:srgbClr val="91969B"/>
              </a:solidFill>
              <a:effectLst/>
              <a:uLnTx/>
              <a:uFillTx/>
              <a:latin typeface="Arial" panose="020B0604020202090204" pitchFamily="34" charset="0"/>
              <a:ea typeface="微软雅黑" pitchFamily="34" charset="-122"/>
              <a:cs typeface="Lato"/>
              <a:sym typeface="Arial" panose="020B0604020202090204" pitchFamily="34" charset="0"/>
            </a:endParaRPr>
          </a:p>
        </p:txBody>
      </p:sp>
      <p:sp>
        <p:nvSpPr>
          <p:cNvPr id="56" name="文本框 55"/>
          <p:cNvSpPr txBox="1"/>
          <p:nvPr>
            <p:custDataLst>
              <p:tags r:id="rId7"/>
            </p:custDataLst>
          </p:nvPr>
        </p:nvSpPr>
        <p:spPr>
          <a:xfrm>
            <a:off x="5247413" y="2976041"/>
            <a:ext cx="1824776" cy="414071"/>
          </a:xfrm>
          <a:prstGeom prst="rect">
            <a:avLst/>
          </a:prstGeom>
          <a:noFill/>
        </p:spPr>
        <p:txBody>
          <a:bodyPr wrap="square" bIns="0" rtlCol="0" anchor="b" anchorCtr="0">
            <a:normAutofit lnSpcReduction="10000"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500" b="1" spc="300">
                <a:latin typeface="Arial" panose="020B0604020202090204" pitchFamily="34" charset="0"/>
                <a:ea typeface="微软雅黑" pitchFamily="34" charset="-122"/>
                <a:sym typeface="Arial" panose="020B0604020202090204" pitchFamily="34" charset="0"/>
              </a:rPr>
              <a:t>挑战点</a:t>
            </a:r>
            <a:endParaRPr lang="zh-CN" altLang="en-US" sz="1500" b="1" spc="300">
              <a:latin typeface="Arial" panose="020B0604020202090204" pitchFamily="34" charset="0"/>
              <a:ea typeface="微软雅黑" pitchFamily="34" charset="-122"/>
              <a:sym typeface="Arial" panose="020B0604020202090204" pitchFamily="34" charset="0"/>
            </a:endParaRPr>
          </a:p>
        </p:txBody>
      </p:sp>
      <p:sp>
        <p:nvSpPr>
          <p:cNvPr id="57" name="文本框 18"/>
          <p:cNvSpPr txBox="1"/>
          <p:nvPr>
            <p:custDataLst>
              <p:tags r:id="rId8"/>
            </p:custDataLst>
          </p:nvPr>
        </p:nvSpPr>
        <p:spPr>
          <a:xfrm>
            <a:off x="4959350" y="3442970"/>
            <a:ext cx="2606675" cy="1585595"/>
          </a:xfrm>
          <a:prstGeom prst="rect">
            <a:avLst/>
          </a:prstGeom>
          <a:noFill/>
        </p:spPr>
        <p:txBody>
          <a:bodyPr wrap="square" lIns="67500" tIns="0" rIns="67500" bIns="3510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90204" pitchFamily="34" charset="0"/>
                <a:ea typeface="微软雅黑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90204" pitchFamily="34" charset="0"/>
                <a:ea typeface="微软雅黑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90204" pitchFamily="34" charset="0"/>
                <a:ea typeface="微软雅黑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90204" pitchFamily="34" charset="0"/>
                <a:ea typeface="微软雅黑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90204" pitchFamily="34" charset="0"/>
                <a:ea typeface="微软雅黑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90204" pitchFamily="34" charset="0"/>
                <a:ea typeface="微软雅黑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90204" pitchFamily="34" charset="0"/>
                <a:ea typeface="微软雅黑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90204" pitchFamily="34" charset="0"/>
                <a:ea typeface="微软雅黑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90204" pitchFamily="34" charset="0"/>
                <a:ea typeface="微软雅黑" pitchFamily="34" charset="-122"/>
                <a:cs typeface="+mn-ea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zh-CN" altLang="en-US" sz="1050" spc="150">
                <a:latin typeface="Arial" panose="020B0604020202090204" pitchFamily="34" charset="0"/>
                <a:ea typeface="微软雅黑" pitchFamily="34" charset="-122"/>
                <a:sym typeface="Arial" panose="020B0604020202090204" pitchFamily="34" charset="0"/>
              </a:rPr>
              <a:t>应用配置管理逻辑前移；</a:t>
            </a:r>
            <a:endParaRPr lang="zh-CN" altLang="en-US" sz="1050" spc="150">
              <a:latin typeface="Arial" panose="020B0604020202090204" pitchFamily="34" charset="0"/>
              <a:ea typeface="微软雅黑" pitchFamily="34" charset="-122"/>
              <a:sym typeface="Arial" panose="020B0604020202090204" pitchFamily="34" charset="0"/>
            </a:endParaRPr>
          </a:p>
          <a:p>
            <a:pPr algn="ctr">
              <a:lnSpc>
                <a:spcPct val="120000"/>
              </a:lnSpc>
            </a:pPr>
            <a:r>
              <a:rPr lang="zh-CN" altLang="en-US" sz="1050" spc="150">
                <a:latin typeface="Arial" panose="020B0604020202090204" pitchFamily="34" charset="0"/>
                <a:ea typeface="微软雅黑" pitchFamily="34" charset="-122"/>
                <a:sym typeface="Arial" panose="020B0604020202090204" pitchFamily="34" charset="0"/>
              </a:rPr>
              <a:t>抽象归类配置同时保持可扩展性；</a:t>
            </a:r>
            <a:endParaRPr lang="zh-CN" altLang="en-US" sz="1050" spc="150">
              <a:latin typeface="Arial" panose="020B0604020202090204" pitchFamily="34" charset="0"/>
              <a:ea typeface="微软雅黑" pitchFamily="34" charset="-122"/>
              <a:sym typeface="Arial" panose="020B0604020202090204" pitchFamily="34" charset="0"/>
            </a:endParaRPr>
          </a:p>
          <a:p>
            <a:pPr algn="ctr">
              <a:lnSpc>
                <a:spcPct val="120000"/>
              </a:lnSpc>
            </a:pPr>
            <a:r>
              <a:rPr lang="zh-CN" altLang="en-US" sz="1050" spc="150">
                <a:latin typeface="Arial" panose="020B0604020202090204" pitchFamily="34" charset="0"/>
                <a:ea typeface="微软雅黑" pitchFamily="34" charset="-122"/>
                <a:sym typeface="Arial" panose="020B0604020202090204" pitchFamily="34" charset="0"/>
              </a:rPr>
              <a:t>支持</a:t>
            </a:r>
            <a:r>
              <a:rPr lang="en-US" altLang="zh-CN" sz="1050" spc="150">
                <a:latin typeface="Arial" panose="020B0604020202090204" pitchFamily="34" charset="0"/>
                <a:ea typeface="微软雅黑" pitchFamily="34" charset="-122"/>
                <a:sym typeface="Arial" panose="020B0604020202090204" pitchFamily="34" charset="0"/>
              </a:rPr>
              <a:t>npm</a:t>
            </a:r>
            <a:r>
              <a:rPr lang="zh-CN" altLang="en-US" sz="1050" spc="150">
                <a:latin typeface="Arial" panose="020B0604020202090204" pitchFamily="34" charset="0"/>
                <a:ea typeface="微软雅黑" pitchFamily="34" charset="-122"/>
                <a:sym typeface="Arial" panose="020B0604020202090204" pitchFamily="34" charset="0"/>
              </a:rPr>
              <a:t>包方式引入</a:t>
            </a:r>
            <a:r>
              <a:rPr lang="en-US" altLang="zh-CN" sz="1050" spc="150">
                <a:latin typeface="Arial" panose="020B0604020202090204" pitchFamily="34" charset="0"/>
                <a:ea typeface="微软雅黑" pitchFamily="34" charset="-122"/>
                <a:sym typeface="Arial" panose="020B0604020202090204" pitchFamily="34" charset="0"/>
              </a:rPr>
              <a:t>CMS</a:t>
            </a:r>
            <a:r>
              <a:rPr lang="zh-CN" altLang="en-US" sz="1050" spc="150">
                <a:latin typeface="Arial" panose="020B0604020202090204" pitchFamily="34" charset="0"/>
                <a:ea typeface="微软雅黑" pitchFamily="34" charset="-122"/>
                <a:sym typeface="Arial" panose="020B0604020202090204" pitchFamily="34" charset="0"/>
              </a:rPr>
              <a:t>使用</a:t>
            </a:r>
            <a:endParaRPr lang="zh-CN" altLang="en-US" sz="1050" spc="150">
              <a:latin typeface="Arial" panose="020B0604020202090204" pitchFamily="34" charset="0"/>
              <a:ea typeface="微软雅黑" pitchFamily="34" charset="-122"/>
              <a:sym typeface="Arial" panose="020B0604020202090204" pitchFamily="34" charset="0"/>
            </a:endParaRPr>
          </a:p>
        </p:txBody>
      </p:sp>
      <p:sp>
        <p:nvSpPr>
          <p:cNvPr id="7" name="标题 1"/>
          <p:cNvSpPr txBox="1"/>
          <p:nvPr/>
        </p:nvSpPr>
        <p:spPr>
          <a:xfrm>
            <a:off x="107504" y="-15974"/>
            <a:ext cx="5843588" cy="571500"/>
          </a:xfrm>
          <a:prstGeom prst="rect">
            <a:avLst/>
          </a:prstGeom>
        </p:spPr>
        <p:txBody>
          <a:bodyPr anchor="ctr">
            <a:noAutofit/>
          </a:bodyPr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壳工厂模块</a:t>
            </a:r>
            <a:endParaRPr lang="zh-CN" altLang="en-US" sz="2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</p:spTree>
    <p:custDataLst>
      <p:tags r:id="rId9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tags/tag1.xml><?xml version="1.0" encoding="utf-8"?>
<p:tagLst xmlns:p="http://schemas.openxmlformats.org/presentationml/2006/main">
  <p:tag name="MH" val="20160830110146"/>
  <p:tag name="MH_LIBRARY" val="CONTENTS"/>
  <p:tag name="MH_TYPE" val="NUMBER"/>
  <p:tag name="ID" val="553512"/>
  <p:tag name="MH_ORDER" val="1"/>
</p:tagLst>
</file>

<file path=ppt/tags/tag10.xml><?xml version="1.0" encoding="utf-8"?>
<p:tagLst xmlns:p="http://schemas.openxmlformats.org/presentationml/2006/main">
  <p:tag name="MH" val="20160830110146"/>
  <p:tag name="MH_LIBRARY" val="CONTENTS"/>
  <p:tag name="MH_TYPE" val="OTHERS"/>
  <p:tag name="ID" val="553512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3_4"/>
  <p:tag name="KSO_WM_UNIT_ID" val="diagram20199373_3*m_h_i*1_3_4"/>
  <p:tag name="KSO_WM_TEMPLATE_CATEGORY" val="diagram"/>
  <p:tag name="KSO_WM_TEMPLATE_INDEX" val="20199373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LINE_FORE_SCHEMECOLOR_INDEX" val="9"/>
  <p:tag name="KSO_WM_UNIT_LINE_FILL_TYPE" val="2"/>
  <p:tag name="KSO_WM_UNIT_TEXT_FILL_FORE_SCHEMECOLOR_INDEX" val="14"/>
  <p:tag name="KSO_WM_UNIT_TEXT_FILL_TYPE" val="1"/>
  <p:tag name="KSO_WM_UNIT_USESOURCEFORMAT_APPLY" val="1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373_3*m_h_i*1_1_1"/>
  <p:tag name="KSO_WM_TEMPLATE_CATEGORY" val="diagram"/>
  <p:tag name="KSO_WM_TEMPLATE_INDEX" val="20199373"/>
  <p:tag name="KSO_WM_UNIT_LAYERLEVEL" val="1_1_1"/>
  <p:tag name="KSO_WM_TAG_VERSION" val="1.0"/>
  <p:tag name="KSO_WM_BEAUTIFY_FLAG" val="#wm#"/>
  <p:tag name="KSO_WM_UNIT_LINE_FORE_SCHEMECOLOR_INDEX" val="14"/>
  <p:tag name="KSO_WM_UNIT_LINE_FILL_TYPE" val="2"/>
  <p:tag name="KSO_WM_UNIT_USESOURCEFORMAT_APPLY" val="1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2"/>
  <p:tag name="KSO_WM_UNIT_ID" val="diagram20199373_3*m_h_i*1_1_2"/>
  <p:tag name="KSO_WM_TEMPLATE_CATEGORY" val="diagram"/>
  <p:tag name="KSO_WM_TEMPLATE_INDEX" val="20199373"/>
  <p:tag name="KSO_WM_UNIT_LAYERLEVEL" val="1_1_1"/>
  <p:tag name="KSO_WM_TAG_VERSION" val="1.0"/>
  <p:tag name="KSO_WM_BEAUTIFY_FLAG" val="#wm#"/>
  <p:tag name="KSO_WM_UNIT_FILL_FORE_SCHEMECOLOR_INDEX" val="7"/>
  <p:tag name="KSO_WM_UNIT_FILL_TYPE" val="1"/>
  <p:tag name="KSO_WM_UNIT_USESOURCEFORMAT_APPLY" val="1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3"/>
  <p:tag name="KSO_WM_UNIT_ID" val="diagram20199373_3*m_h_i*1_1_3"/>
  <p:tag name="KSO_WM_TEMPLATE_CATEGORY" val="diagram"/>
  <p:tag name="KSO_WM_TEMPLATE_INDEX" val="20199373"/>
  <p:tag name="KSO_WM_UNIT_LAYERLEVEL" val="1_1_1"/>
  <p:tag name="KSO_WM_TAG_VERSION" val="1.0"/>
  <p:tag name="KSO_WM_BEAUTIFY_FLAG" val="#wm#"/>
  <p:tag name="KSO_WM_UNIT_FILL_FORE_SCHEMECOLOR_INDEX" val="7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4"/>
  <p:tag name="KSO_WM_UNIT_ID" val="diagram20199373_3*m_h_i*1_1_4"/>
  <p:tag name="KSO_WM_TEMPLATE_CATEGORY" val="diagram"/>
  <p:tag name="KSO_WM_TEMPLATE_INDEX" val="20199373"/>
  <p:tag name="KSO_WM_UNIT_LAYERLEVEL" val="1_1_1"/>
  <p:tag name="KSO_WM_TAG_VERSION" val="1.0"/>
  <p:tag name="KSO_WM_BEAUTIFY_FLAG" val="#wm#"/>
  <p:tag name="KSO_WM_UNIT_LINE_FORE_SCHEMECOLOR_INDEX" val="7"/>
  <p:tag name="KSO_WM_UNIT_LINE_FILL_TYPE" val="2"/>
  <p:tag name="KSO_WM_UNIT_TEXT_FILL_FORE_SCHEMECOLOR_INDEX" val="14"/>
  <p:tag name="KSO_WM_UNIT_TEXT_FILL_TYPE" val="1"/>
  <p:tag name="KSO_WM_UNIT_USESOURCEFORMAT_APPLY" val="1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z"/>
  <p:tag name="KSO_WM_UNIT_INDEX" val="1_2_1"/>
  <p:tag name="KSO_WM_UNIT_ID" val="diagram20199373_3*m_h_z*1_2_1"/>
  <p:tag name="KSO_WM_TEMPLATE_CATEGORY" val="diagram"/>
  <p:tag name="KSO_WM_TEMPLATE_INDEX" val="20199373"/>
  <p:tag name="KSO_WM_UNIT_LAYERLEVEL" val="1_1_1"/>
  <p:tag name="KSO_WM_TAG_VERSION" val="1.0"/>
  <p:tag name="KSO_WM_BEAUTIFY_FLAG" val="#wm#"/>
  <p:tag name="KSO_WM_UNIT_FILL_FORE_SCHEMECOLOR_INDEX" val="7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z"/>
  <p:tag name="KSO_WM_UNIT_INDEX" val="1_4_1"/>
  <p:tag name="KSO_WM_UNIT_ID" val="diagram20199373_3*m_h_z*1_4_1"/>
  <p:tag name="KSO_WM_TEMPLATE_CATEGORY" val="diagram"/>
  <p:tag name="KSO_WM_TEMPLATE_INDEX" val="20199373"/>
  <p:tag name="KSO_WM_UNIT_LAYERLEVEL" val="1_1_1"/>
  <p:tag name="KSO_WM_TAG_VERSION" val="1.0"/>
  <p:tag name="KSO_WM_BEAUTIFY_FLAG" val="#wm#"/>
  <p:tag name="KSO_WM_UNIT_FILL_FORE_SCHEMECOLOR_INDEX" val="9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107.xml><?xml version="1.0" encoding="utf-8"?>
<p:tagLst xmlns:p="http://schemas.openxmlformats.org/presentationml/2006/main">
  <p:tag name="KSO_WM_UNIT_ISCONTENTSTITLE" val="0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a"/>
  <p:tag name="KSO_WM_UNIT_INDEX" val="1_1_1"/>
  <p:tag name="KSO_WM_UNIT_ID" val="diagram20199373_3*m_h_a*1_1_1"/>
  <p:tag name="KSO_WM_TEMPLATE_CATEGORY" val="diagram"/>
  <p:tag name="KSO_WM_TEMPLATE_INDEX" val="20199373"/>
  <p:tag name="KSO_WM_UNIT_LAYERLEVEL" val="1_1_1"/>
  <p:tag name="KSO_WM_TAG_VERSION" val="1.0"/>
  <p:tag name="KSO_WM_BEAUTIFY_FLAG" val="#wm#"/>
  <p:tag name="KSO_WM_UNIT_PRESET_TEXT" val="添加标题"/>
  <p:tag name="KSO_WM_UNIT_TEXT_FILL_FORE_SCHEMECOLOR_INDEX" val="14"/>
  <p:tag name="KSO_WM_UNIT_TEXT_FILL_TYPE" val="1"/>
  <p:tag name="KSO_WM_UNIT_USESOURCEFORMAT_APPLY" val="1"/>
</p:tagLst>
</file>

<file path=ppt/tags/tag108.xml><?xml version="1.0" encoding="utf-8"?>
<p:tagLst xmlns:p="http://schemas.openxmlformats.org/presentationml/2006/main">
  <p:tag name="KSO_WM_UNIT_ISCONTENTSTITLE" val="0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a"/>
  <p:tag name="KSO_WM_UNIT_INDEX" val="1_3_1"/>
  <p:tag name="KSO_WM_UNIT_ID" val="diagram20199373_3*m_h_a*1_3_1"/>
  <p:tag name="KSO_WM_TEMPLATE_CATEGORY" val="diagram"/>
  <p:tag name="KSO_WM_TEMPLATE_INDEX" val="20199373"/>
  <p:tag name="KSO_WM_UNIT_LAYERLEVEL" val="1_1_1"/>
  <p:tag name="KSO_WM_TAG_VERSION" val="1.0"/>
  <p:tag name="KSO_WM_BEAUTIFY_FLAG" val="#wm#"/>
  <p:tag name="KSO_WM_UNIT_PRESET_TEXT" val="添加标题"/>
  <p:tag name="KSO_WM_UNIT_TEXT_FILL_FORE_SCHEMECOLOR_INDEX" val="14"/>
  <p:tag name="KSO_WM_UNIT_TEXT_FILL_TYPE" val="1"/>
  <p:tag name="KSO_WM_UNIT_USESOURCEFORMAT_APPLY" val="1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4_1"/>
  <p:tag name="KSO_WM_UNIT_ID" val="diagram20199373_3*m_h_i*1_4_1"/>
  <p:tag name="KSO_WM_TEMPLATE_CATEGORY" val="diagram"/>
  <p:tag name="KSO_WM_TEMPLATE_INDEX" val="20199373"/>
  <p:tag name="KSO_WM_UNIT_LAYERLEVEL" val="1_1_1"/>
  <p:tag name="KSO_WM_TAG_VERSION" val="1.0"/>
  <p:tag name="KSO_WM_BEAUTIFY_FLAG" val="#wm#"/>
  <p:tag name="KSO_WM_UNIT_LINE_FORE_SCHEMECOLOR_INDEX" val="14"/>
  <p:tag name="KSO_WM_UNIT_LINE_FILL_TYPE" val="2"/>
  <p:tag name="KSO_WM_UNIT_USESOURCEFORMAT_APPLY" val="1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TEMPLATE_CATEGORY" val="custom"/>
  <p:tag name="KSO_WM_TEMPLATE_INDEX" val="20204449"/>
  <p:tag name="KSO_WM_UNIT_ID" val="custom20204449_7*i*1"/>
  <p:tag name="KSO_WM_UNIT_TYPE" val="i"/>
  <p:tag name="KSO_WM_UNIT_INDEX" val="1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4_2"/>
  <p:tag name="KSO_WM_UNIT_ID" val="diagram20199373_3*m_h_i*1_4_2"/>
  <p:tag name="KSO_WM_TEMPLATE_CATEGORY" val="diagram"/>
  <p:tag name="KSO_WM_TEMPLATE_INDEX" val="20199373"/>
  <p:tag name="KSO_WM_UNIT_LAYERLEVEL" val="1_1_1"/>
  <p:tag name="KSO_WM_TAG_VERSION" val="1.0"/>
  <p:tag name="KSO_WM_BEAUTIFY_FLAG" val="#wm#"/>
  <p:tag name="KSO_WM_UNIT_FILL_FORE_SCHEMECOLOR_INDEX" val="8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4_3"/>
  <p:tag name="KSO_WM_UNIT_ID" val="diagram20199373_3*m_h_i*1_4_3"/>
  <p:tag name="KSO_WM_TEMPLATE_CATEGORY" val="diagram"/>
  <p:tag name="KSO_WM_TEMPLATE_INDEX" val="20199373"/>
  <p:tag name="KSO_WM_UNIT_LAYERLEVEL" val="1_1_1"/>
  <p:tag name="KSO_WM_TAG_VERSION" val="1.0"/>
  <p:tag name="KSO_WM_BEAUTIFY_FLAG" val="#wm#"/>
  <p:tag name="KSO_WM_UNIT_FILL_FORE_SCHEMECOLOR_INDEX" val="8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4_4"/>
  <p:tag name="KSO_WM_UNIT_ID" val="diagram20199373_3*m_h_i*1_4_4"/>
  <p:tag name="KSO_WM_TEMPLATE_CATEGORY" val="diagram"/>
  <p:tag name="KSO_WM_TEMPLATE_INDEX" val="20199373"/>
  <p:tag name="KSO_WM_UNIT_LAYERLEVEL" val="1_1_1"/>
  <p:tag name="KSO_WM_TAG_VERSION" val="1.0"/>
  <p:tag name="KSO_WM_BEAUTIFY_FLAG" val="#wm#"/>
  <p:tag name="KSO_WM_UNIT_FILL_FORE_SCHEMECOLOR_INDEX" val="8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4_5"/>
  <p:tag name="KSO_WM_UNIT_ID" val="diagram20199373_3*m_h_i*1_4_5"/>
  <p:tag name="KSO_WM_TEMPLATE_CATEGORY" val="diagram"/>
  <p:tag name="KSO_WM_TEMPLATE_INDEX" val="20199373"/>
  <p:tag name="KSO_WM_UNIT_LAYERLEVEL" val="1_1_1"/>
  <p:tag name="KSO_WM_TAG_VERSION" val="1.0"/>
  <p:tag name="KSO_WM_BEAUTIFY_FLAG" val="#wm#"/>
  <p:tag name="KSO_WM_UNIT_FILL_FORE_SCHEMECOLOR_INDEX" val="8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4_6"/>
  <p:tag name="KSO_WM_UNIT_ID" val="diagram20199373_3*m_h_i*1_4_6"/>
  <p:tag name="KSO_WM_TEMPLATE_CATEGORY" val="diagram"/>
  <p:tag name="KSO_WM_TEMPLATE_INDEX" val="20199373"/>
  <p:tag name="KSO_WM_UNIT_LAYERLEVEL" val="1_1_1"/>
  <p:tag name="KSO_WM_TAG_VERSION" val="1.0"/>
  <p:tag name="KSO_WM_BEAUTIFY_FLAG" val="#wm#"/>
  <p:tag name="KSO_WM_UNIT_LINE_FORE_SCHEMECOLOR_INDEX" val="8"/>
  <p:tag name="KSO_WM_UNIT_LINE_FILL_TYPE" val="2"/>
  <p:tag name="KSO_WM_UNIT_TEXT_FILL_FORE_SCHEMECOLOR_INDEX" val="14"/>
  <p:tag name="KSO_WM_UNIT_TEXT_FILL_TYPE" val="1"/>
  <p:tag name="KSO_WM_UNIT_USESOURCEFORMAT_APPLY" val="1"/>
</p:tagLst>
</file>

<file path=ppt/tags/tag115.xml><?xml version="1.0" encoding="utf-8"?>
<p:tagLst xmlns:p="http://schemas.openxmlformats.org/presentationml/2006/main">
  <p:tag name="KSO_WM_UNIT_ISCONTENTSTITLE" val="0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a"/>
  <p:tag name="KSO_WM_UNIT_INDEX" val="1_4_1"/>
  <p:tag name="KSO_WM_UNIT_ID" val="diagram20199373_3*m_h_a*1_4_1"/>
  <p:tag name="KSO_WM_TEMPLATE_CATEGORY" val="diagram"/>
  <p:tag name="KSO_WM_TEMPLATE_INDEX" val="20199373"/>
  <p:tag name="KSO_WM_UNIT_LAYERLEVEL" val="1_1_1"/>
  <p:tag name="KSO_WM_TAG_VERSION" val="1.0"/>
  <p:tag name="KSO_WM_BEAUTIFY_FLAG" val="#wm#"/>
  <p:tag name="KSO_WM_UNIT_PRESET_TEXT" val="添加标题"/>
  <p:tag name="KSO_WM_UNIT_TEXT_FILL_FORE_SCHEMECOLOR_INDEX" val="14"/>
  <p:tag name="KSO_WM_UNIT_TEXT_FILL_TYPE" val="1"/>
  <p:tag name="KSO_WM_UNIT_USESOURCEFORMAT_APPLY" val="1"/>
</p:tagLst>
</file>

<file path=ppt/tags/tag116.xml><?xml version="1.0" encoding="utf-8"?>
<p:tagLst xmlns:p="http://schemas.openxmlformats.org/presentationml/2006/main">
  <p:tag name="KSO_WM_UNIT_NOCLEAR" val="0"/>
  <p:tag name="KSO_WM_UNIT_VALUE" val="66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373_3*m_h_f*1_1_1"/>
  <p:tag name="KSO_WM_TEMPLATE_CATEGORY" val="diagram"/>
  <p:tag name="KSO_WM_TEMPLATE_INDEX" val="20199373"/>
  <p:tag name="KSO_WM_UNIT_LAYERLEVEL" val="1_1_1"/>
  <p:tag name="KSO_WM_TAG_VERSION" val="1.0"/>
  <p:tag name="KSO_WM_BEAUTIFY_FLAG" val="#wm#"/>
  <p:tag name="KSO_WM_UNIT_PRESET_TEXT" val="单击此处添加文本具体内容，简明扼要的阐述您的观点。"/>
  <p:tag name="KSO_WM_UNIT_TEXT_FILL_FORE_SCHEMECOLOR_INDEX" val="13"/>
  <p:tag name="KSO_WM_UNIT_TEXT_FILL_TYPE" val="1"/>
  <p:tag name="KSO_WM_UNIT_USESOURCEFORMAT_APPLY" val="1"/>
</p:tagLst>
</file>

<file path=ppt/tags/tag117.xml><?xml version="1.0" encoding="utf-8"?>
<p:tagLst xmlns:p="http://schemas.openxmlformats.org/presentationml/2006/main">
  <p:tag name="KSO_WM_UNIT_NOCLEAR" val="0"/>
  <p:tag name="KSO_WM_UNIT_VALUE" val="66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3_1"/>
  <p:tag name="KSO_WM_UNIT_ID" val="diagram20199373_3*m_h_f*1_3_1"/>
  <p:tag name="KSO_WM_TEMPLATE_CATEGORY" val="diagram"/>
  <p:tag name="KSO_WM_TEMPLATE_INDEX" val="20199373"/>
  <p:tag name="KSO_WM_UNIT_LAYERLEVEL" val="1_1_1"/>
  <p:tag name="KSO_WM_TAG_VERSION" val="1.0"/>
  <p:tag name="KSO_WM_BEAUTIFY_FLAG" val="#wm#"/>
  <p:tag name="KSO_WM_UNIT_PRESET_TEXT" val="单击此处添加文本具体内容，简明扼要的阐述您的观点。"/>
  <p:tag name="KSO_WM_UNIT_TEXT_FILL_FORE_SCHEMECOLOR_INDEX" val="13"/>
  <p:tag name="KSO_WM_UNIT_TEXT_FILL_TYPE" val="1"/>
  <p:tag name="KSO_WM_UNIT_USESOURCEFORMAT_APPLY" val="1"/>
</p:tagLst>
</file>

<file path=ppt/tags/tag118.xml><?xml version="1.0" encoding="utf-8"?>
<p:tagLst xmlns:p="http://schemas.openxmlformats.org/presentationml/2006/main">
  <p:tag name="KSO_WM_UNIT_NOCLEAR" val="0"/>
  <p:tag name="KSO_WM_UNIT_VALUE" val="66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4_1"/>
  <p:tag name="KSO_WM_UNIT_ID" val="diagram20199373_3*m_h_f*1_4_1"/>
  <p:tag name="KSO_WM_TEMPLATE_CATEGORY" val="diagram"/>
  <p:tag name="KSO_WM_TEMPLATE_INDEX" val="20199373"/>
  <p:tag name="KSO_WM_UNIT_LAYERLEVEL" val="1_1_1"/>
  <p:tag name="KSO_WM_TAG_VERSION" val="1.0"/>
  <p:tag name="KSO_WM_BEAUTIFY_FLAG" val="#wm#"/>
  <p:tag name="KSO_WM_UNIT_PRESET_TEXT" val="单击此处添加文本具体内容，简明扼要的阐述您的观点。"/>
  <p:tag name="KSO_WM_UNIT_TEXT_FILL_FORE_SCHEMECOLOR_INDEX" val="13"/>
  <p:tag name="KSO_WM_UNIT_TEXT_FILL_TYPE" val="1"/>
  <p:tag name="KSO_WM_UNIT_USESOURCEFORMAT_APPLY" val="1"/>
</p:tagLst>
</file>

<file path=ppt/tags/tag119.xml><?xml version="1.0" encoding="utf-8"?>
<p:tagLst xmlns:p="http://schemas.openxmlformats.org/presentationml/2006/main">
  <p:tag name="KSO_WM_UNIT_VALUE" val="104*104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x"/>
  <p:tag name="KSO_WM_UNIT_INDEX" val="1_4_1"/>
  <p:tag name="KSO_WM_UNIT_ID" val="diagram20199373_3*m_h_x*1_4_1"/>
  <p:tag name="KSO_WM_TEMPLATE_CATEGORY" val="diagram"/>
  <p:tag name="KSO_WM_TEMPLATE_INDEX" val="20199373"/>
  <p:tag name="KSO_WM_UNIT_LAYERLEVEL" val="1_1_1"/>
  <p:tag name="KSO_WM_TAG_VERSION" val="1.0"/>
  <p:tag name="KSO_WM_BEAUTIFY_FLAG" val="#wm#"/>
  <p:tag name="KSO_WM_UNIT_FILL_FORE_SCHEMECOLOR_INDEX" val="8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2.xml><?xml version="1.0" encoding="utf-8"?>
<p:tagLst xmlns:p="http://schemas.openxmlformats.org/presentationml/2006/main">
  <p:tag name="KSO_WM_UNIT_HIGHLIGHT" val="0"/>
  <p:tag name="KSO_WM_UNIT_COMPATIBLE" val="1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NOCLEAR" val="0"/>
  <p:tag name="KSO_WM_UNIT_VALUE" val="2"/>
  <p:tag name="KSO_WM_UNIT_TYPE" val="e"/>
  <p:tag name="KSO_WM_UNIT_INDEX" val="1"/>
  <p:tag name="KSO_WM_UNIT_PRESET_TEXT" val="01"/>
  <p:tag name="KSO_WM_TEMPLATE_CATEGORY" val="custom"/>
  <p:tag name="KSO_WM_TEMPLATE_INDEX" val="20204449"/>
  <p:tag name="KSO_WM_UNIT_ID" val="custom20204449_7*e*1"/>
</p:tagLst>
</file>

<file path=ppt/tags/tag120.xml><?xml version="1.0" encoding="utf-8"?>
<p:tagLst xmlns:p="http://schemas.openxmlformats.org/presentationml/2006/main">
  <p:tag name="KSO_WM_UNIT_VALUE" val="95*104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x"/>
  <p:tag name="KSO_WM_UNIT_INDEX" val="1_3_1"/>
  <p:tag name="KSO_WM_UNIT_ID" val="diagram20199373_3*m_h_x*1_3_1"/>
  <p:tag name="KSO_WM_TEMPLATE_CATEGORY" val="diagram"/>
  <p:tag name="KSO_WM_TEMPLATE_INDEX" val="20199373"/>
  <p:tag name="KSO_WM_UNIT_LAYERLEVEL" val="1_1_1"/>
  <p:tag name="KSO_WM_TAG_VERSION" val="1.0"/>
  <p:tag name="KSO_WM_BEAUTIFY_FLAG" val="#wm#"/>
  <p:tag name="KSO_WM_UNIT_FILL_FORE_SCHEMECOLOR_INDEX" val="9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21.xml><?xml version="1.0" encoding="utf-8"?>
<p:tagLst xmlns:p="http://schemas.openxmlformats.org/presentationml/2006/main">
  <p:tag name="KSO_WM_UNIT_VALUE" val="112*135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x"/>
  <p:tag name="KSO_WM_UNIT_INDEX" val="1_1_1"/>
  <p:tag name="KSO_WM_UNIT_ID" val="diagram20199373_3*m_h_x*1_1_1"/>
  <p:tag name="KSO_WM_TEMPLATE_CATEGORY" val="diagram"/>
  <p:tag name="KSO_WM_TEMPLATE_INDEX" val="20199373"/>
  <p:tag name="KSO_WM_UNIT_LAYERLEVEL" val="1_1_1"/>
  <p:tag name="KSO_WM_TAG_VERSION" val="1.0"/>
  <p:tag name="KSO_WM_BEAUTIFY_FLAG" val="#wm#"/>
  <p:tag name="KSO_WM_UNIT_FILL_FORE_SCHEMECOLOR_INDEX" val="7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22.xml><?xml version="1.0" encoding="utf-8"?>
<p:tagLst xmlns:p="http://schemas.openxmlformats.org/presentationml/2006/main">
  <p:tag name="KSO_WM_SLIDE_ID" val="diagram20199373_3"/>
  <p:tag name="KSO_WM_TEMPLATE_SUBCATEGORY" val="0"/>
  <p:tag name="KSO_WM_TEMPLATE_MASTER_TYPE" val="0"/>
  <p:tag name="KSO_WM_TEMPLATE_COLOR_TYPE" val="1"/>
  <p:tag name="KSO_WM_SLIDE_TYPE" val="text"/>
  <p:tag name="KSO_WM_SLIDE_SUBTYPE" val="diag"/>
  <p:tag name="KSO_WM_SLIDE_ITEM_CNT" val="4"/>
  <p:tag name="KSO_WM_SLIDE_INDEX" val="3"/>
  <p:tag name="KSO_WM_SLIDE_SIZE" val="818.657*262.511"/>
  <p:tag name="KSO_WM_SLIDE_POSITION" val="65.5428*147.35"/>
  <p:tag name="KSO_WM_DIAGRAM_GROUP_CODE" val="m1-1"/>
  <p:tag name="KSO_WM_SLIDE_DIAGTYPE" val="m"/>
  <p:tag name="KSO_WM_TAG_VERSION" val="1.0"/>
  <p:tag name="KSO_WM_BEAUTIFY_FLAG" val="#wm#"/>
  <p:tag name="KSO_WM_TEMPLATE_CATEGORY" val="diagram"/>
  <p:tag name="KSO_WM_TEMPLATE_INDEX" val="20199373"/>
  <p:tag name="KSO_WM_SLIDE_LAYOUT" val="a_m"/>
  <p:tag name="KSO_WM_SLIDE_LAYOUT_CNT" val="1_1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TEMPLATE_CATEGORY" val="custom"/>
  <p:tag name="KSO_WM_TEMPLATE_INDEX" val="20204449"/>
  <p:tag name="KSO_WM_UNIT_ID" val="custom20204449_7*i*1"/>
  <p:tag name="KSO_WM_UNIT_TYPE" val="i"/>
  <p:tag name="KSO_WM_UNIT_INDEX" val="1"/>
</p:tagLst>
</file>

<file path=ppt/tags/tag124.xml><?xml version="1.0" encoding="utf-8"?>
<p:tagLst xmlns:p="http://schemas.openxmlformats.org/presentationml/2006/main">
  <p:tag name="KSO_WM_UNIT_HIGHLIGHT" val="0"/>
  <p:tag name="KSO_WM_UNIT_COMPATIBLE" val="1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NOCLEAR" val="0"/>
  <p:tag name="KSO_WM_UNIT_VALUE" val="2"/>
  <p:tag name="KSO_WM_UNIT_TYPE" val="e"/>
  <p:tag name="KSO_WM_UNIT_INDEX" val="1"/>
  <p:tag name="KSO_WM_UNIT_PRESET_TEXT" val="01"/>
  <p:tag name="KSO_WM_TEMPLATE_CATEGORY" val="custom"/>
  <p:tag name="KSO_WM_TEMPLATE_INDEX" val="20204449"/>
  <p:tag name="KSO_WM_UNIT_ID" val="custom20204449_7*e*1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9"/>
  <p:tag name="KSO_WM_UNIT_TYPE" val="a"/>
  <p:tag name="KSO_WM_UNIT_INDEX" val="1"/>
  <p:tag name="KSO_WM_UNIT_PRESET_TEXT" val="单击此处添加标题"/>
  <p:tag name="KSO_WM_TEMPLATE_CATEGORY" val="custom"/>
  <p:tag name="KSO_WM_TEMPLATE_INDEX" val="20204449"/>
  <p:tag name="KSO_WM_UNIT_ID" val="custom20204449_7*a*1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50"/>
  <p:tag name="KSO_WM_UNIT_TYPE" val="b"/>
  <p:tag name="KSO_WM_UNIT_INDEX" val="1"/>
  <p:tag name="KSO_WM_UNIT_PRESET_TEXT" val="单击此处添加副标题内容"/>
  <p:tag name="KSO_WM_TEMPLATE_CATEGORY" val="custom"/>
  <p:tag name="KSO_WM_TEMPLATE_INDEX" val="20204449"/>
  <p:tag name="KSO_WM_UNIT_ID" val="custom20204449_7*b*1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9"/>
  <p:tag name="KSO_WM_UNIT_TYPE" val="a"/>
  <p:tag name="KSO_WM_UNIT_INDEX" val="1"/>
  <p:tag name="KSO_WM_UNIT_PRESET_TEXT" val="单击此处添加标题"/>
  <p:tag name="KSO_WM_TEMPLATE_CATEGORY" val="custom"/>
  <p:tag name="KSO_WM_TEMPLATE_INDEX" val="20204449"/>
  <p:tag name="KSO_WM_UNIT_ID" val="custom20204449_7*a*1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TEMPLATE_CATEGORY" val="custom"/>
  <p:tag name="KSO_WM_TEMPLATE_INDEX" val="20204449"/>
  <p:tag name="KSO_WM_UNIT_ID" val="custom20204449_7*i*1"/>
  <p:tag name="KSO_WM_UNIT_TYPE" val="i"/>
  <p:tag name="KSO_WM_UNIT_INDEX" val="1"/>
</p:tagLst>
</file>

<file path=ppt/tags/tag16.xml><?xml version="1.0" encoding="utf-8"?>
<p:tagLst xmlns:p="http://schemas.openxmlformats.org/presentationml/2006/main">
  <p:tag name="KSO_WM_UNIT_HIGHLIGHT" val="0"/>
  <p:tag name="KSO_WM_UNIT_COMPATIBLE" val="1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NOCLEAR" val="0"/>
  <p:tag name="KSO_WM_UNIT_VALUE" val="2"/>
  <p:tag name="KSO_WM_UNIT_TYPE" val="e"/>
  <p:tag name="KSO_WM_UNIT_INDEX" val="1"/>
  <p:tag name="KSO_WM_UNIT_PRESET_TEXT" val="01"/>
  <p:tag name="KSO_WM_TEMPLATE_CATEGORY" val="custom"/>
  <p:tag name="KSO_WM_TEMPLATE_INDEX" val="20204449"/>
  <p:tag name="KSO_WM_UNIT_ID" val="custom20204449_7*e*1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50"/>
  <p:tag name="KSO_WM_UNIT_TYPE" val="b"/>
  <p:tag name="KSO_WM_UNIT_INDEX" val="1"/>
  <p:tag name="KSO_WM_UNIT_PRESET_TEXT" val="单击此处添加副标题内容"/>
  <p:tag name="KSO_WM_TEMPLATE_CATEGORY" val="custom"/>
  <p:tag name="KSO_WM_TEMPLATE_INDEX" val="20204449"/>
  <p:tag name="KSO_WM_UNIT_ID" val="custom20204449_7*b*1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9"/>
  <p:tag name="KSO_WM_UNIT_TYPE" val="a"/>
  <p:tag name="KSO_WM_UNIT_INDEX" val="1"/>
  <p:tag name="KSO_WM_UNIT_PRESET_TEXT" val="单击此处添加标题"/>
  <p:tag name="KSO_WM_TEMPLATE_CATEGORY" val="custom"/>
  <p:tag name="KSO_WM_TEMPLATE_INDEX" val="20204449"/>
  <p:tag name="KSO_WM_UNIT_ID" val="custom20204449_7*a*1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3"/>
  <p:tag name="KSO_WM_UNIT_ID" val="diagram20187982_4*i*3"/>
  <p:tag name="KSO_WM_TEMPLATE_CATEGORY" val="diagram"/>
  <p:tag name="KSO_WM_TEMPLATE_INDEX" val="20187982"/>
  <p:tag name="KSO_WM_UNIT_LAYERLEVEL" val="1"/>
  <p:tag name="KSO_WM_TAG_VERSION" val="1.0"/>
  <p:tag name="KSO_WM_BEAUTIFY_FLAG" val="#wm#"/>
  <p:tag name="KSO_WM_UNIT_USESOURCEFORMAT_APPLY" val="1"/>
</p:tagLst>
</file>

<file path=ppt/tags/tag2.xml><?xml version="1.0" encoding="utf-8"?>
<p:tagLst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20.xml><?xml version="1.0" encoding="utf-8"?>
<p:tagLst xmlns:p="http://schemas.openxmlformats.org/presentationml/2006/main">
  <p:tag name="KSO_WM_TEMPLATE_CATEGORY" val="diagram"/>
  <p:tag name="KSO_WM_TEMPLATE_INDEX" val="20187982"/>
  <p:tag name="KSO_WM_UNIT_TYPE" val="l_h_a"/>
  <p:tag name="KSO_WM_UNIT_INDEX" val="1_1_1"/>
  <p:tag name="KSO_WM_UNIT_ID" val="diagram20187982_4*l_h_a*1_1_1"/>
  <p:tag name="KSO_WM_UNIT_LAYERLEVEL" val="1_1_1"/>
  <p:tag name="KSO_WM_UNIT_VALUE" val="14"/>
  <p:tag name="KSO_WM_UNIT_HIGHLIGHT" val="0"/>
  <p:tag name="KSO_WM_UNIT_COMPATIBLE" val="0"/>
  <p:tag name="KSO_WM_BEAUTIFY_FLAG" val="#wm#"/>
  <p:tag name="KSO_WM_TAG_VERSION" val="1.0"/>
  <p:tag name="KSO_WM_DIAGRAM_GROUP_CODE" val="l1-1"/>
  <p:tag name="KSO_WM_UNIT_PRESET_TEXT" val="添加标题"/>
  <p:tag name="KSO_WM_UNIT_ISCONTENTSTITLE" val="0"/>
  <p:tag name="KSO_WM_UNIT_DIAGRAM_ISNUMVISUAL" val="0"/>
  <p:tag name="KSO_WM_UNIT_DIAGRAM_ISREFERUNIT" val="0"/>
  <p:tag name="KSO_WM_UNIT_NOCLEAR" val="0"/>
  <p:tag name="KSO_WM_UNIT_TEXT_FILL_FORE_SCHEMECOLOR_INDEX" val="5"/>
  <p:tag name="KSO_WM_UNIT_TEXT_FILL_TYPE" val="1"/>
  <p:tag name="KSO_WM_UNIT_USESOURCEFORMAT_APPLY" val="1"/>
</p:tagLst>
</file>

<file path=ppt/tags/tag21.xml><?xml version="1.0" encoding="utf-8"?>
<p:tagLst xmlns:p="http://schemas.openxmlformats.org/presentationml/2006/main">
  <p:tag name="KSO_WM_TEMPLATE_CATEGORY" val="diagram"/>
  <p:tag name="KSO_WM_TEMPLATE_INDEX" val="20187982"/>
  <p:tag name="KSO_WM_UNIT_TYPE" val="l_h_a"/>
  <p:tag name="KSO_WM_UNIT_INDEX" val="1_2_1"/>
  <p:tag name="KSO_WM_UNIT_ID" val="diagram20187982_4*l_h_a*1_2_1"/>
  <p:tag name="KSO_WM_UNIT_LAYERLEVEL" val="1_1_1"/>
  <p:tag name="KSO_WM_UNIT_VALUE" val="14"/>
  <p:tag name="KSO_WM_UNIT_HIGHLIGHT" val="0"/>
  <p:tag name="KSO_WM_UNIT_COMPATIBLE" val="0"/>
  <p:tag name="KSO_WM_BEAUTIFY_FLAG" val="#wm#"/>
  <p:tag name="KSO_WM_TAG_VERSION" val="1.0"/>
  <p:tag name="KSO_WM_DIAGRAM_GROUP_CODE" val="l1-1"/>
  <p:tag name="KSO_WM_UNIT_PRESET_TEXT" val="添加标题"/>
  <p:tag name="KSO_WM_UNIT_ISCONTENTSTITLE" val="0"/>
  <p:tag name="KSO_WM_UNIT_DIAGRAM_ISNUMVISUAL" val="0"/>
  <p:tag name="KSO_WM_UNIT_DIAGRAM_ISREFERUNIT" val="0"/>
  <p:tag name="KSO_WM_UNIT_NOCLEAR" val="0"/>
  <p:tag name="KSO_WM_UNIT_TEXT_FILL_FORE_SCHEMECOLOR_INDEX" val="6"/>
  <p:tag name="KSO_WM_UNIT_TEXT_FILL_TYPE" val="1"/>
  <p:tag name="KSO_WM_UNIT_USESOURCEFORMAT_APPLY" val="1"/>
</p:tagLst>
</file>

<file path=ppt/tags/tag22.xml><?xml version="1.0" encoding="utf-8"?>
<p:tagLst xmlns:p="http://schemas.openxmlformats.org/presentationml/2006/main">
  <p:tag name="KSO_WM_TEMPLATE_CATEGORY" val="diagram"/>
  <p:tag name="KSO_WM_TEMPLATE_INDEX" val="20187982"/>
  <p:tag name="KSO_WM_UNIT_ID" val="diagram20187982_4*l_i*1_1"/>
  <p:tag name="KSO_WM_UNIT_LAYERLEVEL" val="1_1"/>
  <p:tag name="KSO_WM_BEAUTIFY_FLAG" val="#wm#"/>
  <p:tag name="KSO_WM_TAG_VERSION" val="1.0"/>
  <p:tag name="KSO_WM_DIAGRAM_GROUP_CODE" val="l1-1"/>
  <p:tag name="KSO_WM_UNIT_HIGHLIGHT" val="0"/>
  <p:tag name="KSO_WM_UNIT_COMPATIBLE" val="0"/>
  <p:tag name="KSO_WM_UNIT_DIAGRAM_ISNUMVISUAL" val="0"/>
  <p:tag name="KSO_WM_UNIT_DIAGRAM_ISREFERUNIT" val="0"/>
  <p:tag name="KSO_WM_UNIT_TYPE" val="l_i"/>
  <p:tag name="KSO_WM_UNIT_INDEX" val="1_1"/>
  <p:tag name="KSO_WM_UNIT_LINE_FORE_SCHEMECOLOR_INDEX" val="14"/>
  <p:tag name="KSO_WM_UNIT_LINE_FILL_TYPE" val="2"/>
  <p:tag name="KSO_WM_UNIT_USESOURCEFORMAT_APPLY" val="1"/>
</p:tagLst>
</file>

<file path=ppt/tags/tag23.xml><?xml version="1.0" encoding="utf-8"?>
<p:tagLst xmlns:p="http://schemas.openxmlformats.org/presentationml/2006/main">
  <p:tag name="KSO_WM_TEMPLATE_CATEGORY" val="diagram"/>
  <p:tag name="KSO_WM_TEMPLATE_INDEX" val="20187982"/>
  <p:tag name="KSO_WM_UNIT_TYPE" val="l_h_a"/>
  <p:tag name="KSO_WM_UNIT_INDEX" val="1_3_1"/>
  <p:tag name="KSO_WM_UNIT_ID" val="diagram20187982_4*l_h_a*1_3_1"/>
  <p:tag name="KSO_WM_UNIT_LAYERLEVEL" val="1_1_1"/>
  <p:tag name="KSO_WM_UNIT_VALUE" val="14"/>
  <p:tag name="KSO_WM_UNIT_HIGHLIGHT" val="0"/>
  <p:tag name="KSO_WM_UNIT_COMPATIBLE" val="0"/>
  <p:tag name="KSO_WM_BEAUTIFY_FLAG" val="#wm#"/>
  <p:tag name="KSO_WM_TAG_VERSION" val="1.0"/>
  <p:tag name="KSO_WM_DIAGRAM_GROUP_CODE" val="l1-1"/>
  <p:tag name="KSO_WM_UNIT_PRESET_TEXT" val="添加标题"/>
  <p:tag name="KSO_WM_UNIT_ISCONTENTSTITLE" val="0"/>
  <p:tag name="KSO_WM_UNIT_DIAGRAM_ISNUMVISUAL" val="0"/>
  <p:tag name="KSO_WM_UNIT_DIAGRAM_ISREFERUNIT" val="0"/>
  <p:tag name="KSO_WM_UNIT_NOCLEAR" val="0"/>
  <p:tag name="KSO_WM_UNIT_TEXT_FILL_FORE_SCHEMECOLOR_INDEX" val="7"/>
  <p:tag name="KSO_WM_UNIT_TEXT_FILL_TYPE" val="1"/>
  <p:tag name="KSO_WM_UNIT_USESOURCEFORMAT_APPLY" val="1"/>
</p:tagLst>
</file>

<file path=ppt/tags/tag24.xml><?xml version="1.0" encoding="utf-8"?>
<p:tagLst xmlns:p="http://schemas.openxmlformats.org/presentationml/2006/main">
  <p:tag name="KSO_WM_TEMPLATE_CATEGORY" val="diagram"/>
  <p:tag name="KSO_WM_TEMPLATE_INDEX" val="20187982"/>
  <p:tag name="KSO_WM_UNIT_TYPE" val="l_h_a"/>
  <p:tag name="KSO_WM_UNIT_INDEX" val="1_4_1"/>
  <p:tag name="KSO_WM_UNIT_ID" val="diagram20187982_4*l_h_a*1_4_1"/>
  <p:tag name="KSO_WM_UNIT_LAYERLEVEL" val="1_1_1"/>
  <p:tag name="KSO_WM_UNIT_VALUE" val="14"/>
  <p:tag name="KSO_WM_UNIT_HIGHLIGHT" val="0"/>
  <p:tag name="KSO_WM_UNIT_COMPATIBLE" val="0"/>
  <p:tag name="KSO_WM_BEAUTIFY_FLAG" val="#wm#"/>
  <p:tag name="KSO_WM_TAG_VERSION" val="1.0"/>
  <p:tag name="KSO_WM_DIAGRAM_GROUP_CODE" val="l1-1"/>
  <p:tag name="KSO_WM_UNIT_PRESET_TEXT" val="添加标题"/>
  <p:tag name="KSO_WM_UNIT_ISCONTENTSTITLE" val="0"/>
  <p:tag name="KSO_WM_UNIT_DIAGRAM_ISNUMVISUAL" val="0"/>
  <p:tag name="KSO_WM_UNIT_DIAGRAM_ISREFERUNIT" val="0"/>
  <p:tag name="KSO_WM_UNIT_NOCLEAR" val="0"/>
  <p:tag name="KSO_WM_UNIT_TEXT_FILL_FORE_SCHEMECOLOR_INDEX" val="8"/>
  <p:tag name="KSO_WM_UNIT_TEXT_FILL_TYPE" val="1"/>
  <p:tag name="KSO_WM_UNIT_USESOURCEFORMAT_APPLY" val="1"/>
</p:tagLst>
</file>

<file path=ppt/tags/tag25.xml><?xml version="1.0" encoding="utf-8"?>
<p:tagLst xmlns:p="http://schemas.openxmlformats.org/presentationml/2006/main">
  <p:tag name="KSO_WM_TEMPLATE_CATEGORY" val="diagram"/>
  <p:tag name="KSO_WM_TEMPLATE_INDEX" val="20187982"/>
  <p:tag name="KSO_WM_UNIT_ID" val="diagram20187982_4*l_i*1_2"/>
  <p:tag name="KSO_WM_UNIT_LAYERLEVEL" val="1_1"/>
  <p:tag name="KSO_WM_BEAUTIFY_FLAG" val="#wm#"/>
  <p:tag name="KSO_WM_TAG_VERSION" val="1.0"/>
  <p:tag name="KSO_WM_DIAGRAM_GROUP_CODE" val="l1-1"/>
  <p:tag name="KSO_WM_UNIT_HIGHLIGHT" val="0"/>
  <p:tag name="KSO_WM_UNIT_COMPATIBLE" val="0"/>
  <p:tag name="KSO_WM_UNIT_DIAGRAM_ISNUMVISUAL" val="0"/>
  <p:tag name="KSO_WM_UNIT_DIAGRAM_ISREFERUNIT" val="0"/>
  <p:tag name="KSO_WM_UNIT_TYPE" val="l_i"/>
  <p:tag name="KSO_WM_UNIT_INDEX" val="1_2"/>
  <p:tag name="KSO_WM_UNIT_LINE_FORE_SCHEMECOLOR_INDEX" val="14"/>
  <p:tag name="KSO_WM_UNIT_LINE_FILL_TYPE" val="2"/>
  <p:tag name="KSO_WM_UNIT_USESOURCEFORMAT_APPLY" val="1"/>
</p:tagLst>
</file>

<file path=ppt/tags/tag26.xml><?xml version="1.0" encoding="utf-8"?>
<p:tagLst xmlns:p="http://schemas.openxmlformats.org/presentationml/2006/main">
  <p:tag name="KSO_WM_TEMPLATE_CATEGORY" val="diagram"/>
  <p:tag name="KSO_WM_TEMPLATE_INDEX" val="20187982"/>
  <p:tag name="KSO_WM_UNIT_TYPE" val="i"/>
  <p:tag name="KSO_WM_UNIT_INDEX" val="2"/>
  <p:tag name="KSO_WM_UNIT_ID" val="diagram20187982_4*i*2"/>
  <p:tag name="KSO_WM_UNIT_LAYERLEVEL" val="1"/>
  <p:tag name="KSO_WM_BEAUTIFY_FLAG" val="#wm#"/>
  <p:tag name="KSO_WM_TAG_VERSION" val="1.0"/>
  <p:tag name="KSO_WM_UNIT_HIGHLIGHT" val="0"/>
  <p:tag name="KSO_WM_UNIT_COMPATIBLE" val="0"/>
  <p:tag name="KSO_WM_DIAGRAM_GROUP_CODE" val="l1-1"/>
  <p:tag name="KSO_WM_UNIT_DIAGRAM_ISNUMVISUAL" val="0"/>
  <p:tag name="KSO_WM_UNIT_DIAGRAM_ISREFERUNIT" val="0"/>
  <p:tag name="KSO_WM_UNIT_FILL_FORE_SCHEMECOLOR_INDEX" val="14"/>
  <p:tag name="KSO_WM_UNIT_FILL_TYPE" val="1"/>
  <p:tag name="KSO_WM_UNIT_LINE_FORE_SCHEMECOLOR_INDEX" val="14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27.xml><?xml version="1.0" encoding="utf-8"?>
<p:tagLst xmlns:p="http://schemas.openxmlformats.org/presentationml/2006/main">
  <p:tag name="KSO_WM_TEMPLATE_CATEGORY" val="diagram"/>
  <p:tag name="KSO_WM_TEMPLATE_INDEX" val="20187982"/>
  <p:tag name="KSO_WM_UNIT_TYPE" val="i"/>
  <p:tag name="KSO_WM_UNIT_INDEX" val="1"/>
  <p:tag name="KSO_WM_UNIT_ID" val="diagram20187982_4*i*1"/>
  <p:tag name="KSO_WM_UNIT_LAYERLEVEL" val="1"/>
  <p:tag name="KSO_WM_BEAUTIFY_FLAG" val="#wm#"/>
  <p:tag name="KSO_WM_TAG_VERSION" val="1.0"/>
  <p:tag name="KSO_WM_UNIT_HIGHLIGHT" val="0"/>
  <p:tag name="KSO_WM_UNIT_COMPATIBLE" val="0"/>
  <p:tag name="KSO_WM_DIAGRAM_GROUP_CODE" val="l1-1"/>
  <p:tag name="KSO_WM_UNIT_DIAGRAM_ISNUMVISUAL" val="0"/>
  <p:tag name="KSO_WM_UNIT_DIAGRAM_ISREFERUNIT" val="0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28.xml><?xml version="1.0" encoding="utf-8"?>
<p:tagLst xmlns:p="http://schemas.openxmlformats.org/presentationml/2006/main">
  <p:tag name="KSO_WM_TEMPLATE_CATEGORY" val="diagram"/>
  <p:tag name="KSO_WM_TEMPLATE_INDEX" val="20187982"/>
  <p:tag name="KSO_WM_UNIT_TYPE" val="f"/>
  <p:tag name="KSO_WM_UNIT_INDEX" val="1"/>
  <p:tag name="KSO_WM_UNIT_ID" val="diagram20187982_4*f*1"/>
  <p:tag name="KSO_WM_UNIT_LAYERLEVEL" val="1"/>
  <p:tag name="KSO_WM_UNIT_VALUE" val="23"/>
  <p:tag name="KSO_WM_UNIT_HIGHLIGHT" val="0"/>
  <p:tag name="KSO_WM_UNIT_COMPATIBLE" val="0"/>
  <p:tag name="KSO_WM_BEAUTIFY_FLAG" val="#wm#"/>
  <p:tag name="KSO_WM_TAG_VERSION" val="1.0"/>
  <p:tag name="KSO_WM_UNIT_PRESET_TEXT" val="单击此处添加文本具体内容，简明扼要的阐述您的观点。"/>
  <p:tag name="KSO_WM_UNIT_ISCONTENTSTITLE" val="0"/>
  <p:tag name="KSO_WM_DIAGRAM_GROUP_CODE" val="l1-1"/>
  <p:tag name="KSO_WM_UNIT_DIAGRAM_ISNUMVISUAL" val="0"/>
  <p:tag name="KSO_WM_UNIT_DIAGRAM_ISREFERUNIT" val="0"/>
  <p:tag name="KSO_WM_UNIT_NOCLEAR" val="0"/>
  <p:tag name="KSO_WM_UNIT_TEXT_FILL_FORE_SCHEMECOLOR_INDEX" val="13"/>
  <p:tag name="KSO_WM_UNIT_TEXT_FILL_TYPE" val="1"/>
  <p:tag name="KSO_WM_UNIT_USESOURCEFORMAT_APPLY" val="1"/>
</p:tagLst>
</file>

<file path=ppt/tags/tag29.xml><?xml version="1.0" encoding="utf-8"?>
<p:tagLst xmlns:p="http://schemas.openxmlformats.org/presentationml/2006/main">
  <p:tag name="KSO_WM_TEMPLATE_CATEGORY" val="diagram"/>
  <p:tag name="KSO_WM_TEMPLATE_INDEX" val="20187982"/>
  <p:tag name="KSO_WM_UNIT_TYPE" val="a"/>
  <p:tag name="KSO_WM_UNIT_INDEX" val="1"/>
  <p:tag name="KSO_WM_UNIT_ID" val="diagram20187982_4*a*1"/>
  <p:tag name="KSO_WM_UNIT_LAYERLEVEL" val="1"/>
  <p:tag name="KSO_WM_UNIT_VALUE" val="15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ISCONTENTSTITLE" val="0"/>
  <p:tag name="KSO_WM_DIAGRAM_GROUP_CODE" val="l1-1"/>
  <p:tag name="KSO_WM_UNIT_DIAGRAM_ISNUMVISUAL" val="0"/>
  <p:tag name="KSO_WM_UNIT_DIAGRAM_ISREFERUNIT" val="0"/>
  <p:tag name="KSO_WM_UNIT_NOCLEAR" val="0"/>
  <p:tag name="KSO_WM_UNIT_TEXT_FILL_FORE_SCHEMECOLOR_INDEX" val="13"/>
  <p:tag name="KSO_WM_UNIT_TEXT_FILL_TYPE" val="1"/>
  <p:tag name="KSO_WM_UNIT_USESOURCEFORMAT_APPLY" val="1"/>
</p:tagLst>
</file>

<file path=ppt/tags/tag3.xml><?xml version="1.0" encoding="utf-8"?>
<p:tagLst xmlns:p="http://schemas.openxmlformats.org/presentationml/2006/main">
  <p:tag name="MH" val="20160830110146"/>
  <p:tag name="MH_LIBRARY" val="CONTENTS"/>
  <p:tag name="MH_TYPE" val="NUMBER"/>
  <p:tag name="ID" val="553512"/>
  <p:tag name="MH_ORDER" val="2"/>
</p:tagLst>
</file>

<file path=ppt/tags/tag30.xml><?xml version="1.0" encoding="utf-8"?>
<p:tagLst xmlns:p="http://schemas.openxmlformats.org/presentationml/2006/main">
  <p:tag name="KSO_WM_TEMPLATE_INDEX" val="20187982"/>
  <p:tag name="KSO_WM_TAG_VERSION" val="1.0"/>
  <p:tag name="KSO_WM_SLIDE_INDEX" val="4"/>
  <p:tag name="KSO_WM_SLIDE_ITEM_CNT" val="4"/>
  <p:tag name="KSO_WM_SLIDE_LAYOUT" val="a_f_l"/>
  <p:tag name="KSO_WM_SLIDE_LAYOUT_CNT" val="1_1_1"/>
  <p:tag name="KSO_WM_SLIDE_TYPE" val="text"/>
  <p:tag name="KSO_WM_SLIDE_SUBTYPE" val="diag"/>
  <p:tag name="KSO_WM_BEAUTIFY_FLAG" val="#wm#"/>
  <p:tag name="KSO_WM_SLIDE_POSITION" val="194.95*301.874"/>
  <p:tag name="KSO_WM_SLIDE_SIZE" val="566.95*193.101"/>
  <p:tag name="KSO_WM_DIAGRAM_GROUP_CODE" val="l1-1"/>
  <p:tag name="KSO_WM_TEMPLATE_CATEGORY" val="diagram"/>
  <p:tag name="KSO_WM_SLIDE_ID" val="diagram20187982_4"/>
  <p:tag name="KSO_WM_SLIDE_DIAGTYPE" val="l"/>
  <p:tag name="KSO_WM_TEMPLATE_SUBCATEGORY" val="0"/>
</p:tagLst>
</file>

<file path=ppt/tags/tag31.xml><?xml version="1.0" encoding="utf-8"?>
<p:tagLst xmlns:p="http://schemas.openxmlformats.org/presentationml/2006/main">
  <p:tag name="KSO_WM_BEAUTIFY_FLAG" val="#wm#"/>
  <p:tag name="KSO_WM_TEMPLATE_CATEGORY" val="diagram"/>
  <p:tag name="KSO_WM_TEMPLATE_INDEX" val="20187982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2"/>
  <p:tag name="KSO_WM_UNIT_ID" val="diagram20200119_3*m_h_i*1_1_2"/>
  <p:tag name="KSO_WM_TEMPLATE_CATEGORY" val="diagram"/>
  <p:tag name="KSO_WM_TEMPLATE_INDEX" val="20200119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USESOURCEFORMAT_APPLY" val="1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200119_3*m_h_i*1_1_1"/>
  <p:tag name="KSO_WM_TEMPLATE_CATEGORY" val="diagram"/>
  <p:tag name="KSO_WM_TEMPLATE_INDEX" val="20200119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USESOURCEFORMAT_APPLY" val="1"/>
</p:tagLst>
</file>

<file path=ppt/tags/tag34.xml><?xml version="1.0" encoding="utf-8"?>
<p:tagLst xmlns:p="http://schemas.openxmlformats.org/presentationml/2006/main">
  <p:tag name="KSO_WM_UNIT_ISCONTENTSTITLE" val="0"/>
  <p:tag name="KSO_WM_UNIT_PRESET_TEXT" val="添加标题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a"/>
  <p:tag name="KSO_WM_UNIT_INDEX" val="1_1_1"/>
  <p:tag name="KSO_WM_UNIT_ID" val="diagram20200119_3*m_h_a*1_1_1"/>
  <p:tag name="KSO_WM_TEMPLATE_CATEGORY" val="diagram"/>
  <p:tag name="KSO_WM_TEMPLATE_INDEX" val="20200119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35.xml><?xml version="1.0" encoding="utf-8"?>
<p:tagLst xmlns:p="http://schemas.openxmlformats.org/presentationml/2006/main">
  <p:tag name="KSO_WM_UNIT_PRESET_TEXT" val="单击此处添加文本具体内容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200119_3*m_h_f*1_1_1"/>
  <p:tag name="KSO_WM_TEMPLATE_CATEGORY" val="diagram"/>
  <p:tag name="KSO_WM_TEMPLATE_INDEX" val="20200119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2_2"/>
  <p:tag name="KSO_WM_UNIT_ID" val="diagram20200119_3*m_h_i*1_2_2"/>
  <p:tag name="KSO_WM_TEMPLATE_CATEGORY" val="diagram"/>
  <p:tag name="KSO_WM_TEMPLATE_INDEX" val="20200119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USESOURCEFORMAT_APPLY" val="1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2_1"/>
  <p:tag name="KSO_WM_UNIT_ID" val="diagram20200119_3*m_h_i*1_2_1"/>
  <p:tag name="KSO_WM_TEMPLATE_CATEGORY" val="diagram"/>
  <p:tag name="KSO_WM_TEMPLATE_INDEX" val="20200119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USESOURCEFORMAT_APPLY" val="1"/>
</p:tagLst>
</file>

<file path=ppt/tags/tag38.xml><?xml version="1.0" encoding="utf-8"?>
<p:tagLst xmlns:p="http://schemas.openxmlformats.org/presentationml/2006/main">
  <p:tag name="KSO_WM_UNIT_ISCONTENTSTITLE" val="0"/>
  <p:tag name="KSO_WM_UNIT_PRESET_TEXT" val="添加标题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a"/>
  <p:tag name="KSO_WM_UNIT_INDEX" val="1_2_1"/>
  <p:tag name="KSO_WM_UNIT_ID" val="diagram20200119_3*m_h_a*1_2_1"/>
  <p:tag name="KSO_WM_TEMPLATE_CATEGORY" val="diagram"/>
  <p:tag name="KSO_WM_TEMPLATE_INDEX" val="20200119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39.xml><?xml version="1.0" encoding="utf-8"?>
<p:tagLst xmlns:p="http://schemas.openxmlformats.org/presentationml/2006/main">
  <p:tag name="KSO_WM_UNIT_PRESET_TEXT" val="单击此处添加文本具体内容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2_1"/>
  <p:tag name="KSO_WM_UNIT_ID" val="diagram20200119_3*m_h_f*1_2_1"/>
  <p:tag name="KSO_WM_TEMPLATE_CATEGORY" val="diagram"/>
  <p:tag name="KSO_WM_TEMPLATE_INDEX" val="20200119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4.xml><?xml version="1.0" encoding="utf-8"?>
<p:tagLst xmlns:p="http://schemas.openxmlformats.org/presentationml/2006/main">
  <p:tag name="MH" val="20160830110146"/>
  <p:tag name="MH_LIBRARY" val="CONTENTS"/>
  <p:tag name="MH_TYPE" val="ENTRY"/>
  <p:tag name="ID" val="553512"/>
  <p:tag name="MH_ORDER" val="2"/>
</p:tagLst>
</file>

<file path=ppt/tags/tag40.xml><?xml version="1.0" encoding="utf-8"?>
<p:tagLst xmlns:p="http://schemas.openxmlformats.org/presentationml/2006/main">
  <p:tag name="KSO_WM_SLIDE_ID" val="diagram20200119_3"/>
  <p:tag name="KSO_WM_TEMPLATE_SUBCATEGORY" val="0"/>
  <p:tag name="KSO_WM_SLIDE_TYPE" val="text"/>
  <p:tag name="KSO_WM_SLIDE_SUBTYPE" val="diag"/>
  <p:tag name="KSO_WM_SLIDE_ITEM_CNT" val="4"/>
  <p:tag name="KSO_WM_SLIDE_INDEX" val="3"/>
  <p:tag name="KSO_WM_SLIDE_SIZE" val="784.539*252.863"/>
  <p:tag name="KSO_WM_SLIDE_POSITION" val="88.5132*232.228"/>
  <p:tag name="KSO_WM_DIAGRAM_GROUP_CODE" val="m1-1"/>
  <p:tag name="KSO_WM_SLIDE_DIAGTYPE" val="m"/>
  <p:tag name="KSO_WM_TAG_VERSION" val="1.0"/>
  <p:tag name="KSO_WM_BEAUTIFY_FLAG" val="#wm#"/>
  <p:tag name="KSO_WM_TEMPLATE_CATEGORY" val="diagram"/>
  <p:tag name="KSO_WM_TEMPLATE_INDEX" val="20200119"/>
  <p:tag name="KSO_WM_SLIDE_LAYOUT" val="a_f_m"/>
  <p:tag name="KSO_WM_SLIDE_LAYOUT_CNT" val="1_1_1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3"/>
  <p:tag name="KSO_WM_UNIT_ID" val="diagram20187982_4*i*3"/>
  <p:tag name="KSO_WM_TEMPLATE_CATEGORY" val="diagram"/>
  <p:tag name="KSO_WM_TEMPLATE_INDEX" val="20187982"/>
  <p:tag name="KSO_WM_UNIT_LAYERLEVEL" val="1"/>
  <p:tag name="KSO_WM_TAG_VERSION" val="1.0"/>
  <p:tag name="KSO_WM_BEAUTIFY_FLAG" val="#wm#"/>
  <p:tag name="KSO_WM_UNIT_USESOURCEFORMAT_APPLY" val="1"/>
</p:tagLst>
</file>

<file path=ppt/tags/tag42.xml><?xml version="1.0" encoding="utf-8"?>
<p:tagLst xmlns:p="http://schemas.openxmlformats.org/presentationml/2006/main">
  <p:tag name="KSO_WM_TEMPLATE_CATEGORY" val="diagram"/>
  <p:tag name="KSO_WM_TEMPLATE_INDEX" val="20187982"/>
  <p:tag name="KSO_WM_UNIT_TYPE" val="l_h_a"/>
  <p:tag name="KSO_WM_UNIT_INDEX" val="1_1_1"/>
  <p:tag name="KSO_WM_UNIT_ID" val="diagram20187982_4*l_h_a*1_1_1"/>
  <p:tag name="KSO_WM_UNIT_LAYERLEVEL" val="1_1_1"/>
  <p:tag name="KSO_WM_UNIT_VALUE" val="14"/>
  <p:tag name="KSO_WM_UNIT_HIGHLIGHT" val="0"/>
  <p:tag name="KSO_WM_UNIT_COMPATIBLE" val="0"/>
  <p:tag name="KSO_WM_BEAUTIFY_FLAG" val="#wm#"/>
  <p:tag name="KSO_WM_TAG_VERSION" val="1.0"/>
  <p:tag name="KSO_WM_DIAGRAM_GROUP_CODE" val="l1-1"/>
  <p:tag name="KSO_WM_UNIT_PRESET_TEXT" val="添加标题"/>
  <p:tag name="KSO_WM_UNIT_ISCONTENTSTITLE" val="0"/>
  <p:tag name="KSO_WM_UNIT_DIAGRAM_ISNUMVISUAL" val="0"/>
  <p:tag name="KSO_WM_UNIT_DIAGRAM_ISREFERUNIT" val="0"/>
  <p:tag name="KSO_WM_UNIT_NOCLEAR" val="0"/>
  <p:tag name="KSO_WM_UNIT_TEXT_FILL_FORE_SCHEMECOLOR_INDEX" val="5"/>
  <p:tag name="KSO_WM_UNIT_TEXT_FILL_TYPE" val="1"/>
  <p:tag name="KSO_WM_UNIT_USESOURCEFORMAT_APPLY" val="1"/>
</p:tagLst>
</file>

<file path=ppt/tags/tag43.xml><?xml version="1.0" encoding="utf-8"?>
<p:tagLst xmlns:p="http://schemas.openxmlformats.org/presentationml/2006/main">
  <p:tag name="KSO_WM_TEMPLATE_CATEGORY" val="diagram"/>
  <p:tag name="KSO_WM_TEMPLATE_INDEX" val="20187982"/>
  <p:tag name="KSO_WM_UNIT_TYPE" val="l_h_a"/>
  <p:tag name="KSO_WM_UNIT_INDEX" val="1_2_1"/>
  <p:tag name="KSO_WM_UNIT_ID" val="diagram20187982_4*l_h_a*1_2_1"/>
  <p:tag name="KSO_WM_UNIT_LAYERLEVEL" val="1_1_1"/>
  <p:tag name="KSO_WM_UNIT_VALUE" val="14"/>
  <p:tag name="KSO_WM_UNIT_HIGHLIGHT" val="0"/>
  <p:tag name="KSO_WM_UNIT_COMPATIBLE" val="0"/>
  <p:tag name="KSO_WM_BEAUTIFY_FLAG" val="#wm#"/>
  <p:tag name="KSO_WM_TAG_VERSION" val="1.0"/>
  <p:tag name="KSO_WM_DIAGRAM_GROUP_CODE" val="l1-1"/>
  <p:tag name="KSO_WM_UNIT_PRESET_TEXT" val="添加标题"/>
  <p:tag name="KSO_WM_UNIT_ISCONTENTSTITLE" val="0"/>
  <p:tag name="KSO_WM_UNIT_DIAGRAM_ISNUMVISUAL" val="0"/>
  <p:tag name="KSO_WM_UNIT_DIAGRAM_ISREFERUNIT" val="0"/>
  <p:tag name="KSO_WM_UNIT_NOCLEAR" val="0"/>
  <p:tag name="KSO_WM_UNIT_TEXT_FILL_FORE_SCHEMECOLOR_INDEX" val="6"/>
  <p:tag name="KSO_WM_UNIT_TEXT_FILL_TYPE" val="1"/>
  <p:tag name="KSO_WM_UNIT_USESOURCEFORMAT_APPLY" val="1"/>
</p:tagLst>
</file>

<file path=ppt/tags/tag44.xml><?xml version="1.0" encoding="utf-8"?>
<p:tagLst xmlns:p="http://schemas.openxmlformats.org/presentationml/2006/main">
  <p:tag name="KSO_WM_TEMPLATE_CATEGORY" val="diagram"/>
  <p:tag name="KSO_WM_TEMPLATE_INDEX" val="20187982"/>
  <p:tag name="KSO_WM_UNIT_ID" val="diagram20187982_4*l_i*1_1"/>
  <p:tag name="KSO_WM_UNIT_LAYERLEVEL" val="1_1"/>
  <p:tag name="KSO_WM_BEAUTIFY_FLAG" val="#wm#"/>
  <p:tag name="KSO_WM_TAG_VERSION" val="1.0"/>
  <p:tag name="KSO_WM_DIAGRAM_GROUP_CODE" val="l1-1"/>
  <p:tag name="KSO_WM_UNIT_HIGHLIGHT" val="0"/>
  <p:tag name="KSO_WM_UNIT_COMPATIBLE" val="0"/>
  <p:tag name="KSO_WM_UNIT_DIAGRAM_ISNUMVISUAL" val="0"/>
  <p:tag name="KSO_WM_UNIT_DIAGRAM_ISREFERUNIT" val="0"/>
  <p:tag name="KSO_WM_UNIT_TYPE" val="l_i"/>
  <p:tag name="KSO_WM_UNIT_INDEX" val="1_1"/>
  <p:tag name="KSO_WM_UNIT_LINE_FORE_SCHEMECOLOR_INDEX" val="14"/>
  <p:tag name="KSO_WM_UNIT_LINE_FILL_TYPE" val="2"/>
  <p:tag name="KSO_WM_UNIT_USESOURCEFORMAT_APPLY" val="1"/>
</p:tagLst>
</file>

<file path=ppt/tags/tag45.xml><?xml version="1.0" encoding="utf-8"?>
<p:tagLst xmlns:p="http://schemas.openxmlformats.org/presentationml/2006/main">
  <p:tag name="KSO_WM_TEMPLATE_CATEGORY" val="diagram"/>
  <p:tag name="KSO_WM_TEMPLATE_INDEX" val="20187982"/>
  <p:tag name="KSO_WM_UNIT_TYPE" val="l_h_a"/>
  <p:tag name="KSO_WM_UNIT_INDEX" val="1_3_1"/>
  <p:tag name="KSO_WM_UNIT_ID" val="diagram20187982_4*l_h_a*1_3_1"/>
  <p:tag name="KSO_WM_UNIT_LAYERLEVEL" val="1_1_1"/>
  <p:tag name="KSO_WM_UNIT_VALUE" val="14"/>
  <p:tag name="KSO_WM_UNIT_HIGHLIGHT" val="0"/>
  <p:tag name="KSO_WM_UNIT_COMPATIBLE" val="0"/>
  <p:tag name="KSO_WM_BEAUTIFY_FLAG" val="#wm#"/>
  <p:tag name="KSO_WM_TAG_VERSION" val="1.0"/>
  <p:tag name="KSO_WM_DIAGRAM_GROUP_CODE" val="l1-1"/>
  <p:tag name="KSO_WM_UNIT_PRESET_TEXT" val="添加标题"/>
  <p:tag name="KSO_WM_UNIT_ISCONTENTSTITLE" val="0"/>
  <p:tag name="KSO_WM_UNIT_DIAGRAM_ISNUMVISUAL" val="0"/>
  <p:tag name="KSO_WM_UNIT_DIAGRAM_ISREFERUNIT" val="0"/>
  <p:tag name="KSO_WM_UNIT_NOCLEAR" val="0"/>
  <p:tag name="KSO_WM_UNIT_TEXT_FILL_FORE_SCHEMECOLOR_INDEX" val="7"/>
  <p:tag name="KSO_WM_UNIT_TEXT_FILL_TYPE" val="1"/>
  <p:tag name="KSO_WM_UNIT_USESOURCEFORMAT_APPLY" val="1"/>
</p:tagLst>
</file>

<file path=ppt/tags/tag46.xml><?xml version="1.0" encoding="utf-8"?>
<p:tagLst xmlns:p="http://schemas.openxmlformats.org/presentationml/2006/main">
  <p:tag name="KSO_WM_TEMPLATE_CATEGORY" val="diagram"/>
  <p:tag name="KSO_WM_TEMPLATE_INDEX" val="20187982"/>
  <p:tag name="KSO_WM_UNIT_TYPE" val="l_h_a"/>
  <p:tag name="KSO_WM_UNIT_INDEX" val="1_4_1"/>
  <p:tag name="KSO_WM_UNIT_ID" val="diagram20187982_4*l_h_a*1_4_1"/>
  <p:tag name="KSO_WM_UNIT_LAYERLEVEL" val="1_1_1"/>
  <p:tag name="KSO_WM_UNIT_VALUE" val="14"/>
  <p:tag name="KSO_WM_UNIT_HIGHLIGHT" val="0"/>
  <p:tag name="KSO_WM_UNIT_COMPATIBLE" val="0"/>
  <p:tag name="KSO_WM_BEAUTIFY_FLAG" val="#wm#"/>
  <p:tag name="KSO_WM_TAG_VERSION" val="1.0"/>
  <p:tag name="KSO_WM_DIAGRAM_GROUP_CODE" val="l1-1"/>
  <p:tag name="KSO_WM_UNIT_PRESET_TEXT" val="添加标题"/>
  <p:tag name="KSO_WM_UNIT_ISCONTENTSTITLE" val="0"/>
  <p:tag name="KSO_WM_UNIT_DIAGRAM_ISNUMVISUAL" val="0"/>
  <p:tag name="KSO_WM_UNIT_DIAGRAM_ISREFERUNIT" val="0"/>
  <p:tag name="KSO_WM_UNIT_NOCLEAR" val="0"/>
  <p:tag name="KSO_WM_UNIT_TEXT_FILL_FORE_SCHEMECOLOR_INDEX" val="8"/>
  <p:tag name="KSO_WM_UNIT_TEXT_FILL_TYPE" val="1"/>
  <p:tag name="KSO_WM_UNIT_USESOURCEFORMAT_APPLY" val="1"/>
</p:tagLst>
</file>

<file path=ppt/tags/tag47.xml><?xml version="1.0" encoding="utf-8"?>
<p:tagLst xmlns:p="http://schemas.openxmlformats.org/presentationml/2006/main">
  <p:tag name="KSO_WM_TEMPLATE_CATEGORY" val="diagram"/>
  <p:tag name="KSO_WM_TEMPLATE_INDEX" val="20187982"/>
  <p:tag name="KSO_WM_UNIT_ID" val="diagram20187982_4*l_i*1_2"/>
  <p:tag name="KSO_WM_UNIT_LAYERLEVEL" val="1_1"/>
  <p:tag name="KSO_WM_BEAUTIFY_FLAG" val="#wm#"/>
  <p:tag name="KSO_WM_TAG_VERSION" val="1.0"/>
  <p:tag name="KSO_WM_DIAGRAM_GROUP_CODE" val="l1-1"/>
  <p:tag name="KSO_WM_UNIT_HIGHLIGHT" val="0"/>
  <p:tag name="KSO_WM_UNIT_COMPATIBLE" val="0"/>
  <p:tag name="KSO_WM_UNIT_DIAGRAM_ISNUMVISUAL" val="0"/>
  <p:tag name="KSO_WM_UNIT_DIAGRAM_ISREFERUNIT" val="0"/>
  <p:tag name="KSO_WM_UNIT_TYPE" val="l_i"/>
  <p:tag name="KSO_WM_UNIT_INDEX" val="1_2"/>
  <p:tag name="KSO_WM_UNIT_LINE_FORE_SCHEMECOLOR_INDEX" val="14"/>
  <p:tag name="KSO_WM_UNIT_LINE_FILL_TYPE" val="2"/>
  <p:tag name="KSO_WM_UNIT_USESOURCEFORMAT_APPLY" val="1"/>
</p:tagLst>
</file>

<file path=ppt/tags/tag48.xml><?xml version="1.0" encoding="utf-8"?>
<p:tagLst xmlns:p="http://schemas.openxmlformats.org/presentationml/2006/main">
  <p:tag name="KSO_WM_TEMPLATE_CATEGORY" val="diagram"/>
  <p:tag name="KSO_WM_TEMPLATE_INDEX" val="20187982"/>
  <p:tag name="KSO_WM_UNIT_TYPE" val="i"/>
  <p:tag name="KSO_WM_UNIT_INDEX" val="2"/>
  <p:tag name="KSO_WM_UNIT_ID" val="diagram20187982_4*i*2"/>
  <p:tag name="KSO_WM_UNIT_LAYERLEVEL" val="1"/>
  <p:tag name="KSO_WM_BEAUTIFY_FLAG" val="#wm#"/>
  <p:tag name="KSO_WM_TAG_VERSION" val="1.0"/>
  <p:tag name="KSO_WM_UNIT_HIGHLIGHT" val="0"/>
  <p:tag name="KSO_WM_UNIT_COMPATIBLE" val="0"/>
  <p:tag name="KSO_WM_DIAGRAM_GROUP_CODE" val="l1-1"/>
  <p:tag name="KSO_WM_UNIT_DIAGRAM_ISNUMVISUAL" val="0"/>
  <p:tag name="KSO_WM_UNIT_DIAGRAM_ISREFERUNIT" val="0"/>
  <p:tag name="KSO_WM_UNIT_FILL_FORE_SCHEMECOLOR_INDEX" val="14"/>
  <p:tag name="KSO_WM_UNIT_FILL_TYPE" val="1"/>
  <p:tag name="KSO_WM_UNIT_LINE_FORE_SCHEMECOLOR_INDEX" val="14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49.xml><?xml version="1.0" encoding="utf-8"?>
<p:tagLst xmlns:p="http://schemas.openxmlformats.org/presentationml/2006/main">
  <p:tag name="KSO_WM_TEMPLATE_CATEGORY" val="diagram"/>
  <p:tag name="KSO_WM_TEMPLATE_INDEX" val="20187982"/>
  <p:tag name="KSO_WM_UNIT_TYPE" val="i"/>
  <p:tag name="KSO_WM_UNIT_INDEX" val="1"/>
  <p:tag name="KSO_WM_UNIT_ID" val="diagram20187982_4*i*1"/>
  <p:tag name="KSO_WM_UNIT_LAYERLEVEL" val="1"/>
  <p:tag name="KSO_WM_BEAUTIFY_FLAG" val="#wm#"/>
  <p:tag name="KSO_WM_TAG_VERSION" val="1.0"/>
  <p:tag name="KSO_WM_UNIT_HIGHLIGHT" val="0"/>
  <p:tag name="KSO_WM_UNIT_COMPATIBLE" val="0"/>
  <p:tag name="KSO_WM_DIAGRAM_GROUP_CODE" val="l1-1"/>
  <p:tag name="KSO_WM_UNIT_DIAGRAM_ISNUMVISUAL" val="0"/>
  <p:tag name="KSO_WM_UNIT_DIAGRAM_ISREFERUNIT" val="0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5.xml><?xml version="1.0" encoding="utf-8"?>
<p:tagLst xmlns:p="http://schemas.openxmlformats.org/presentationml/2006/main">
  <p:tag name="MH" val="20160830110146"/>
  <p:tag name="MH_LIBRARY" val="CONTENTS"/>
  <p:tag name="MH_TYPE" val="NUMBER"/>
  <p:tag name="ID" val="553512"/>
  <p:tag name="MH_ORDER" val="3"/>
</p:tagLst>
</file>

<file path=ppt/tags/tag50.xml><?xml version="1.0" encoding="utf-8"?>
<p:tagLst xmlns:p="http://schemas.openxmlformats.org/presentationml/2006/main">
  <p:tag name="KSO_WM_TEMPLATE_CATEGORY" val="diagram"/>
  <p:tag name="KSO_WM_TEMPLATE_INDEX" val="20187982"/>
  <p:tag name="KSO_WM_UNIT_TYPE" val="f"/>
  <p:tag name="KSO_WM_UNIT_INDEX" val="1"/>
  <p:tag name="KSO_WM_UNIT_ID" val="diagram20187982_4*f*1"/>
  <p:tag name="KSO_WM_UNIT_LAYERLEVEL" val="1"/>
  <p:tag name="KSO_WM_UNIT_VALUE" val="23"/>
  <p:tag name="KSO_WM_UNIT_HIGHLIGHT" val="0"/>
  <p:tag name="KSO_WM_UNIT_COMPATIBLE" val="0"/>
  <p:tag name="KSO_WM_BEAUTIFY_FLAG" val="#wm#"/>
  <p:tag name="KSO_WM_TAG_VERSION" val="1.0"/>
  <p:tag name="KSO_WM_UNIT_PRESET_TEXT" val="单击此处添加文本具体内容，简明扼要的阐述您的观点。"/>
  <p:tag name="KSO_WM_UNIT_ISCONTENTSTITLE" val="0"/>
  <p:tag name="KSO_WM_DIAGRAM_GROUP_CODE" val="l1-1"/>
  <p:tag name="KSO_WM_UNIT_DIAGRAM_ISNUMVISUAL" val="0"/>
  <p:tag name="KSO_WM_UNIT_DIAGRAM_ISREFERUNIT" val="0"/>
  <p:tag name="KSO_WM_UNIT_NOCLEAR" val="0"/>
  <p:tag name="KSO_WM_UNIT_TEXT_FILL_FORE_SCHEMECOLOR_INDEX" val="13"/>
  <p:tag name="KSO_WM_UNIT_TEXT_FILL_TYPE" val="1"/>
  <p:tag name="KSO_WM_UNIT_USESOURCEFORMAT_APPLY" val="1"/>
</p:tagLst>
</file>

<file path=ppt/tags/tag51.xml><?xml version="1.0" encoding="utf-8"?>
<p:tagLst xmlns:p="http://schemas.openxmlformats.org/presentationml/2006/main">
  <p:tag name="KSO_WM_TEMPLATE_CATEGORY" val="diagram"/>
  <p:tag name="KSO_WM_TEMPLATE_INDEX" val="20187982"/>
  <p:tag name="KSO_WM_UNIT_TYPE" val="a"/>
  <p:tag name="KSO_WM_UNIT_INDEX" val="1"/>
  <p:tag name="KSO_WM_UNIT_ID" val="diagram20187982_4*a*1"/>
  <p:tag name="KSO_WM_UNIT_LAYERLEVEL" val="1"/>
  <p:tag name="KSO_WM_UNIT_VALUE" val="15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ISCONTENTSTITLE" val="0"/>
  <p:tag name="KSO_WM_DIAGRAM_GROUP_CODE" val="l1-1"/>
  <p:tag name="KSO_WM_UNIT_DIAGRAM_ISNUMVISUAL" val="0"/>
  <p:tag name="KSO_WM_UNIT_DIAGRAM_ISREFERUNIT" val="0"/>
  <p:tag name="KSO_WM_UNIT_NOCLEAR" val="0"/>
  <p:tag name="KSO_WM_UNIT_TEXT_FILL_FORE_SCHEMECOLOR_INDEX" val="13"/>
  <p:tag name="KSO_WM_UNIT_TEXT_FILL_TYPE" val="1"/>
  <p:tag name="KSO_WM_UNIT_USESOURCEFORMAT_APPLY" val="1"/>
</p:tagLst>
</file>

<file path=ppt/tags/tag52.xml><?xml version="1.0" encoding="utf-8"?>
<p:tagLst xmlns:p="http://schemas.openxmlformats.org/presentationml/2006/main">
  <p:tag name="KSO_WM_TEMPLATE_INDEX" val="20187982"/>
  <p:tag name="KSO_WM_TAG_VERSION" val="1.0"/>
  <p:tag name="KSO_WM_SLIDE_INDEX" val="4"/>
  <p:tag name="KSO_WM_SLIDE_ITEM_CNT" val="4"/>
  <p:tag name="KSO_WM_SLIDE_LAYOUT" val="a_f_l"/>
  <p:tag name="KSO_WM_SLIDE_LAYOUT_CNT" val="1_1_1"/>
  <p:tag name="KSO_WM_SLIDE_TYPE" val="text"/>
  <p:tag name="KSO_WM_SLIDE_SUBTYPE" val="diag"/>
  <p:tag name="KSO_WM_BEAUTIFY_FLAG" val="#wm#"/>
  <p:tag name="KSO_WM_SLIDE_POSITION" val="194.95*301.874"/>
  <p:tag name="KSO_WM_SLIDE_SIZE" val="566.95*193.101"/>
  <p:tag name="KSO_WM_DIAGRAM_GROUP_CODE" val="l1-1"/>
  <p:tag name="KSO_WM_TEMPLATE_CATEGORY" val="diagram"/>
  <p:tag name="KSO_WM_SLIDE_ID" val="diagram20187982_4"/>
  <p:tag name="KSO_WM_SLIDE_DIAGTYPE" val="l"/>
  <p:tag name="KSO_WM_TEMPLATE_SUBCATEGORY" val="0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i"/>
  <p:tag name="KSO_WM_UNIT_INDEX" val="1_2"/>
  <p:tag name="KSO_WM_UNIT_ID" val="diagram20165018_1*l_i*1_2"/>
  <p:tag name="KSO_WM_TEMPLATE_CATEGORY" val="diagram"/>
  <p:tag name="KSO_WM_TEMPLATE_INDEX" val="20165018"/>
  <p:tag name="KSO_WM_UNIT_LAYERLEVEL" val="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2"/>
  <p:tag name="KSO_WM_UNIT_ID" val="diagram20165018_1*l_h_i*1_4_2"/>
  <p:tag name="KSO_WM_TEMPLATE_CATEGORY" val="diagram"/>
  <p:tag name="KSO_WM_TEMPLATE_INDEX" val="20165018"/>
  <p:tag name="KSO_WM_UNIT_LAYERLEVEL" val="1_1_1"/>
  <p:tag name="KSO_WM_TAG_VERSION" val="1.0"/>
  <p:tag name="KSO_WM_BEAUTIFY_FLAG" val="#wm#"/>
  <p:tag name="KSO_WM_UNIT_FILL_FORE_SCHEMECOLOR_INDEX" val="8"/>
  <p:tag name="KSO_WM_UNIT_FILL_TYPE" val="1"/>
  <p:tag name="KSO_WM_UNIT_TEXT_FILL_FORE_SCHEMECOLOR_INDEX" val="7"/>
  <p:tag name="KSO_WM_UNIT_TEXT_FILL_TYPE" val="1"/>
  <p:tag name="KSO_WM_UNIT_USESOURCEFORMAT_APPLY" val="1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2"/>
  <p:tag name="KSO_WM_UNIT_ID" val="diagram20165018_1*l_h_i*1_2_2"/>
  <p:tag name="KSO_WM_TEMPLATE_CATEGORY" val="diagram"/>
  <p:tag name="KSO_WM_TEMPLATE_INDEX" val="20165018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diagram20165018_1*l_h_i*1_3_1"/>
  <p:tag name="KSO_WM_TEMPLATE_CATEGORY" val="diagram"/>
  <p:tag name="KSO_WM_TEMPLATE_INDEX" val="20165018"/>
  <p:tag name="KSO_WM_UNIT_LAYERLEVEL" val="1_1_1"/>
  <p:tag name="KSO_WM_TAG_VERSION" val="1.0"/>
  <p:tag name="KSO_WM_BEAUTIFY_FLAG" val="#wm#"/>
  <p:tag name="KSO_WM_UNIT_FILL_FORE_SCHEMECOLOR_INDEX" val="7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diagram20165018_1*l_h_i*1_1_1"/>
  <p:tag name="KSO_WM_TEMPLATE_CATEGORY" val="diagram"/>
  <p:tag name="KSO_WM_TEMPLATE_INDEX" val="20165018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58.xml><?xml version="1.0" encoding="utf-8"?>
<p:tagLst xmlns:p="http://schemas.openxmlformats.org/presentationml/2006/main">
  <p:tag name="KSO_WM_UNIT_RELATE_UNITID" val="layout_l1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i"/>
  <p:tag name="KSO_WM_UNIT_INDEX" val="1_1"/>
  <p:tag name="KSO_WM_UNIT_ID" val="diagram20165018_1*l_i*1_1"/>
  <p:tag name="KSO_WM_TEMPLATE_CATEGORY" val="diagram"/>
  <p:tag name="KSO_WM_TEMPLATE_INDEX" val="20165018"/>
  <p:tag name="KSO_WM_UNIT_LAYERLEVEL" val="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2"/>
  <p:tag name="KSO_WM_UNIT_ID" val="diagram20165018_1*l_h_i*1_1_2"/>
  <p:tag name="KSO_WM_TEMPLATE_CATEGORY" val="diagram"/>
  <p:tag name="KSO_WM_TEMPLATE_INDEX" val="20165018"/>
  <p:tag name="KSO_WM_UNIT_LAYERLEVEL" val="1_1_1"/>
  <p:tag name="KSO_WM_TAG_VERSION" val="1.0"/>
  <p:tag name="KSO_WM_BEAUTIFY_FLAG" val="#wm#"/>
  <p:tag name="KSO_WM_UNIT_TEXT_FILL_FORE_SCHEMECOLOR_INDEX" val="14"/>
  <p:tag name="KSO_WM_UNIT_TEXT_FILL_TYPE" val="1"/>
  <p:tag name="KSO_WM_UNIT_USESOURCEFORMAT_APPLY" val="1"/>
</p:tagLst>
</file>

<file path=ppt/tags/tag6.xml><?xml version="1.0" encoding="utf-8"?>
<p:tagLst xmlns:p="http://schemas.openxmlformats.org/presentationml/2006/main">
  <p:tag name="MH" val="20160830110146"/>
  <p:tag name="MH_LIBRARY" val="CONTENTS"/>
  <p:tag name="MH_TYPE" val="ENTRY"/>
  <p:tag name="ID" val="553512"/>
  <p:tag name="MH_ORDER" val="3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2"/>
  <p:tag name="KSO_WM_UNIT_ID" val="diagram20165018_1*l_h_i*1_3_2"/>
  <p:tag name="KSO_WM_TEMPLATE_CATEGORY" val="diagram"/>
  <p:tag name="KSO_WM_TEMPLATE_INDEX" val="20165018"/>
  <p:tag name="KSO_WM_UNIT_LAYERLEVEL" val="1_1_1"/>
  <p:tag name="KSO_WM_TAG_VERSION" val="1.0"/>
  <p:tag name="KSO_WM_BEAUTIFY_FLAG" val="#wm#"/>
  <p:tag name="KSO_WM_UNIT_TEXT_FILL_FORE_SCHEMECOLOR_INDEX" val="14"/>
  <p:tag name="KSO_WM_UNIT_TEXT_FILL_TYPE" val="1"/>
  <p:tag name="KSO_WM_UNIT_USESOURCEFORMAT_APPLY" val="1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1"/>
  <p:tag name="KSO_WM_UNIT_ID" val="diagram20165018_1*l_h_i*1_4_1"/>
  <p:tag name="KSO_WM_TEMPLATE_CATEGORY" val="diagram"/>
  <p:tag name="KSO_WM_TEMPLATE_INDEX" val="20165018"/>
  <p:tag name="KSO_WM_UNIT_LAYERLEVEL" val="1_1_1"/>
  <p:tag name="KSO_WM_TAG_VERSION" val="1.0"/>
  <p:tag name="KSO_WM_BEAUTIFY_FLAG" val="#wm#"/>
  <p:tag name="KSO_WM_UNIT_TEXT_FILL_FORE_SCHEMECOLOR_INDEX" val="14"/>
  <p:tag name="KSO_WM_UNIT_TEXT_FILL_TYPE" val="1"/>
  <p:tag name="KSO_WM_UNIT_USESOURCEFORMAT_APPLY" val="1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diagram20165018_1*l_h_i*1_2_1"/>
  <p:tag name="KSO_WM_TEMPLATE_CATEGORY" val="diagram"/>
  <p:tag name="KSO_WM_TEMPLATE_INDEX" val="20165018"/>
  <p:tag name="KSO_WM_UNIT_LAYERLEVEL" val="1_1_1"/>
  <p:tag name="KSO_WM_TAG_VERSION" val="1.0"/>
  <p:tag name="KSO_WM_BEAUTIFY_FLAG" val="#wm#"/>
  <p:tag name="KSO_WM_UNIT_TEXT_FILL_FORE_SCHEMECOLOR_INDEX" val="14"/>
  <p:tag name="KSO_WM_UNIT_TEXT_FILL_TYPE" val="1"/>
  <p:tag name="KSO_WM_UNIT_USESOURCEFORMAT_APPLY" val="1"/>
</p:tagLst>
</file>

<file path=ppt/tags/tag63.xml><?xml version="1.0" encoding="utf-8"?>
<p:tagLst xmlns:p="http://schemas.openxmlformats.org/presentationml/2006/main">
  <p:tag name="KSO_WM_UNIT_RELATE_UNITID" val="layout_l1"/>
  <p:tag name="KSO_WM_UNIT_PRESET_TEXT" val="添加标题"/>
  <p:tag name="KSO_WM_UNIT_NOCLEAR" val="0"/>
  <p:tag name="KSO_WM_UNIT_VALUE" val="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g"/>
  <p:tag name="KSO_WM_UNIT_INDEX" val="1_1"/>
  <p:tag name="KSO_WM_UNIT_ID" val="diagram20165018_1*l_g*1_1"/>
  <p:tag name="KSO_WM_TEMPLATE_CATEGORY" val="diagram"/>
  <p:tag name="KSO_WM_TEMPLATE_INDEX" val="20165018"/>
  <p:tag name="KSO_WM_UNIT_LAYERLEVEL" val="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64.xml><?xml version="1.0" encoding="utf-8"?>
<p:tagLst xmlns:p="http://schemas.openxmlformats.org/presentationml/2006/main">
  <p:tag name="KSO_WM_BEAUTIFY_FLAG" val="#wm#"/>
  <p:tag name="KSO_WM_TEMPLATE_CATEGORY" val="diagram"/>
  <p:tag name="KSO_WM_TEMPLATE_INDEX" val="20165018"/>
  <p:tag name="KSO_WM_SLIDE_ID" val="diagram20165018_1"/>
  <p:tag name="KSO_WM_TEMPLATE_SUBCATEGORY" val="0"/>
  <p:tag name="KSO_WM_SLIDE_TYPE" val="text"/>
  <p:tag name="KSO_WM_SLIDE_SUBTYPE" val="diag"/>
  <p:tag name="KSO_WM_SLIDE_ITEM_CNT" val="4"/>
  <p:tag name="KSO_WM_SLIDE_INDEX" val="1"/>
  <p:tag name="KSO_WM_SLIDE_SIZE" val="731.535*341.856"/>
  <p:tag name="KSO_WM_SLIDE_POSITION" val="114.693*125.374"/>
  <p:tag name="KSO_WM_DIAGRAM_GROUP_CODE" val="l1-1"/>
  <p:tag name="KSO_WM_SLIDE_DIAGTYPE" val="l"/>
  <p:tag name="KSO_WM_TAG_VERSION" val="1.0"/>
  <p:tag name="KSO_WM_SLIDE_LAYOUT" val="l"/>
  <p:tag name="KSO_WM_SLIDE_LAYOUT_CNT" val="1"/>
</p:tagLst>
</file>

<file path=ppt/tags/tag65.xml><?xml version="1.0" encoding="utf-8"?>
<p:tagLst xmlns:p="http://schemas.openxmlformats.org/presentationml/2006/main">
  <p:tag name="KSO_WM_TEMPLATE_CATEGORY" val="diagram"/>
  <p:tag name="KSO_WM_TEMPLATE_INDEX" val="20188553"/>
  <p:tag name="KSO_WM_UNIT_TYPE" val="o_h_i"/>
  <p:tag name="KSO_WM_UNIT_INDEX" val="1_4_1"/>
  <p:tag name="KSO_WM_UNIT_ID" val="diagram20188553_3*o_h_i*1_4_1"/>
  <p:tag name="KSO_WM_UNIT_LAYERLEVEL" val="1_1_1"/>
  <p:tag name="KSO_WM_BEAUTIFY_FLAG" val="#wm#"/>
  <p:tag name="KSO_WM_TAG_VERSION" val="1.0"/>
  <p:tag name="KSO_WM_DIAGRAM_GROUP_CODE" val="o1-1"/>
  <p:tag name="KSO_WM_UNIT_HIGHLIGHT" val="0"/>
  <p:tag name="KSO_WM_UNIT_COMPATIBLE" val="0"/>
  <p:tag name="KSO_WM_UNIT_DIAGRAM_ISNUMVISUAL" val="0"/>
  <p:tag name="KSO_WM_UNIT_DIAGRAM_ISREFERUNIT" val="0"/>
  <p:tag name="KSO_WM_UNIT_FILL_FORE_SCHEMECOLOR_INDEX" val="8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66.xml><?xml version="1.0" encoding="utf-8"?>
<p:tagLst xmlns:p="http://schemas.openxmlformats.org/presentationml/2006/main">
  <p:tag name="KSO_WM_TEMPLATE_CATEGORY" val="diagram"/>
  <p:tag name="KSO_WM_TEMPLATE_INDEX" val="20188553"/>
  <p:tag name="KSO_WM_UNIT_TYPE" val="o_h_i"/>
  <p:tag name="KSO_WM_UNIT_INDEX" val="1_3_5"/>
  <p:tag name="KSO_WM_UNIT_ID" val="diagram20188553_3*o_h_i*1_3_5"/>
  <p:tag name="KSO_WM_UNIT_LAYERLEVEL" val="1_1_1"/>
  <p:tag name="KSO_WM_BEAUTIFY_FLAG" val="#wm#"/>
  <p:tag name="KSO_WM_TAG_VERSION" val="1.0"/>
  <p:tag name="KSO_WM_DIAGRAM_GROUP_CODE" val="o1-1"/>
  <p:tag name="KSO_WM_UNIT_HIGHLIGHT" val="0"/>
  <p:tag name="KSO_WM_UNIT_COMPATIBLE" val="0"/>
  <p:tag name="KSO_WM_UNIT_DIAGRAM_ISNUMVISUAL" val="0"/>
  <p:tag name="KSO_WM_UNIT_DIAGRAM_ISREFERUNIT" val="0"/>
  <p:tag name="KSO_WM_UNIT_FILL_FORE_SCHEMECOLOR_INDEX" val="7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67.xml><?xml version="1.0" encoding="utf-8"?>
<p:tagLst xmlns:p="http://schemas.openxmlformats.org/presentationml/2006/main">
  <p:tag name="KSO_WM_TEMPLATE_CATEGORY" val="diagram"/>
  <p:tag name="KSO_WM_TEMPLATE_INDEX" val="20188553"/>
  <p:tag name="KSO_WM_UNIT_TYPE" val="o_h_i"/>
  <p:tag name="KSO_WM_UNIT_INDEX" val="1_1_2"/>
  <p:tag name="KSO_WM_UNIT_ID" val="diagram20188553_3*o_h_i*1_1_2"/>
  <p:tag name="KSO_WM_UNIT_LAYERLEVEL" val="1_1_1"/>
  <p:tag name="KSO_WM_BEAUTIFY_FLAG" val="#wm#"/>
  <p:tag name="KSO_WM_TAG_VERSION" val="1.0"/>
  <p:tag name="KSO_WM_DIAGRAM_GROUP_CODE" val="o1-1"/>
  <p:tag name="KSO_WM_UNIT_HIGHLIGHT" val="0"/>
  <p:tag name="KSO_WM_UNIT_COMPATIBLE" val="0"/>
  <p:tag name="KSO_WM_UNIT_DIAGRAM_ISNUMVISUAL" val="0"/>
  <p:tag name="KSO_WM_UNIT_DIAGRAM_ISREFERUNIT" val="0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68.xml><?xml version="1.0" encoding="utf-8"?>
<p:tagLst xmlns:p="http://schemas.openxmlformats.org/presentationml/2006/main">
  <p:tag name="KSO_WM_TEMPLATE_CATEGORY" val="diagram"/>
  <p:tag name="KSO_WM_TEMPLATE_INDEX" val="20188553"/>
  <p:tag name="KSO_WM_UNIT_TYPE" val="o_h_i"/>
  <p:tag name="KSO_WM_UNIT_INDEX" val="1_2_1"/>
  <p:tag name="KSO_WM_UNIT_ID" val="diagram20188553_3*o_h_i*1_2_1"/>
  <p:tag name="KSO_WM_UNIT_LAYERLEVEL" val="1_1_1"/>
  <p:tag name="KSO_WM_BEAUTIFY_FLAG" val="#wm#"/>
  <p:tag name="KSO_WM_TAG_VERSION" val="1.0"/>
  <p:tag name="KSO_WM_DIAGRAM_GROUP_CODE" val="o1-1"/>
  <p:tag name="KSO_WM_UNIT_HIGHLIGHT" val="0"/>
  <p:tag name="KSO_WM_UNIT_COMPATIBLE" val="0"/>
  <p:tag name="KSO_WM_UNIT_DIAGRAM_ISNUMVISUAL" val="0"/>
  <p:tag name="KSO_WM_UNIT_DIAGRAM_ISREFERUNIT" val="0"/>
  <p:tag name="KSO_WM_UNIT_FILL_FORE_SCHEMECOLOR_INDEX" val="6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69.xml><?xml version="1.0" encoding="utf-8"?>
<p:tagLst xmlns:p="http://schemas.openxmlformats.org/presentationml/2006/main">
  <p:tag name="KSO_WM_TEMPLATE_CATEGORY" val="diagram"/>
  <p:tag name="KSO_WM_TEMPLATE_INDEX" val="20188553"/>
  <p:tag name="KSO_WM_UNIT_TYPE" val="o_h_i"/>
  <p:tag name="KSO_WM_UNIT_INDEX" val="1_1_1"/>
  <p:tag name="KSO_WM_UNIT_ID" val="diagram20188553_3*o_h_i*1_1_1"/>
  <p:tag name="KSO_WM_UNIT_LAYERLEVEL" val="1_1_1"/>
  <p:tag name="KSO_WM_BEAUTIFY_FLAG" val="#wm#"/>
  <p:tag name="KSO_WM_TAG_VERSION" val="1.0"/>
  <p:tag name="KSO_WM_DIAGRAM_GROUP_CODE" val="o1-1"/>
  <p:tag name="KSO_WM_UNIT_HIGHLIGHT" val="0"/>
  <p:tag name="KSO_WM_UNIT_COMPATIBLE" val="0"/>
  <p:tag name="KSO_WM_UNIT_DIAGRAM_ISNUMVISUAL" val="0"/>
  <p:tag name="KSO_WM_UNIT_DIAGRAM_ISREFERUNIT" val="0"/>
  <p:tag name="KSO_WM_UNIT_LINE_FORE_SCHEMECOLOR_INDEX" val="5"/>
  <p:tag name="KSO_WM_UNIT_LINE_FILL_TYPE" val="2"/>
  <p:tag name="KSO_WM_UNIT_USESOURCEFORMAT_APPLY" val="1"/>
</p:tagLst>
</file>

<file path=ppt/tags/tag7.xml><?xml version="1.0" encoding="utf-8"?>
<p:tagLst xmlns:p="http://schemas.openxmlformats.org/presentationml/2006/main">
  <p:tag name="MH" val="20160830110146"/>
  <p:tag name="MH_LIBRARY" val="CONTENTS"/>
  <p:tag name="MH_TYPE" val="NUMBER"/>
  <p:tag name="ID" val="553512"/>
  <p:tag name="MH_ORDER" val="4"/>
</p:tagLst>
</file>

<file path=ppt/tags/tag70.xml><?xml version="1.0" encoding="utf-8"?>
<p:tagLst xmlns:p="http://schemas.openxmlformats.org/presentationml/2006/main">
  <p:tag name="KSO_WM_TEMPLATE_CATEGORY" val="diagram"/>
  <p:tag name="KSO_WM_TEMPLATE_INDEX" val="20188553"/>
  <p:tag name="KSO_WM_UNIT_TYPE" val="o_h_i"/>
  <p:tag name="KSO_WM_UNIT_INDEX" val="1_2_2"/>
  <p:tag name="KSO_WM_UNIT_ID" val="diagram20188553_3*o_h_i*1_2_2"/>
  <p:tag name="KSO_WM_UNIT_LAYERLEVEL" val="1_1_1"/>
  <p:tag name="KSO_WM_BEAUTIFY_FLAG" val="#wm#"/>
  <p:tag name="KSO_WM_TAG_VERSION" val="1.0"/>
  <p:tag name="KSO_WM_DIAGRAM_GROUP_CODE" val="o1-1"/>
  <p:tag name="KSO_WM_UNIT_HIGHLIGHT" val="0"/>
  <p:tag name="KSO_WM_UNIT_COMPATIBLE" val="0"/>
  <p:tag name="KSO_WM_UNIT_DIAGRAM_ISNUMVISUAL" val="0"/>
  <p:tag name="KSO_WM_UNIT_DIAGRAM_ISREFERUNIT" val="0"/>
  <p:tag name="KSO_WM_UNIT_LINE_FORE_SCHEMECOLOR_INDEX" val="6"/>
  <p:tag name="KSO_WM_UNIT_LINE_FILL_TYPE" val="2"/>
  <p:tag name="KSO_WM_UNIT_USESOURCEFORMAT_APPLY" val="1"/>
</p:tagLst>
</file>

<file path=ppt/tags/tag71.xml><?xml version="1.0" encoding="utf-8"?>
<p:tagLst xmlns:p="http://schemas.openxmlformats.org/presentationml/2006/main">
  <p:tag name="KSO_WM_TEMPLATE_CATEGORY" val="diagram"/>
  <p:tag name="KSO_WM_TEMPLATE_INDEX" val="20188553"/>
  <p:tag name="KSO_WM_UNIT_TYPE" val="o_h_i"/>
  <p:tag name="KSO_WM_UNIT_INDEX" val="1_3_4"/>
  <p:tag name="KSO_WM_UNIT_ID" val="diagram20188553_3*o_h_i*1_3_4"/>
  <p:tag name="KSO_WM_UNIT_LAYERLEVEL" val="1_1_1"/>
  <p:tag name="KSO_WM_BEAUTIFY_FLAG" val="#wm#"/>
  <p:tag name="KSO_WM_TAG_VERSION" val="1.0"/>
  <p:tag name="KSO_WM_DIAGRAM_GROUP_CODE" val="o1-1"/>
  <p:tag name="KSO_WM_UNIT_HIGHLIGHT" val="0"/>
  <p:tag name="KSO_WM_UNIT_COMPATIBLE" val="0"/>
  <p:tag name="KSO_WM_UNIT_DIAGRAM_ISNUMVISUAL" val="0"/>
  <p:tag name="KSO_WM_UNIT_DIAGRAM_ISREFERUNIT" val="0"/>
  <p:tag name="KSO_WM_UNIT_LINE_FORE_SCHEMECOLOR_INDEX" val="7"/>
  <p:tag name="KSO_WM_UNIT_LINE_FILL_TYPE" val="2"/>
  <p:tag name="KSO_WM_UNIT_USESOURCEFORMAT_APPLY" val="1"/>
</p:tagLst>
</file>

<file path=ppt/tags/tag72.xml><?xml version="1.0" encoding="utf-8"?>
<p:tagLst xmlns:p="http://schemas.openxmlformats.org/presentationml/2006/main">
  <p:tag name="KSO_WM_TEMPLATE_CATEGORY" val="diagram"/>
  <p:tag name="KSO_WM_TEMPLATE_INDEX" val="20188553"/>
  <p:tag name="KSO_WM_UNIT_TYPE" val="o_h_i"/>
  <p:tag name="KSO_WM_UNIT_INDEX" val="1_4_2"/>
  <p:tag name="KSO_WM_UNIT_ID" val="diagram20188553_3*o_h_i*1_4_2"/>
  <p:tag name="KSO_WM_UNIT_LAYERLEVEL" val="1_1_1"/>
  <p:tag name="KSO_WM_BEAUTIFY_FLAG" val="#wm#"/>
  <p:tag name="KSO_WM_TAG_VERSION" val="1.0"/>
  <p:tag name="KSO_WM_DIAGRAM_GROUP_CODE" val="o1-1"/>
  <p:tag name="KSO_WM_UNIT_HIGHLIGHT" val="0"/>
  <p:tag name="KSO_WM_UNIT_COMPATIBLE" val="0"/>
  <p:tag name="KSO_WM_UNIT_DIAGRAM_ISNUMVISUAL" val="0"/>
  <p:tag name="KSO_WM_UNIT_DIAGRAM_ISREFERUNIT" val="0"/>
  <p:tag name="KSO_WM_UNIT_LINE_FORE_SCHEMECOLOR_INDEX" val="8"/>
  <p:tag name="KSO_WM_UNIT_LINE_FILL_TYPE" val="2"/>
  <p:tag name="KSO_WM_UNIT_USESOURCEFORMAT_APPLY" val="1"/>
</p:tagLst>
</file>

<file path=ppt/tags/tag73.xml><?xml version="1.0" encoding="utf-8"?>
<p:tagLst xmlns:p="http://schemas.openxmlformats.org/presentationml/2006/main">
  <p:tag name="KSO_WM_TEMPLATE_CATEGORY" val="diagram"/>
  <p:tag name="KSO_WM_TEMPLATE_INDEX" val="20188553"/>
  <p:tag name="KSO_WM_UNIT_TYPE" val="o_h_a"/>
  <p:tag name="KSO_WM_UNIT_INDEX" val="1_2_1"/>
  <p:tag name="KSO_WM_UNIT_ID" val="diagram20188553_3*o_h_a*1_2_1"/>
  <p:tag name="KSO_WM_UNIT_LAYERLEVEL" val="1_1_1"/>
  <p:tag name="KSO_WM_UNIT_VALUE" val="6"/>
  <p:tag name="KSO_WM_UNIT_HIGHLIGHT" val="0"/>
  <p:tag name="KSO_WM_UNIT_COMPATIBLE" val="0"/>
  <p:tag name="KSO_WM_BEAUTIFY_FLAG" val="#wm#"/>
  <p:tag name="KSO_WM_TAG_VERSION" val="1.0"/>
  <p:tag name="KSO_WM_DIAGRAM_GROUP_CODE" val="o1-1"/>
  <p:tag name="KSO_WM_UNIT_PRESET_TEXT" val="添加标题"/>
  <p:tag name="KSO_WM_UNIT_ISCONTENTSTITLE" val="0"/>
  <p:tag name="KSO_WM_UNIT_NOCLEAR" val="0"/>
  <p:tag name="KSO_WM_UNIT_DIAGRAM_ISNUMVISUAL" val="0"/>
  <p:tag name="KSO_WM_UNIT_DIAGRAM_ISREFERUNIT" val="0"/>
  <p:tag name="KSO_WM_UNIT_TEXT_FILL_FORE_SCHEMECOLOR_INDEX" val="6"/>
  <p:tag name="KSO_WM_UNIT_TEXT_FILL_TYPE" val="1"/>
  <p:tag name="KSO_WM_UNIT_USESOURCEFORMAT_APPLY" val="1"/>
</p:tagLst>
</file>

<file path=ppt/tags/tag74.xml><?xml version="1.0" encoding="utf-8"?>
<p:tagLst xmlns:p="http://schemas.openxmlformats.org/presentationml/2006/main">
  <p:tag name="KSO_WM_TEMPLATE_CATEGORY" val="diagram"/>
  <p:tag name="KSO_WM_TEMPLATE_INDEX" val="20188553"/>
  <p:tag name="KSO_WM_UNIT_TYPE" val="o_h_i"/>
  <p:tag name="KSO_WM_UNIT_INDEX" val="1_2_3"/>
  <p:tag name="KSO_WM_UNIT_ID" val="diagram20188553_3*o_h_i*1_2_3"/>
  <p:tag name="KSO_WM_UNIT_LAYERLEVEL" val="1_1_1"/>
  <p:tag name="KSO_WM_BEAUTIFY_FLAG" val="#wm#"/>
  <p:tag name="KSO_WM_TAG_VERSION" val="1.0"/>
  <p:tag name="KSO_WM_DIAGRAM_GROUP_CODE" val="o1-1"/>
  <p:tag name="KSO_WM_UNIT_HIGHLIGHT" val="0"/>
  <p:tag name="KSO_WM_UNIT_COMPATIBLE" val="0"/>
  <p:tag name="KSO_WM_UNIT_DIAGRAM_ISNUMVISUAL" val="0"/>
  <p:tag name="KSO_WM_UNIT_DIAGRAM_ISREFERUNIT" val="0"/>
  <p:tag name="KSO_WM_UNIT_LINE_FORE_SCHEMECOLOR_INDEX" val="6"/>
  <p:tag name="KSO_WM_UNIT_LINE_FILL_TYPE" val="2"/>
  <p:tag name="KSO_WM_UNIT_USESOURCEFORMAT_APPLY" val="1"/>
</p:tagLst>
</file>

<file path=ppt/tags/tag75.xml><?xml version="1.0" encoding="utf-8"?>
<p:tagLst xmlns:p="http://schemas.openxmlformats.org/presentationml/2006/main">
  <p:tag name="KSO_WM_TEMPLATE_CATEGORY" val="diagram"/>
  <p:tag name="KSO_WM_TEMPLATE_INDEX" val="20188553"/>
  <p:tag name="KSO_WM_UNIT_TYPE" val="o_h_i"/>
  <p:tag name="KSO_WM_UNIT_INDEX" val="1_2_4"/>
  <p:tag name="KSO_WM_UNIT_ID" val="diagram20188553_3*o_h_i*1_2_4"/>
  <p:tag name="KSO_WM_UNIT_LAYERLEVEL" val="1_1_1"/>
  <p:tag name="KSO_WM_BEAUTIFY_FLAG" val="#wm#"/>
  <p:tag name="KSO_WM_TAG_VERSION" val="1.0"/>
  <p:tag name="KSO_WM_DIAGRAM_GROUP_CODE" val="o1-1"/>
  <p:tag name="KSO_WM_UNIT_HIGHLIGHT" val="0"/>
  <p:tag name="KSO_WM_UNIT_COMPATIBLE" val="0"/>
  <p:tag name="KSO_WM_UNIT_DIAGRAM_ISNUMVISUAL" val="0"/>
  <p:tag name="KSO_WM_UNIT_DIAGRAM_ISREFERUNIT" val="0"/>
  <p:tag name="KSO_WM_UNIT_LINE_FORE_SCHEMECOLOR_INDEX" val="6"/>
  <p:tag name="KSO_WM_UNIT_LINE_FILL_TYPE" val="2"/>
  <p:tag name="KSO_WM_UNIT_USESOURCEFORMAT_APPLY" val="1"/>
</p:tagLst>
</file>

<file path=ppt/tags/tag76.xml><?xml version="1.0" encoding="utf-8"?>
<p:tagLst xmlns:p="http://schemas.openxmlformats.org/presentationml/2006/main">
  <p:tag name="KSO_WM_TEMPLATE_CATEGORY" val="diagram"/>
  <p:tag name="KSO_WM_TEMPLATE_INDEX" val="20188553"/>
  <p:tag name="KSO_WM_UNIT_TYPE" val="o_h_a"/>
  <p:tag name="KSO_WM_UNIT_INDEX" val="1_4_1"/>
  <p:tag name="KSO_WM_UNIT_ID" val="diagram20188553_3*o_h_a*1_4_1"/>
  <p:tag name="KSO_WM_UNIT_LAYERLEVEL" val="1_1_1"/>
  <p:tag name="KSO_WM_UNIT_VALUE" val="6"/>
  <p:tag name="KSO_WM_UNIT_HIGHLIGHT" val="0"/>
  <p:tag name="KSO_WM_UNIT_COMPATIBLE" val="0"/>
  <p:tag name="KSO_WM_BEAUTIFY_FLAG" val="#wm#"/>
  <p:tag name="KSO_WM_TAG_VERSION" val="1.0"/>
  <p:tag name="KSO_WM_DIAGRAM_GROUP_CODE" val="o1-1"/>
  <p:tag name="KSO_WM_UNIT_PRESET_TEXT" val="添加标题"/>
  <p:tag name="KSO_WM_UNIT_ISCONTENTSTITLE" val="0"/>
  <p:tag name="KSO_WM_UNIT_NOCLEAR" val="0"/>
  <p:tag name="KSO_WM_UNIT_DIAGRAM_ISNUMVISUAL" val="0"/>
  <p:tag name="KSO_WM_UNIT_DIAGRAM_ISREFERUNIT" val="0"/>
  <p:tag name="KSO_WM_UNIT_TEXT_FILL_FORE_SCHEMECOLOR_INDEX" val="8"/>
  <p:tag name="KSO_WM_UNIT_TEXT_FILL_TYPE" val="1"/>
  <p:tag name="KSO_WM_UNIT_USESOURCEFORMAT_APPLY" val="1"/>
</p:tagLst>
</file>

<file path=ppt/tags/tag77.xml><?xml version="1.0" encoding="utf-8"?>
<p:tagLst xmlns:p="http://schemas.openxmlformats.org/presentationml/2006/main">
  <p:tag name="KSO_WM_TEMPLATE_CATEGORY" val="diagram"/>
  <p:tag name="KSO_WM_TEMPLATE_INDEX" val="20188553"/>
  <p:tag name="KSO_WM_UNIT_TYPE" val="o_h_i"/>
  <p:tag name="KSO_WM_UNIT_INDEX" val="1_4_3"/>
  <p:tag name="KSO_WM_UNIT_ID" val="diagram20188553_3*o_h_i*1_4_3"/>
  <p:tag name="KSO_WM_UNIT_LAYERLEVEL" val="1_1_1"/>
  <p:tag name="KSO_WM_BEAUTIFY_FLAG" val="#wm#"/>
  <p:tag name="KSO_WM_TAG_VERSION" val="1.0"/>
  <p:tag name="KSO_WM_DIAGRAM_GROUP_CODE" val="o1-1"/>
  <p:tag name="KSO_WM_UNIT_HIGHLIGHT" val="0"/>
  <p:tag name="KSO_WM_UNIT_COMPATIBLE" val="0"/>
  <p:tag name="KSO_WM_UNIT_DIAGRAM_ISNUMVISUAL" val="0"/>
  <p:tag name="KSO_WM_UNIT_DIAGRAM_ISREFERUNIT" val="0"/>
  <p:tag name="KSO_WM_UNIT_LINE_FORE_SCHEMECOLOR_INDEX" val="8"/>
  <p:tag name="KSO_WM_UNIT_LINE_FILL_TYPE" val="2"/>
  <p:tag name="KSO_WM_UNIT_USESOURCEFORMAT_APPLY" val="1"/>
</p:tagLst>
</file>

<file path=ppt/tags/tag78.xml><?xml version="1.0" encoding="utf-8"?>
<p:tagLst xmlns:p="http://schemas.openxmlformats.org/presentationml/2006/main">
  <p:tag name="KSO_WM_TEMPLATE_CATEGORY" val="diagram"/>
  <p:tag name="KSO_WM_TEMPLATE_INDEX" val="20188553"/>
  <p:tag name="KSO_WM_UNIT_TYPE" val="o_h_i"/>
  <p:tag name="KSO_WM_UNIT_INDEX" val="1_4_4"/>
  <p:tag name="KSO_WM_UNIT_ID" val="diagram20188553_3*o_h_i*1_4_4"/>
  <p:tag name="KSO_WM_UNIT_LAYERLEVEL" val="1_1_1"/>
  <p:tag name="KSO_WM_BEAUTIFY_FLAG" val="#wm#"/>
  <p:tag name="KSO_WM_TAG_VERSION" val="1.0"/>
  <p:tag name="KSO_WM_DIAGRAM_GROUP_CODE" val="o1-1"/>
  <p:tag name="KSO_WM_UNIT_HIGHLIGHT" val="0"/>
  <p:tag name="KSO_WM_UNIT_COMPATIBLE" val="0"/>
  <p:tag name="KSO_WM_UNIT_DIAGRAM_ISNUMVISUAL" val="0"/>
  <p:tag name="KSO_WM_UNIT_DIAGRAM_ISREFERUNIT" val="0"/>
  <p:tag name="KSO_WM_UNIT_LINE_FORE_SCHEMECOLOR_INDEX" val="8"/>
  <p:tag name="KSO_WM_UNIT_LINE_FILL_TYPE" val="2"/>
  <p:tag name="KSO_WM_UNIT_USESOURCEFORMAT_APPLY" val="1"/>
</p:tagLst>
</file>

<file path=ppt/tags/tag79.xml><?xml version="1.0" encoding="utf-8"?>
<p:tagLst xmlns:p="http://schemas.openxmlformats.org/presentationml/2006/main">
  <p:tag name="KSO_WM_TEMPLATE_CATEGORY" val="diagram"/>
  <p:tag name="KSO_WM_TEMPLATE_INDEX" val="20188553"/>
  <p:tag name="KSO_WM_UNIT_TYPE" val="o_h_f"/>
  <p:tag name="KSO_WM_UNIT_INDEX" val="1_2_1"/>
  <p:tag name="KSO_WM_UNIT_ID" val="diagram20188553_3*o_h_f*1_2_1"/>
  <p:tag name="KSO_WM_UNIT_LAYERLEVEL" val="1_1_1"/>
  <p:tag name="KSO_WM_UNIT_VALUE" val="42"/>
  <p:tag name="KSO_WM_UNIT_HIGHLIGHT" val="0"/>
  <p:tag name="KSO_WM_UNIT_COMPATIBLE" val="0"/>
  <p:tag name="KSO_WM_BEAUTIFY_FLAG" val="#wm#"/>
  <p:tag name="KSO_WM_TAG_VERSION" val="1.0"/>
  <p:tag name="KSO_WM_DIAGRAM_GROUP_CODE" val="o1-1"/>
  <p:tag name="KSO_WM_UNIT_PRESET_TEXT" val="单击此处添加文本具体内容"/>
  <p:tag name="KSO_WM_UNIT_NOCLEAR" val="0"/>
  <p:tag name="KSO_WM_UNIT_DIAGRAM_ISNUMVISUAL" val="0"/>
  <p:tag name="KSO_WM_UNIT_DIAGRAM_ISREFERUNIT" val="0"/>
  <p:tag name="KSO_WM_UNIT_TEXT_FILL_FORE_SCHEMECOLOR_INDEX" val="13"/>
  <p:tag name="KSO_WM_UNIT_TEXT_FILL_TYPE" val="1"/>
  <p:tag name="KSO_WM_UNIT_USESOURCEFORMAT_APPLY" val="1"/>
</p:tagLst>
</file>

<file path=ppt/tags/tag8.xml><?xml version="1.0" encoding="utf-8"?>
<p:tagLst xmlns:p="http://schemas.openxmlformats.org/presentationml/2006/main">
  <p:tag name="MH" val="20160830110146"/>
  <p:tag name="MH_LIBRARY" val="CONTENTS"/>
  <p:tag name="MH_TYPE" val="ENTRY"/>
  <p:tag name="ID" val="553512"/>
  <p:tag name="MH_ORDER" val="4"/>
</p:tagLst>
</file>

<file path=ppt/tags/tag80.xml><?xml version="1.0" encoding="utf-8"?>
<p:tagLst xmlns:p="http://schemas.openxmlformats.org/presentationml/2006/main">
  <p:tag name="KSO_WM_TEMPLATE_CATEGORY" val="diagram"/>
  <p:tag name="KSO_WM_TEMPLATE_INDEX" val="20188553"/>
  <p:tag name="KSO_WM_UNIT_TYPE" val="o_h_f"/>
  <p:tag name="KSO_WM_UNIT_INDEX" val="1_4_1"/>
  <p:tag name="KSO_WM_UNIT_ID" val="diagram20188553_3*o_h_f*1_4_1"/>
  <p:tag name="KSO_WM_UNIT_LAYERLEVEL" val="1_1_1"/>
  <p:tag name="KSO_WM_UNIT_VALUE" val="56"/>
  <p:tag name="KSO_WM_UNIT_HIGHLIGHT" val="0"/>
  <p:tag name="KSO_WM_UNIT_COMPATIBLE" val="0"/>
  <p:tag name="KSO_WM_BEAUTIFY_FLAG" val="#wm#"/>
  <p:tag name="KSO_WM_TAG_VERSION" val="1.0"/>
  <p:tag name="KSO_WM_DIAGRAM_GROUP_CODE" val="o1-1"/>
  <p:tag name="KSO_WM_UNIT_PRESET_TEXT" val="单击此处添加文本具体内容"/>
  <p:tag name="KSO_WM_UNIT_NOCLEAR" val="0"/>
  <p:tag name="KSO_WM_UNIT_DIAGRAM_ISNUMVISUAL" val="0"/>
  <p:tag name="KSO_WM_UNIT_DIAGRAM_ISREFERUNIT" val="0"/>
  <p:tag name="KSO_WM_UNIT_TEXT_FILL_FORE_SCHEMECOLOR_INDEX" val="13"/>
  <p:tag name="KSO_WM_UNIT_TEXT_FILL_TYPE" val="1"/>
  <p:tag name="KSO_WM_UNIT_USESOURCEFORMAT_APPLY" val="1"/>
</p:tagLst>
</file>

<file path=ppt/tags/tag81.xml><?xml version="1.0" encoding="utf-8"?>
<p:tagLst xmlns:p="http://schemas.openxmlformats.org/presentationml/2006/main">
  <p:tag name="KSO_WM_TEMPLATE_CATEGORY" val="diagram"/>
  <p:tag name="KSO_WM_TEMPLATE_INDEX" val="20188553"/>
  <p:tag name="KSO_WM_UNIT_TYPE" val="o_h_i"/>
  <p:tag name="KSO_WM_UNIT_INDEX" val="1_4_5"/>
  <p:tag name="KSO_WM_UNIT_ID" val="diagram20188553_3*o_h_i*1_4_5"/>
  <p:tag name="KSO_WM_UNIT_LAYERLEVEL" val="1_1_1"/>
  <p:tag name="KSO_WM_BEAUTIFY_FLAG" val="#wm#"/>
  <p:tag name="KSO_WM_TAG_VERSION" val="1.0"/>
  <p:tag name="KSO_WM_DIAGRAM_GROUP_CODE" val="o1-1"/>
  <p:tag name="KSO_WM_UNIT_HIGHLIGHT" val="0"/>
  <p:tag name="KSO_WM_UNIT_COMPATIBLE" val="0"/>
  <p:tag name="KSO_WM_UNIT_DIAGRAM_ISNUMVISUAL" val="0"/>
  <p:tag name="KSO_WM_UNIT_DIAGRAM_ISREFERUNIT" val="0"/>
  <p:tag name="KSO_WM_UNIT_FILL_FORE_SCHEMECOLOR_INDEX" val="8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82.xml><?xml version="1.0" encoding="utf-8"?>
<p:tagLst xmlns:p="http://schemas.openxmlformats.org/presentationml/2006/main">
  <p:tag name="KSO_WM_TEMPLATE_CATEGORY" val="diagram"/>
  <p:tag name="KSO_WM_TEMPLATE_INDEX" val="20188553"/>
  <p:tag name="KSO_WM_UNIT_TYPE" val="o_h_i"/>
  <p:tag name="KSO_WM_UNIT_INDEX" val="1_2_5"/>
  <p:tag name="KSO_WM_UNIT_ID" val="diagram20188553_3*o_h_i*1_2_5"/>
  <p:tag name="KSO_WM_UNIT_LAYERLEVEL" val="1_1_1"/>
  <p:tag name="KSO_WM_BEAUTIFY_FLAG" val="#wm#"/>
  <p:tag name="KSO_WM_TAG_VERSION" val="1.0"/>
  <p:tag name="KSO_WM_DIAGRAM_GROUP_CODE" val="o1-1"/>
  <p:tag name="KSO_WM_UNIT_HIGHLIGHT" val="0"/>
  <p:tag name="KSO_WM_UNIT_COMPATIBLE" val="0"/>
  <p:tag name="KSO_WM_UNIT_DIAGRAM_ISNUMVISUAL" val="0"/>
  <p:tag name="KSO_WM_UNIT_DIAGRAM_ISREFERUNIT" val="0"/>
  <p:tag name="KSO_WM_UNIT_FILL_FORE_SCHEMECOLOR_INDEX" val="6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83.xml><?xml version="1.0" encoding="utf-8"?>
<p:tagLst xmlns:p="http://schemas.openxmlformats.org/presentationml/2006/main">
  <p:tag name="KSO_WM_TEMPLATE_CATEGORY" val="diagram"/>
  <p:tag name="KSO_WM_TEMPLATE_INDEX" val="20188553"/>
  <p:tag name="KSO_WM_UNIT_TYPE" val="o_h_a"/>
  <p:tag name="KSO_WM_UNIT_INDEX" val="1_1_1"/>
  <p:tag name="KSO_WM_UNIT_ID" val="diagram20188553_3*o_h_a*1_1_1"/>
  <p:tag name="KSO_WM_UNIT_LAYERLEVEL" val="1_1_1"/>
  <p:tag name="KSO_WM_UNIT_VALUE" val="6"/>
  <p:tag name="KSO_WM_UNIT_HIGHLIGHT" val="0"/>
  <p:tag name="KSO_WM_UNIT_COMPATIBLE" val="0"/>
  <p:tag name="KSO_WM_BEAUTIFY_FLAG" val="#wm#"/>
  <p:tag name="KSO_WM_TAG_VERSION" val="1.0"/>
  <p:tag name="KSO_WM_DIAGRAM_GROUP_CODE" val="o1-1"/>
  <p:tag name="KSO_WM_UNIT_PRESET_TEXT" val="添加标题"/>
  <p:tag name="KSO_WM_UNIT_ISCONTENTSTITLE" val="0"/>
  <p:tag name="KSO_WM_UNIT_NOCLEAR" val="0"/>
  <p:tag name="KSO_WM_UNIT_DIAGRAM_ISNUMVISUAL" val="0"/>
  <p:tag name="KSO_WM_UNIT_DIAGRAM_ISREFERUNIT" val="0"/>
  <p:tag name="KSO_WM_UNIT_TEXT_FILL_FORE_SCHEMECOLOR_INDEX" val="5"/>
  <p:tag name="KSO_WM_UNIT_TEXT_FILL_TYPE" val="1"/>
  <p:tag name="KSO_WM_UNIT_USESOURCEFORMAT_APPLY" val="1"/>
</p:tagLst>
</file>

<file path=ppt/tags/tag84.xml><?xml version="1.0" encoding="utf-8"?>
<p:tagLst xmlns:p="http://schemas.openxmlformats.org/presentationml/2006/main">
  <p:tag name="KSO_WM_TEMPLATE_CATEGORY" val="diagram"/>
  <p:tag name="KSO_WM_TEMPLATE_INDEX" val="20188553"/>
  <p:tag name="KSO_WM_UNIT_TYPE" val="o_h_i"/>
  <p:tag name="KSO_WM_UNIT_INDEX" val="1_1_3"/>
  <p:tag name="KSO_WM_UNIT_ID" val="diagram20188553_3*o_h_i*1_1_3"/>
  <p:tag name="KSO_WM_UNIT_LAYERLEVEL" val="1_1_1"/>
  <p:tag name="KSO_WM_BEAUTIFY_FLAG" val="#wm#"/>
  <p:tag name="KSO_WM_TAG_VERSION" val="1.0"/>
  <p:tag name="KSO_WM_DIAGRAM_GROUP_CODE" val="o1-1"/>
  <p:tag name="KSO_WM_UNIT_HIGHLIGHT" val="0"/>
  <p:tag name="KSO_WM_UNIT_COMPATIBLE" val="0"/>
  <p:tag name="KSO_WM_UNIT_DIAGRAM_ISNUMVISUAL" val="0"/>
  <p:tag name="KSO_WM_UNIT_DIAGRAM_ISREFERUNIT" val="0"/>
  <p:tag name="KSO_WM_UNIT_LINE_FORE_SCHEMECOLOR_INDEX" val="5"/>
  <p:tag name="KSO_WM_UNIT_LINE_FILL_TYPE" val="2"/>
  <p:tag name="KSO_WM_UNIT_USESOURCEFORMAT_APPLY" val="1"/>
</p:tagLst>
</file>

<file path=ppt/tags/tag85.xml><?xml version="1.0" encoding="utf-8"?>
<p:tagLst xmlns:p="http://schemas.openxmlformats.org/presentationml/2006/main">
  <p:tag name="KSO_WM_TEMPLATE_CATEGORY" val="diagram"/>
  <p:tag name="KSO_WM_TEMPLATE_INDEX" val="20188553"/>
  <p:tag name="KSO_WM_UNIT_TYPE" val="o_h_i"/>
  <p:tag name="KSO_WM_UNIT_INDEX" val="1_1_4"/>
  <p:tag name="KSO_WM_UNIT_ID" val="diagram20188553_3*o_h_i*1_1_4"/>
  <p:tag name="KSO_WM_UNIT_LAYERLEVEL" val="1_1_1"/>
  <p:tag name="KSO_WM_BEAUTIFY_FLAG" val="#wm#"/>
  <p:tag name="KSO_WM_TAG_VERSION" val="1.0"/>
  <p:tag name="KSO_WM_DIAGRAM_GROUP_CODE" val="o1-1"/>
  <p:tag name="KSO_WM_UNIT_HIGHLIGHT" val="0"/>
  <p:tag name="KSO_WM_UNIT_COMPATIBLE" val="0"/>
  <p:tag name="KSO_WM_UNIT_DIAGRAM_ISNUMVISUAL" val="0"/>
  <p:tag name="KSO_WM_UNIT_DIAGRAM_ISREFERUNIT" val="0"/>
  <p:tag name="KSO_WM_UNIT_LINE_FORE_SCHEMECOLOR_INDEX" val="5"/>
  <p:tag name="KSO_WM_UNIT_LINE_FILL_TYPE" val="2"/>
  <p:tag name="KSO_WM_UNIT_USESOURCEFORMAT_APPLY" val="1"/>
</p:tagLst>
</file>

<file path=ppt/tags/tag86.xml><?xml version="1.0" encoding="utf-8"?>
<p:tagLst xmlns:p="http://schemas.openxmlformats.org/presentationml/2006/main">
  <p:tag name="KSO_WM_TEMPLATE_CATEGORY" val="diagram"/>
  <p:tag name="KSO_WM_TEMPLATE_INDEX" val="20188553"/>
  <p:tag name="KSO_WM_UNIT_TYPE" val="o_h_f"/>
  <p:tag name="KSO_WM_UNIT_INDEX" val="1_1_1"/>
  <p:tag name="KSO_WM_UNIT_ID" val="diagram20188553_3*o_h_f*1_1_1"/>
  <p:tag name="KSO_WM_UNIT_LAYERLEVEL" val="1_1_1"/>
  <p:tag name="KSO_WM_UNIT_VALUE" val="56"/>
  <p:tag name="KSO_WM_UNIT_HIGHLIGHT" val="0"/>
  <p:tag name="KSO_WM_UNIT_COMPATIBLE" val="0"/>
  <p:tag name="KSO_WM_BEAUTIFY_FLAG" val="#wm#"/>
  <p:tag name="KSO_WM_TAG_VERSION" val="1.0"/>
  <p:tag name="KSO_WM_DIAGRAM_GROUP_CODE" val="o1-1"/>
  <p:tag name="KSO_WM_UNIT_PRESET_TEXT" val="单击此处添加文本具体内容"/>
  <p:tag name="KSO_WM_UNIT_NOCLEAR" val="0"/>
  <p:tag name="KSO_WM_UNIT_DIAGRAM_ISNUMVISUAL" val="0"/>
  <p:tag name="KSO_WM_UNIT_DIAGRAM_ISREFERUNIT" val="0"/>
  <p:tag name="KSO_WM_UNIT_TEXT_FILL_FORE_SCHEMECOLOR_INDEX" val="13"/>
  <p:tag name="KSO_WM_UNIT_TEXT_FILL_TYPE" val="1"/>
  <p:tag name="KSO_WM_UNIT_USESOURCEFORMAT_APPLY" val="1"/>
</p:tagLst>
</file>

<file path=ppt/tags/tag87.xml><?xml version="1.0" encoding="utf-8"?>
<p:tagLst xmlns:p="http://schemas.openxmlformats.org/presentationml/2006/main">
  <p:tag name="KSO_WM_TEMPLATE_CATEGORY" val="diagram"/>
  <p:tag name="KSO_WM_TEMPLATE_INDEX" val="20188553"/>
  <p:tag name="KSO_WM_UNIT_TYPE" val="o_h_f"/>
  <p:tag name="KSO_WM_UNIT_INDEX" val="1_3_1"/>
  <p:tag name="KSO_WM_UNIT_ID" val="diagram20188553_3*o_h_f*1_3_1"/>
  <p:tag name="KSO_WM_UNIT_LAYERLEVEL" val="1_1_1"/>
  <p:tag name="KSO_WM_UNIT_VALUE" val="56"/>
  <p:tag name="KSO_WM_UNIT_HIGHLIGHT" val="0"/>
  <p:tag name="KSO_WM_UNIT_COMPATIBLE" val="0"/>
  <p:tag name="KSO_WM_BEAUTIFY_FLAG" val="#wm#"/>
  <p:tag name="KSO_WM_TAG_VERSION" val="1.0"/>
  <p:tag name="KSO_WM_DIAGRAM_GROUP_CODE" val="o1-1"/>
  <p:tag name="KSO_WM_UNIT_PRESET_TEXT" val="单击此处添加文本具体内容"/>
  <p:tag name="KSO_WM_UNIT_NOCLEAR" val="0"/>
  <p:tag name="KSO_WM_UNIT_DIAGRAM_ISNUMVISUAL" val="0"/>
  <p:tag name="KSO_WM_UNIT_DIAGRAM_ISREFERUNIT" val="0"/>
  <p:tag name="KSO_WM_UNIT_TEXT_FILL_FORE_SCHEMECOLOR_INDEX" val="13"/>
  <p:tag name="KSO_WM_UNIT_TEXT_FILL_TYPE" val="1"/>
  <p:tag name="KSO_WM_UNIT_USESOURCEFORMAT_APPLY" val="1"/>
</p:tagLst>
</file>

<file path=ppt/tags/tag88.xml><?xml version="1.0" encoding="utf-8"?>
<p:tagLst xmlns:p="http://schemas.openxmlformats.org/presentationml/2006/main">
  <p:tag name="KSO_WM_TEMPLATE_CATEGORY" val="diagram"/>
  <p:tag name="KSO_WM_TEMPLATE_INDEX" val="20188553"/>
  <p:tag name="KSO_WM_UNIT_TYPE" val="o_h_i"/>
  <p:tag name="KSO_WM_UNIT_INDEX" val="1_1_5"/>
  <p:tag name="KSO_WM_UNIT_ID" val="diagram20188553_3*o_h_i*1_1_5"/>
  <p:tag name="KSO_WM_UNIT_LAYERLEVEL" val="1_1_1"/>
  <p:tag name="KSO_WM_BEAUTIFY_FLAG" val="#wm#"/>
  <p:tag name="KSO_WM_TAG_VERSION" val="1.0"/>
  <p:tag name="KSO_WM_DIAGRAM_GROUP_CODE" val="o1-1"/>
  <p:tag name="KSO_WM_UNIT_HIGHLIGHT" val="0"/>
  <p:tag name="KSO_WM_UNIT_COMPATIBLE" val="0"/>
  <p:tag name="KSO_WM_UNIT_DIAGRAM_ISNUMVISUAL" val="0"/>
  <p:tag name="KSO_WM_UNIT_DIAGRAM_ISREFERUNIT" val="0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89.xml><?xml version="1.0" encoding="utf-8"?>
<p:tagLst xmlns:p="http://schemas.openxmlformats.org/presentationml/2006/main">
  <p:tag name="KSO_WM_TEMPLATE_CATEGORY" val="diagram"/>
  <p:tag name="KSO_WM_TEMPLATE_INDEX" val="20188553"/>
  <p:tag name="KSO_WM_UNIT_TYPE" val="o_h_a"/>
  <p:tag name="KSO_WM_UNIT_INDEX" val="1_3_1"/>
  <p:tag name="KSO_WM_UNIT_ID" val="diagram20188553_3*o_h_a*1_3_1"/>
  <p:tag name="KSO_WM_UNIT_LAYERLEVEL" val="1_1_1"/>
  <p:tag name="KSO_WM_UNIT_VALUE" val="6"/>
  <p:tag name="KSO_WM_UNIT_HIGHLIGHT" val="0"/>
  <p:tag name="KSO_WM_UNIT_COMPATIBLE" val="0"/>
  <p:tag name="KSO_WM_BEAUTIFY_FLAG" val="#wm#"/>
  <p:tag name="KSO_WM_TAG_VERSION" val="1.0"/>
  <p:tag name="KSO_WM_DIAGRAM_GROUP_CODE" val="o1-1"/>
  <p:tag name="KSO_WM_UNIT_PRESET_TEXT" val="添加标题"/>
  <p:tag name="KSO_WM_UNIT_ISCONTENTSTITLE" val="0"/>
  <p:tag name="KSO_WM_UNIT_NOCLEAR" val="0"/>
  <p:tag name="KSO_WM_UNIT_DIAGRAM_ISNUMVISUAL" val="0"/>
  <p:tag name="KSO_WM_UNIT_DIAGRAM_ISREFERUNIT" val="0"/>
  <p:tag name="KSO_WM_UNIT_TEXT_FILL_FORE_SCHEMECOLOR_INDEX" val="7"/>
  <p:tag name="KSO_WM_UNIT_TEXT_FILL_TYPE" val="1"/>
  <p:tag name="KSO_WM_UNIT_USESOURCEFORMAT_APPLY" val="1"/>
</p:tagLst>
</file>

<file path=ppt/tags/tag9.xml><?xml version="1.0" encoding="utf-8"?>
<p:tagLst xmlns:p="http://schemas.openxmlformats.org/presentationml/2006/main">
  <p:tag name="MH" val="20160830110146"/>
  <p:tag name="MH_LIBRARY" val="CONTENTS"/>
  <p:tag name="MH_TYPE" val="OTHERS"/>
  <p:tag name="ID" val="553512"/>
</p:tagLst>
</file>

<file path=ppt/tags/tag90.xml><?xml version="1.0" encoding="utf-8"?>
<p:tagLst xmlns:p="http://schemas.openxmlformats.org/presentationml/2006/main">
  <p:tag name="KSO_WM_TEMPLATE_CATEGORY" val="diagram"/>
  <p:tag name="KSO_WM_TEMPLATE_INDEX" val="20188553"/>
  <p:tag name="KSO_WM_UNIT_TYPE" val="o_h_i"/>
  <p:tag name="KSO_WM_UNIT_INDEX" val="1_3_1"/>
  <p:tag name="KSO_WM_UNIT_ID" val="diagram20188553_3*o_h_i*1_3_1"/>
  <p:tag name="KSO_WM_UNIT_LAYERLEVEL" val="1_1_1"/>
  <p:tag name="KSO_WM_BEAUTIFY_FLAG" val="#wm#"/>
  <p:tag name="KSO_WM_TAG_VERSION" val="1.0"/>
  <p:tag name="KSO_WM_DIAGRAM_GROUP_CODE" val="o1-1"/>
  <p:tag name="KSO_WM_UNIT_HIGHLIGHT" val="0"/>
  <p:tag name="KSO_WM_UNIT_COMPATIBLE" val="0"/>
  <p:tag name="KSO_WM_UNIT_DIAGRAM_ISNUMVISUAL" val="0"/>
  <p:tag name="KSO_WM_UNIT_DIAGRAM_ISREFERUNIT" val="0"/>
  <p:tag name="KSO_WM_UNIT_LINE_FORE_SCHEMECOLOR_INDEX" val="7"/>
  <p:tag name="KSO_WM_UNIT_LINE_FILL_TYPE" val="2"/>
  <p:tag name="KSO_WM_UNIT_USESOURCEFORMAT_APPLY" val="1"/>
</p:tagLst>
</file>

<file path=ppt/tags/tag91.xml><?xml version="1.0" encoding="utf-8"?>
<p:tagLst xmlns:p="http://schemas.openxmlformats.org/presentationml/2006/main">
  <p:tag name="KSO_WM_TEMPLATE_CATEGORY" val="diagram"/>
  <p:tag name="KSO_WM_TEMPLATE_INDEX" val="20188553"/>
  <p:tag name="KSO_WM_UNIT_TYPE" val="o_h_i"/>
  <p:tag name="KSO_WM_UNIT_INDEX" val="1_3_2"/>
  <p:tag name="KSO_WM_UNIT_ID" val="diagram20188553_3*o_h_i*1_3_2"/>
  <p:tag name="KSO_WM_UNIT_LAYERLEVEL" val="1_1_1"/>
  <p:tag name="KSO_WM_BEAUTIFY_FLAG" val="#wm#"/>
  <p:tag name="KSO_WM_TAG_VERSION" val="1.0"/>
  <p:tag name="KSO_WM_DIAGRAM_GROUP_CODE" val="o1-1"/>
  <p:tag name="KSO_WM_UNIT_HIGHLIGHT" val="0"/>
  <p:tag name="KSO_WM_UNIT_COMPATIBLE" val="0"/>
  <p:tag name="KSO_WM_UNIT_DIAGRAM_ISNUMVISUAL" val="0"/>
  <p:tag name="KSO_WM_UNIT_DIAGRAM_ISREFERUNIT" val="0"/>
  <p:tag name="KSO_WM_UNIT_LINE_FORE_SCHEMECOLOR_INDEX" val="7"/>
  <p:tag name="KSO_WM_UNIT_LINE_FILL_TYPE" val="2"/>
  <p:tag name="KSO_WM_UNIT_USESOURCEFORMAT_APPLY" val="1"/>
</p:tagLst>
</file>

<file path=ppt/tags/tag92.xml><?xml version="1.0" encoding="utf-8"?>
<p:tagLst xmlns:p="http://schemas.openxmlformats.org/presentationml/2006/main">
  <p:tag name="KSO_WM_TEMPLATE_CATEGORY" val="diagram"/>
  <p:tag name="KSO_WM_TEMPLATE_INDEX" val="20188553"/>
  <p:tag name="KSO_WM_UNIT_TYPE" val="o_h_i"/>
  <p:tag name="KSO_WM_UNIT_INDEX" val="1_3_3"/>
  <p:tag name="KSO_WM_UNIT_ID" val="diagram20188553_3*o_h_i*1_3_3"/>
  <p:tag name="KSO_WM_UNIT_LAYERLEVEL" val="1_1_1"/>
  <p:tag name="KSO_WM_BEAUTIFY_FLAG" val="#wm#"/>
  <p:tag name="KSO_WM_TAG_VERSION" val="1.0"/>
  <p:tag name="KSO_WM_DIAGRAM_GROUP_CODE" val="o1-1"/>
  <p:tag name="KSO_WM_UNIT_HIGHLIGHT" val="0"/>
  <p:tag name="KSO_WM_UNIT_COMPATIBLE" val="0"/>
  <p:tag name="KSO_WM_UNIT_DIAGRAM_ISNUMVISUAL" val="0"/>
  <p:tag name="KSO_WM_UNIT_DIAGRAM_ISREFERUNIT" val="0"/>
  <p:tag name="KSO_WM_UNIT_FILL_FORE_SCHEMECOLOR_INDEX" val="7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93.xml><?xml version="1.0" encoding="utf-8"?>
<p:tagLst xmlns:p="http://schemas.openxmlformats.org/presentationml/2006/main">
  <p:tag name="KSO_WM_TEMPLATE_INDEX" val="20188553"/>
  <p:tag name="KSO_WM_TAG_VERSION" val="1.0"/>
  <p:tag name="KSO_WM_SLIDE_INDEX" val="3"/>
  <p:tag name="KSO_WM_SLIDE_ITEM_CNT" val="4"/>
  <p:tag name="KSO_WM_SLIDE_LAYOUT" val="o"/>
  <p:tag name="KSO_WM_SLIDE_LAYOUT_CNT" val="1"/>
  <p:tag name="KSO_WM_SLIDE_TYPE" val="text"/>
  <p:tag name="KSO_WM_SLIDE_SUBTYPE" val="diag"/>
  <p:tag name="KSO_WM_BEAUTIFY_FLAG" val="#wm#"/>
  <p:tag name="KSO_WM_SLIDE_POSITION" val="59.7309*143.624"/>
  <p:tag name="KSO_WM_SLIDE_SIZE" val="840.392*252.752"/>
  <p:tag name="KSO_WM_DIAGRAM_GROUP_CODE" val="o1-1"/>
  <p:tag name="KSO_WM_TEMPLATE_CATEGORY" val="diagram"/>
  <p:tag name="KSO_WM_SLIDE_ID" val="diagram20188553_3"/>
  <p:tag name="KSO_WM_TEMPLATE_SUBCATEGORY" val="0"/>
  <p:tag name="KSO_WM_SLIDE_DIAGTYPE" val="o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TEMPLATE_CATEGORY" val="custom"/>
  <p:tag name="KSO_WM_TEMPLATE_INDEX" val="20204449"/>
  <p:tag name="KSO_WM_UNIT_ID" val="custom20204449_7*i*1"/>
  <p:tag name="KSO_WM_UNIT_TYPE" val="i"/>
  <p:tag name="KSO_WM_UNIT_INDEX" val="1"/>
</p:tagLst>
</file>

<file path=ppt/tags/tag95.xml><?xml version="1.0" encoding="utf-8"?>
<p:tagLst xmlns:p="http://schemas.openxmlformats.org/presentationml/2006/main">
  <p:tag name="KSO_WM_UNIT_HIGHLIGHT" val="0"/>
  <p:tag name="KSO_WM_UNIT_COMPATIBLE" val="1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NOCLEAR" val="0"/>
  <p:tag name="KSO_WM_UNIT_VALUE" val="2"/>
  <p:tag name="KSO_WM_UNIT_TYPE" val="e"/>
  <p:tag name="KSO_WM_UNIT_INDEX" val="1"/>
  <p:tag name="KSO_WM_UNIT_PRESET_TEXT" val="01"/>
  <p:tag name="KSO_WM_TEMPLATE_CATEGORY" val="custom"/>
  <p:tag name="KSO_WM_TEMPLATE_INDEX" val="20204449"/>
  <p:tag name="KSO_WM_UNIT_ID" val="custom20204449_7*e*1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9"/>
  <p:tag name="KSO_WM_UNIT_TYPE" val="a"/>
  <p:tag name="KSO_WM_UNIT_INDEX" val="1"/>
  <p:tag name="KSO_WM_UNIT_PRESET_TEXT" val="单击此处添加标题"/>
  <p:tag name="KSO_WM_TEMPLATE_CATEGORY" val="custom"/>
  <p:tag name="KSO_WM_TEMPLATE_INDEX" val="20204449"/>
  <p:tag name="KSO_WM_UNIT_ID" val="custom20204449_7*a*1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3_1"/>
  <p:tag name="KSO_WM_UNIT_ID" val="diagram20199373_3*m_h_i*1_3_1"/>
  <p:tag name="KSO_WM_TEMPLATE_CATEGORY" val="diagram"/>
  <p:tag name="KSO_WM_TEMPLATE_INDEX" val="20199373"/>
  <p:tag name="KSO_WM_UNIT_LAYERLEVEL" val="1_1_1"/>
  <p:tag name="KSO_WM_TAG_VERSION" val="1.0"/>
  <p:tag name="KSO_WM_BEAUTIFY_FLAG" val="#wm#"/>
  <p:tag name="KSO_WM_UNIT_LINE_FORE_SCHEMECOLOR_INDEX" val="14"/>
  <p:tag name="KSO_WM_UNIT_LINE_FILL_TYPE" val="2"/>
  <p:tag name="KSO_WM_UNIT_USESOURCEFORMAT_APPLY" val="1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3_2"/>
  <p:tag name="KSO_WM_UNIT_ID" val="diagram20199373_3*m_h_i*1_3_2"/>
  <p:tag name="KSO_WM_TEMPLATE_CATEGORY" val="diagram"/>
  <p:tag name="KSO_WM_TEMPLATE_INDEX" val="20199373"/>
  <p:tag name="KSO_WM_UNIT_LAYERLEVEL" val="1_1_1"/>
  <p:tag name="KSO_WM_TAG_VERSION" val="1.0"/>
  <p:tag name="KSO_WM_BEAUTIFY_FLAG" val="#wm#"/>
  <p:tag name="KSO_WM_UNIT_FILL_FORE_SCHEMECOLOR_INDEX" val="9"/>
  <p:tag name="KSO_WM_UNIT_FILL_TYPE" val="1"/>
  <p:tag name="KSO_WM_UNIT_USESOURCEFORMAT_APPLY" val="1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3_3"/>
  <p:tag name="KSO_WM_UNIT_ID" val="diagram20199373_3*m_h_i*1_3_3"/>
  <p:tag name="KSO_WM_TEMPLATE_CATEGORY" val="diagram"/>
  <p:tag name="KSO_WM_TEMPLATE_INDEX" val="20199373"/>
  <p:tag name="KSO_WM_UNIT_LAYERLEVEL" val="1_1_1"/>
  <p:tag name="KSO_WM_TAG_VERSION" val="1.0"/>
  <p:tag name="KSO_WM_BEAUTIFY_FLAG" val="#wm#"/>
  <p:tag name="KSO_WM_UNIT_FILL_FORE_SCHEMECOLOR_INDEX" val="8"/>
  <p:tag name="KSO_WM_UNIT_FILL_TYPE" val="1"/>
  <p:tag name="KSO_WM_UNIT_TEXT_FILL_FORE_SCHEMECOLOR_INDEX" val="2"/>
  <p:tag name="KSO_WM_UNIT_TEXT_FILL_TYPE" val="1"/>
  <p:tag name="KSO_WM_UNIT_USESOURCEFORMAT_APPLY" val="1"/>
</p:tagLst>
</file>

<file path=ppt/theme/theme1.xml><?xml version="1.0" encoding="utf-8"?>
<a:theme xmlns:a="http://schemas.openxmlformats.org/drawingml/2006/main" name="2_网盟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网盟推广-正式版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华丽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eme-SSG PC现状分析及规划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月报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微软雅黑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微软雅黑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2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3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4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微软雅黑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5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1553</Words>
  <Application>WPS 演示</Application>
  <PresentationFormat>全屏显示(16:9)</PresentationFormat>
  <Paragraphs>291</Paragraphs>
  <Slides>17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8</vt:i4>
      </vt:variant>
      <vt:variant>
        <vt:lpstr>幻灯片标题</vt:lpstr>
      </vt:variant>
      <vt:variant>
        <vt:i4>17</vt:i4>
      </vt:variant>
    </vt:vector>
  </HeadingPairs>
  <TitlesOfParts>
    <vt:vector size="44" baseType="lpstr">
      <vt:lpstr>Arial</vt:lpstr>
      <vt:lpstr>方正书宋_GBK</vt:lpstr>
      <vt:lpstr>Wingdings</vt:lpstr>
      <vt:lpstr>宋体</vt:lpstr>
      <vt:lpstr>汉仪书宋二KW</vt:lpstr>
      <vt:lpstr>微软雅黑</vt:lpstr>
      <vt:lpstr>汉仪旗黑KW</vt:lpstr>
      <vt:lpstr>微软雅黑</vt:lpstr>
      <vt:lpstr>Times New Roman</vt:lpstr>
      <vt:lpstr>汉仪旗黑-85S</vt:lpstr>
      <vt:lpstr>思源黑体旧字形 Light</vt:lpstr>
      <vt:lpstr>冬青黑体简体中文</vt:lpstr>
      <vt:lpstr>Lato</vt:lpstr>
      <vt:lpstr>Calibri</vt:lpstr>
      <vt:lpstr>Helvetica Neue</vt:lpstr>
      <vt:lpstr>宋体</vt:lpstr>
      <vt:lpstr>Arial Unicode MS</vt:lpstr>
      <vt:lpstr>苹方-简</vt:lpstr>
      <vt:lpstr>Thonburi</vt:lpstr>
      <vt:lpstr>2_网盟</vt:lpstr>
      <vt:lpstr>Theme-SSG PC现状分析及规划</vt:lpstr>
      <vt:lpstr>月报</vt:lpstr>
      <vt:lpstr>1_自定义设计方案</vt:lpstr>
      <vt:lpstr>2_自定义设计方案</vt:lpstr>
      <vt:lpstr>3_自定义设计方案</vt:lpstr>
      <vt:lpstr>4_自定义设计方案</vt:lpstr>
      <vt:lpstr>5_自定义设计方案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Q&amp;A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Zhang,Xiaojuan(OPPD)</dc:creator>
  <cp:lastModifiedBy>wangwanwan</cp:lastModifiedBy>
  <cp:revision>1125</cp:revision>
  <dcterms:created xsi:type="dcterms:W3CDTF">2020-03-04T12:43:47Z</dcterms:created>
  <dcterms:modified xsi:type="dcterms:W3CDTF">2020-03-04T12:43:47Z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2052-2.0.0.3163</vt:lpwstr>
  </property>
</Properties>
</file>