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C2A"/>
    <a:srgbClr val="F07C34"/>
    <a:srgbClr val="EDF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>
      <p:cViewPr varScale="1">
        <p:scale>
          <a:sx n="81" d="100"/>
          <a:sy n="81" d="100"/>
        </p:scale>
        <p:origin x="1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675A-4F17-41C3-B2DA-05520D81E687}" type="datetimeFigureOut">
              <a:rPr lang="ko-KR" altLang="en-US" smtClean="0"/>
              <a:pPr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D9E4-F2E0-450F-B8A9-BB4E2343C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장미다방" pitchFamily="18" charset="-127"/>
                <a:ea typeface="a장미다방" pitchFamily="18" charset="-127"/>
              </a:rPr>
              <a:t>웹사이트 </a:t>
            </a:r>
            <a:r>
              <a:rPr lang="ko-KR" altLang="en-US" dirty="0" err="1">
                <a:latin typeface="a장미다방" pitchFamily="18" charset="-127"/>
                <a:ea typeface="a장미다방" pitchFamily="18" charset="-127"/>
              </a:rPr>
              <a:t>기획안</a:t>
            </a:r>
            <a:endParaRPr lang="ko-KR" altLang="en-US" dirty="0">
              <a:latin typeface="a장미다방" pitchFamily="18" charset="-127"/>
              <a:ea typeface="a장미다방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장미다방" pitchFamily="18" charset="-127"/>
                <a:ea typeface="a장미다방" pitchFamily="18" charset="-127"/>
              </a:rPr>
              <a:t>3. UI </a:t>
            </a:r>
            <a:r>
              <a:rPr lang="ko-KR" altLang="en-US" dirty="0">
                <a:latin typeface="a장미다방" pitchFamily="18" charset="-127"/>
                <a:ea typeface="a장미다방" pitchFamily="18" charset="-127"/>
              </a:rPr>
              <a:t>가이드라인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3. UI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가이드라인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36" y="119675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 Icon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51720" y="5157192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EB" pitchFamily="18" charset="-127"/>
                <a:ea typeface="서울남산 장체EB" pitchFamily="18" charset="-127"/>
              </a:rPr>
              <a:t>심플하고 귀여운 디자인으로 쉽고 단순하게 제작하였다</a:t>
            </a:r>
            <a:r>
              <a:rPr lang="en-US" altLang="ko-KR" dirty="0">
                <a:latin typeface="서울남산 장체EB" pitchFamily="18" charset="-127"/>
                <a:ea typeface="서울남산 장체EB" pitchFamily="18" charset="-127"/>
              </a:rPr>
              <a:t>.</a:t>
            </a:r>
            <a:endParaRPr lang="ko-KR" altLang="en-US" dirty="0">
              <a:latin typeface="서울남산 장체EB" pitchFamily="18" charset="-127"/>
              <a:ea typeface="서울남산 장체EB" pitchFamily="18" charset="-127"/>
            </a:endParaRPr>
          </a:p>
        </p:txBody>
      </p:sp>
      <p:pic>
        <p:nvPicPr>
          <p:cNvPr id="9" name="그림 8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844824"/>
            <a:ext cx="6498161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3. UI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가이드라인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 Color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1916832"/>
            <a:ext cx="648072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1916832"/>
            <a:ext cx="648072" cy="20882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5696" y="1916832"/>
            <a:ext cx="648072" cy="20882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6136" y="1916832"/>
            <a:ext cx="648072" cy="20882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44208" y="1916832"/>
            <a:ext cx="648072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31840" y="1916832"/>
            <a:ext cx="648072" cy="20882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83768" y="1916832"/>
            <a:ext cx="648072" cy="20882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67944" y="1916832"/>
            <a:ext cx="648072" cy="2088232"/>
          </a:xfrm>
          <a:prstGeom prst="rect">
            <a:avLst/>
          </a:prstGeom>
          <a:solidFill>
            <a:srgbClr val="782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016" y="1916832"/>
            <a:ext cx="648072" cy="20882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916832"/>
            <a:ext cx="648072" cy="2088232"/>
          </a:xfrm>
          <a:prstGeom prst="rect">
            <a:avLst/>
          </a:prstGeom>
          <a:solidFill>
            <a:srgbClr val="EDF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75656" y="4797152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 장체EB" pitchFamily="18" charset="-127"/>
                <a:ea typeface="서울남산 장체EB" pitchFamily="18" charset="-127"/>
              </a:rPr>
              <a:t>배경과 폰트의 주 색깔은 블랙</a:t>
            </a:r>
            <a:r>
              <a:rPr lang="en-US" altLang="ko-KR" dirty="0">
                <a:latin typeface="서울남산 장체EB" pitchFamily="18" charset="-127"/>
                <a:ea typeface="서울남산 장체EB" pitchFamily="18" charset="-127"/>
              </a:rPr>
              <a:t>&amp;</a:t>
            </a:r>
            <a:r>
              <a:rPr lang="ko-KR" altLang="en-US" dirty="0">
                <a:latin typeface="서울남산 장체EB" pitchFamily="18" charset="-127"/>
                <a:ea typeface="서울남산 장체EB" pitchFamily="18" charset="-127"/>
              </a:rPr>
              <a:t>화이트 계열로 보기 편하게 하였고</a:t>
            </a:r>
            <a:r>
              <a:rPr lang="en-US" altLang="ko-KR" dirty="0">
                <a:latin typeface="서울남산 장체EB" pitchFamily="18" charset="-127"/>
                <a:ea typeface="서울남산 장체EB" pitchFamily="18" charset="-127"/>
              </a:rPr>
              <a:t>, </a:t>
            </a:r>
            <a:r>
              <a:rPr lang="ko-KR" altLang="en-US" dirty="0">
                <a:latin typeface="서울남산 장체EB" pitchFamily="18" charset="-127"/>
                <a:ea typeface="서울남산 장체EB" pitchFamily="18" charset="-127"/>
              </a:rPr>
              <a:t>그 외 포인트는 노란색 계열</a:t>
            </a:r>
            <a:r>
              <a:rPr lang="en-US" altLang="ko-KR" dirty="0">
                <a:latin typeface="서울남산 장체EB" pitchFamily="18" charset="-127"/>
                <a:ea typeface="서울남산 장체EB" pitchFamily="18" charset="-127"/>
              </a:rPr>
              <a:t>, </a:t>
            </a:r>
            <a:r>
              <a:rPr lang="ko-KR" altLang="en-US" dirty="0">
                <a:latin typeface="서울남산 장체EB" pitchFamily="18" charset="-127"/>
                <a:ea typeface="서울남산 장체EB" pitchFamily="18" charset="-127"/>
              </a:rPr>
              <a:t>붉은 계열로 어둡고 무거운 분위기 안에 핵심을 잘 볼 수 있도록 색깔을 배열하였다</a:t>
            </a:r>
            <a:r>
              <a:rPr lang="en-US" altLang="ko-KR" dirty="0">
                <a:latin typeface="서울남산 장체EB" pitchFamily="18" charset="-127"/>
                <a:ea typeface="서울남산 장체EB" pitchFamily="18" charset="-127"/>
              </a:rPr>
              <a:t>.</a:t>
            </a:r>
            <a:endParaRPr lang="ko-KR" altLang="en-US" dirty="0">
              <a:latin typeface="서울남산 장체EB" pitchFamily="18" charset="-127"/>
              <a:ea typeface="서울남산 장체E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장미다방" pitchFamily="18" charset="-127"/>
                <a:ea typeface="a장미다방" pitchFamily="18" charset="-127"/>
              </a:rPr>
              <a:t>1. </a:t>
            </a:r>
            <a:r>
              <a:rPr lang="ko-KR" altLang="en-US" dirty="0">
                <a:latin typeface="a장미다방" pitchFamily="18" charset="-127"/>
                <a:ea typeface="a장미다방" pitchFamily="18" charset="-127"/>
              </a:rPr>
              <a:t>정보설계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1.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정보설계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3068961"/>
            <a:ext cx="122413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Kim’s Story(sub1)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9912" y="2060848"/>
            <a:ext cx="1224136" cy="5040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홈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(index)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5840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>
                <a:latin typeface="a펜고딕B" pitchFamily="18" charset="-127"/>
                <a:ea typeface="a펜고딕B" pitchFamily="18" charset="-127"/>
              </a:rPr>
              <a:t> 수제맥주 공방 </a:t>
            </a: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&amp; </a:t>
            </a:r>
            <a:r>
              <a:rPr lang="ko-KR" altLang="en-US" sz="2000" dirty="0">
                <a:latin typeface="a펜고딕B" pitchFamily="18" charset="-127"/>
                <a:ea typeface="a펜고딕B" pitchFamily="18" charset="-127"/>
              </a:rPr>
              <a:t>판매</a:t>
            </a: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 (Craft Kim’s/</a:t>
            </a:r>
            <a:r>
              <a:rPr lang="ko-KR" altLang="en-US" sz="2000" dirty="0" err="1">
                <a:latin typeface="a펜고딕B" pitchFamily="18" charset="-127"/>
                <a:ea typeface="a펜고딕B" pitchFamily="18" charset="-127"/>
              </a:rPr>
              <a:t>크래프트김쓰</a:t>
            </a: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3688" y="3068961"/>
            <a:ext cx="158417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Menu(sub2)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5896" y="3068961"/>
            <a:ext cx="1800200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맥주생산방식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(sub3)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3688" y="4005065"/>
            <a:ext cx="158417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BEAR (sub2)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3688" y="4725144"/>
            <a:ext cx="158417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FOOD (sub2-1)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3068961"/>
            <a:ext cx="158417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SOCIAL(sub4)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52320" y="3068961"/>
            <a:ext cx="1512168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CONTACT(sub5)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35896" y="4725144"/>
            <a:ext cx="1800200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맥주 만들기</a:t>
            </a:r>
            <a:endParaRPr lang="en-US" altLang="ko-KR" sz="1500" dirty="0">
              <a:latin typeface="서울남산 장체EB" pitchFamily="18" charset="-127"/>
              <a:ea typeface="서울남산 장체EB" pitchFamily="18" charset="-127"/>
            </a:endParaRPr>
          </a:p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(sub3-1)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35896" y="5445224"/>
            <a:ext cx="1800200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강좌소개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/</a:t>
            </a:r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일정</a:t>
            </a:r>
            <a:endParaRPr lang="en-US" altLang="ko-KR" sz="1500" dirty="0">
              <a:latin typeface="서울남산 장체EB" pitchFamily="18" charset="-127"/>
              <a:ea typeface="서울남산 장체EB" pitchFamily="18" charset="-127"/>
            </a:endParaRPr>
          </a:p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(sub3-2)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755576" y="3717032"/>
            <a:ext cx="144016" cy="21602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2483768" y="3717032"/>
            <a:ext cx="144016" cy="21602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4427984" y="3717032"/>
            <a:ext cx="144016" cy="21602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5" idx="2"/>
            <a:endCxn id="4" idx="0"/>
          </p:cNvCxnSpPr>
          <p:nvPr/>
        </p:nvCxnSpPr>
        <p:spPr>
          <a:xfrm rot="5400000">
            <a:off x="2375757" y="1052736"/>
            <a:ext cx="504056" cy="3528392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" idx="2"/>
            <a:endCxn id="7" idx="0"/>
          </p:cNvCxnSpPr>
          <p:nvPr/>
        </p:nvCxnSpPr>
        <p:spPr>
          <a:xfrm rot="5400000">
            <a:off x="3221850" y="1898830"/>
            <a:ext cx="504057" cy="183620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2"/>
            <a:endCxn id="8" idx="0"/>
          </p:cNvCxnSpPr>
          <p:nvPr/>
        </p:nvCxnSpPr>
        <p:spPr>
          <a:xfrm rot="16200000" flipH="1">
            <a:off x="4211960" y="2744924"/>
            <a:ext cx="504057" cy="144016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  <a:endCxn id="12" idx="0"/>
          </p:cNvCxnSpPr>
          <p:nvPr/>
        </p:nvCxnSpPr>
        <p:spPr>
          <a:xfrm rot="16200000" flipH="1">
            <a:off x="5166066" y="1790818"/>
            <a:ext cx="504057" cy="2052228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5" idx="2"/>
            <a:endCxn id="13" idx="0"/>
          </p:cNvCxnSpPr>
          <p:nvPr/>
        </p:nvCxnSpPr>
        <p:spPr>
          <a:xfrm rot="16200000" flipH="1">
            <a:off x="6048165" y="908720"/>
            <a:ext cx="504056" cy="381642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23528" y="4005064"/>
            <a:ext cx="111561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공방 소개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(sub1)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35896" y="4005064"/>
            <a:ext cx="1800200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맥주재료정보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(sub3)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52120" y="4005064"/>
            <a:ext cx="158417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SNS/MIDIA </a:t>
            </a:r>
          </a:p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(sub4)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6372200" y="3717032"/>
            <a:ext cx="144016" cy="21602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452320" y="4005064"/>
            <a:ext cx="1512168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서울남산 장체EB" pitchFamily="18" charset="-127"/>
                <a:ea typeface="서울남산 장체EB" pitchFamily="18" charset="-127"/>
              </a:rPr>
              <a:t>오시는길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/</a:t>
            </a:r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연락처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(sub5)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57" name="아래쪽 화살표 56"/>
          <p:cNvSpPr/>
          <p:nvPr/>
        </p:nvSpPr>
        <p:spPr>
          <a:xfrm>
            <a:off x="8100392" y="3717032"/>
            <a:ext cx="144016" cy="216024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1.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정보설계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 </a:t>
            </a:r>
            <a:r>
              <a:rPr lang="ko-KR" altLang="en-US" sz="2000" dirty="0">
                <a:latin typeface="a펜고딕B" pitchFamily="18" charset="-127"/>
                <a:ea typeface="a펜고딕B" pitchFamily="18" charset="-127"/>
              </a:rPr>
              <a:t>홈 레이아웃</a:t>
            </a:r>
            <a:endParaRPr lang="en-US" altLang="ko-KR" sz="2000" dirty="0">
              <a:latin typeface="a펜고딕B" pitchFamily="18" charset="-127"/>
              <a:ea typeface="a펜고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556792"/>
            <a:ext cx="9144000" cy="5157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1556792"/>
            <a:ext cx="914400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51520" y="1844824"/>
            <a:ext cx="504056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1600" y="1844824"/>
            <a:ext cx="1296144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36096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72200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08304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07896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2420888"/>
            <a:ext cx="9144000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돈으로 행복을 살 수는 없지만</a:t>
            </a:r>
            <a:r>
              <a:rPr lang="en-US" altLang="ko-KR" sz="1400" dirty="0"/>
              <a:t>, </a:t>
            </a:r>
            <a:r>
              <a:rPr lang="ko-KR" altLang="en-US" sz="1400" dirty="0"/>
              <a:t>맥주 한 잔은 살 수 있습니다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행복과 맥주 한잔은 같은 의미입니다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0" y="4077072"/>
            <a:ext cx="3059832" cy="158417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일러 그림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rgbClr val="FFFF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FF00"/>
                </a:solidFill>
              </a:rPr>
              <a:t>시장성 및 안전성을 갖춘 브랜드 입니다</a:t>
            </a:r>
            <a:r>
              <a:rPr lang="en-US" altLang="ko-KR" sz="1000" dirty="0">
                <a:solidFill>
                  <a:srgbClr val="FFFF00"/>
                </a:solidFill>
              </a:rPr>
              <a:t>.</a:t>
            </a:r>
          </a:p>
          <a:p>
            <a:pPr algn="ctr"/>
            <a:endParaRPr lang="en-US" altLang="ko-KR" sz="800" dirty="0">
              <a:solidFill>
                <a:srgbClr val="FFFF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FF00"/>
                </a:solidFill>
              </a:rPr>
              <a:t>많은 분들의 사랑과 응원을 받는 데는 그 만한 이유가 있습니다</a:t>
            </a:r>
            <a:r>
              <a:rPr lang="en-US" altLang="ko-KR" sz="800" dirty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ko-KR" altLang="en-US" sz="800" dirty="0">
                <a:solidFill>
                  <a:srgbClr val="FFFF00"/>
                </a:solidFill>
              </a:rPr>
              <a:t>계획되고 검증된 브랜드로서 성공의 해답이 보입니다</a:t>
            </a:r>
            <a:r>
              <a:rPr lang="en-US" altLang="ko-KR" sz="800" dirty="0">
                <a:solidFill>
                  <a:srgbClr val="FFFF00"/>
                </a:solidFill>
              </a:rPr>
              <a:t>.</a:t>
            </a:r>
            <a:endParaRPr lang="en-US" altLang="ko-KR" sz="1000" dirty="0"/>
          </a:p>
          <a:p>
            <a:pPr algn="ctr"/>
            <a:endParaRPr lang="en-US" altLang="ko-KR" sz="800" dirty="0">
              <a:solidFill>
                <a:srgbClr val="FFFF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59832" y="4077072"/>
            <a:ext cx="3096344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일러 그림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안정적인 물류 시스템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156176" y="4077072"/>
            <a:ext cx="2987824" cy="158417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555776" y="6453336"/>
            <a:ext cx="38164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835696" y="2420888"/>
            <a:ext cx="259228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4427984" y="2420888"/>
            <a:ext cx="2304256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1.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정보설계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 </a:t>
            </a:r>
            <a:r>
              <a:rPr lang="ko-KR" altLang="en-US" sz="2000" dirty="0">
                <a:latin typeface="a펜고딕B" pitchFamily="18" charset="-127"/>
                <a:ea typeface="a펜고딕B" pitchFamily="18" charset="-127"/>
              </a:rPr>
              <a:t>공방소개</a:t>
            </a:r>
            <a:endParaRPr lang="en-US" altLang="ko-KR" sz="2000" dirty="0">
              <a:latin typeface="a펜고딕B" pitchFamily="18" charset="-127"/>
              <a:ea typeface="a펜고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556792"/>
            <a:ext cx="9144000" cy="5157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1556792"/>
            <a:ext cx="9144000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51520" y="1844824"/>
            <a:ext cx="504056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1600" y="1844824"/>
            <a:ext cx="1296144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36096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72200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308304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207896" y="2132856"/>
            <a:ext cx="792088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2420888"/>
            <a:ext cx="9144000" cy="12961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60" name="직사각형 59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555776" y="6453336"/>
            <a:ext cx="38164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1.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정보설계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 </a:t>
            </a:r>
            <a:r>
              <a:rPr lang="ko-KR" altLang="en-US" sz="2000" dirty="0">
                <a:latin typeface="a펜고딕B" pitchFamily="18" charset="-127"/>
                <a:ea typeface="a펜고딕B" pitchFamily="18" charset="-127"/>
              </a:rPr>
              <a:t>사이트에 들어갈 내용</a:t>
            </a:r>
            <a:endParaRPr lang="en-US" altLang="ko-KR" sz="2000" dirty="0">
              <a:latin typeface="a펜고딕B" pitchFamily="18" charset="-127"/>
              <a:ea typeface="a펜고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552" y="1844824"/>
            <a:ext cx="122413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Kim’s Story(sub1)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5736" y="1844824"/>
            <a:ext cx="1115616" cy="57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서울남산 장체EB" pitchFamily="18" charset="-127"/>
                <a:ea typeface="서울남산 장체EB" pitchFamily="18" charset="-127"/>
              </a:rPr>
              <a:t>공방 소개</a:t>
            </a:r>
            <a:r>
              <a:rPr lang="en-US" altLang="ko-KR" sz="1500" dirty="0">
                <a:latin typeface="서울남산 장체EB" pitchFamily="18" charset="-127"/>
                <a:ea typeface="서울남산 장체EB" pitchFamily="18" charset="-127"/>
              </a:rPr>
              <a:t>(sub1)</a:t>
            </a:r>
            <a:endParaRPr lang="ko-KR" altLang="en-US" sz="15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1835696" y="1988840"/>
            <a:ext cx="288032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5536" y="2636912"/>
            <a:ext cx="278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크래프트</a:t>
            </a:r>
            <a:r>
              <a:rPr lang="ko-KR" altLang="en-US" dirty="0"/>
              <a:t> 비어공방 소개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당신의 </a:t>
            </a:r>
            <a:r>
              <a:rPr lang="ko-KR" altLang="en-US" dirty="0" err="1"/>
              <a:t>첫번째</a:t>
            </a:r>
            <a:r>
              <a:rPr lang="ko-KR" altLang="en-US" dirty="0"/>
              <a:t> 수제맥주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장미다방" pitchFamily="18" charset="-127"/>
                <a:ea typeface="a장미다방" pitchFamily="18" charset="-127"/>
              </a:rPr>
              <a:t>2. </a:t>
            </a:r>
            <a:r>
              <a:rPr lang="ko-KR" altLang="en-US" dirty="0">
                <a:latin typeface="a장미다방" pitchFamily="18" charset="-127"/>
                <a:ea typeface="a장미다방" pitchFamily="18" charset="-127"/>
              </a:rPr>
              <a:t>와이어 프레임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2.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와이어 프레임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5536" y="1196752"/>
            <a:ext cx="2620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>
                <a:latin typeface="a펜고딕B" pitchFamily="18" charset="-127"/>
                <a:ea typeface="a펜고딕B" pitchFamily="18" charset="-127"/>
              </a:rPr>
              <a:t> 홈 화면</a:t>
            </a: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(index.html)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524328" cy="439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a장미다방" pitchFamily="18" charset="-127"/>
                <a:ea typeface="a장미다방" pitchFamily="18" charset="-127"/>
              </a:rPr>
              <a:t>2. </a:t>
            </a:r>
            <a:r>
              <a:rPr lang="ko-KR" altLang="en-US" sz="3000" dirty="0">
                <a:latin typeface="a장미다방" pitchFamily="18" charset="-127"/>
                <a:ea typeface="a장미다방" pitchFamily="18" charset="-127"/>
              </a:rPr>
              <a:t>와이어 프레임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36" y="119675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>
                <a:latin typeface="a펜고딕B" pitchFamily="18" charset="-127"/>
                <a:ea typeface="a펜고딕B" pitchFamily="18" charset="-127"/>
              </a:rPr>
              <a:t> 서브 화면</a:t>
            </a:r>
            <a:r>
              <a:rPr lang="en-US" altLang="ko-KR" sz="2000" dirty="0">
                <a:latin typeface="a펜고딕B" pitchFamily="18" charset="-127"/>
                <a:ea typeface="a펜고딕B" pitchFamily="18" charset="-127"/>
              </a:rPr>
              <a:t>(sub1.html)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255</Words>
  <Application>Microsoft Office PowerPoint</Application>
  <PresentationFormat>화면 슬라이드 쇼(4:3)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a장미다방</vt:lpstr>
      <vt:lpstr>a펜고딕B</vt:lpstr>
      <vt:lpstr>맑은 고딕</vt:lpstr>
      <vt:lpstr>서울남산 장체EB</vt:lpstr>
      <vt:lpstr>Arial</vt:lpstr>
      <vt:lpstr>Wingdings</vt:lpstr>
      <vt:lpstr>Office 테마</vt:lpstr>
      <vt:lpstr>웹사이트 기획안</vt:lpstr>
      <vt:lpstr>1. 정보설계</vt:lpstr>
      <vt:lpstr>1. 정보설계</vt:lpstr>
      <vt:lpstr>1. 정보설계</vt:lpstr>
      <vt:lpstr>1. 정보설계</vt:lpstr>
      <vt:lpstr>1. 정보설계</vt:lpstr>
      <vt:lpstr>2. 와이어 프레임</vt:lpstr>
      <vt:lpstr>2. 와이어 프레임</vt:lpstr>
      <vt:lpstr>2. 와이어 프레임</vt:lpstr>
      <vt:lpstr>3. UI 가이드라인</vt:lpstr>
      <vt:lpstr>3. UI 가이드라인</vt:lpstr>
      <vt:lpstr>3. UI 가이드라인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웹디자인(UI 가이드라인)</dc:title>
  <dc:creator>309-10</dc:creator>
  <cp:lastModifiedBy>Owner</cp:lastModifiedBy>
  <cp:revision>49</cp:revision>
  <dcterms:created xsi:type="dcterms:W3CDTF">2017-08-23T01:55:24Z</dcterms:created>
  <dcterms:modified xsi:type="dcterms:W3CDTF">2017-09-03T06:19:26Z</dcterms:modified>
</cp:coreProperties>
</file>