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99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19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E982-608D-4E05-B93E-AB3D16C7F4C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255" y="96773"/>
            <a:ext cx="10566745" cy="1646302"/>
          </a:xfrm>
        </p:spPr>
        <p:txBody>
          <a:bodyPr/>
          <a:lstStyle/>
          <a:p>
            <a:pPr algn="ctr"/>
            <a:r>
              <a:rPr lang="en-US" smtClean="0"/>
              <a:t>TRƯỜNG ĐẠI HỌC CÔNG NGHIỆP THỰC PHẨM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24" y="1996381"/>
            <a:ext cx="2416003" cy="53982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Đồ án môn: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5627" y="2789515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LẬP TRÌNH TRÊN THIẾT BỊ DI ĐỘNG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1820" y="38887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Đề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tài nhóm 6: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7346" y="4569281"/>
            <a:ext cx="7890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XÂY DỰNG ỨNG DỤNG NGHE NHẠC ONLINE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4220" y="6127177"/>
            <a:ext cx="438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SVTH: Nguyễn Thanh Huy - 2001180454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4220" y="5609839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GVHD: Phạm Đào Minh Vũ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Do Chọn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 </a:t>
            </a:r>
            <a:r>
              <a:rPr lang="vi-VN"/>
              <a:t>Ứn</a:t>
            </a:r>
            <a:r>
              <a:rPr lang="en-US"/>
              <a:t>g dụng nghe nhạc online</a:t>
            </a:r>
            <a:r>
              <a:rPr lang="vi-VN"/>
              <a:t> đang được ưu chọn và nhanh gọn giúp người dùng</a:t>
            </a:r>
            <a:r>
              <a:rPr lang="en-US"/>
              <a:t> giải trí </a:t>
            </a:r>
            <a:r>
              <a:rPr lang="vi-VN"/>
              <a:t>ở mọi nơi </a:t>
            </a:r>
            <a:r>
              <a:rPr lang="en-US"/>
              <a:t>mọi lúc</a:t>
            </a:r>
            <a:r>
              <a:rPr lang="vi-VN"/>
              <a:t> nghe được</a:t>
            </a:r>
            <a:r>
              <a:rPr lang="en-US"/>
              <a:t> những bài nhạc yêu thích của mình</a:t>
            </a:r>
            <a:r>
              <a:rPr lang="vi-VN"/>
              <a:t>.Vì thế nhóm xây dựng một ứng</a:t>
            </a:r>
            <a:r>
              <a:rPr lang="en-US"/>
              <a:t> dụng “Nghe nhạc online”</a:t>
            </a:r>
            <a:r>
              <a:rPr lang="vi-V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UseCase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34" y="1720736"/>
            <a:ext cx="6721621" cy="43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0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Sở Dữ Liệu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7" y="1654234"/>
            <a:ext cx="7614458" cy="43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Cơ Sở Dữ Liệu Được Sử Dụng: Mysql và Sqlite</a:t>
            </a:r>
          </a:p>
          <a:p>
            <a:pPr lvl="0"/>
            <a:r>
              <a:rPr lang="en-US"/>
              <a:t>Có mối quan hệ nhiều nhều giữa playlist và songs (được liên kết bởi bảng song_playlist)</a:t>
            </a:r>
          </a:p>
          <a:p>
            <a:pPr lvl="0"/>
            <a:r>
              <a:rPr lang="en-US"/>
              <a:t>Có mối quan hệ nhiều nhều giữa album và songs (được liên kết bởi bảng song_album)</a:t>
            </a:r>
          </a:p>
          <a:p>
            <a:pPr lvl="0"/>
            <a:r>
              <a:rPr lang="en-US"/>
              <a:t>Có mối quan hệ nhiều nhều giữa genre và songs (được liên kết bởi bảng song_genre)</a:t>
            </a:r>
          </a:p>
          <a:p>
            <a:pPr lvl="0"/>
            <a:r>
              <a:rPr lang="en-US"/>
              <a:t>Có mối quan hệ nhiều nhều giữa artist và songs (được liên kết bởi bảng song_artist)</a:t>
            </a:r>
          </a:p>
          <a:p>
            <a:r>
              <a:rPr lang="en-US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20" y="2160588"/>
            <a:ext cx="68659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58" y="66502"/>
            <a:ext cx="10328716" cy="56001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473498"/>
            <a:ext cx="2105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7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188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TRƯỜNG ĐẠI HỌC CÔNG NGHIỆP THỰC PHẨM</vt:lpstr>
      <vt:lpstr>Lý Do Chọn Đề Tài</vt:lpstr>
      <vt:lpstr>Sơ Đồ UseCase</vt:lpstr>
      <vt:lpstr>Cơ Sở Dữ Liệu</vt:lpstr>
      <vt:lpstr>PowerPoint Presentation</vt:lpstr>
      <vt:lpstr>Cấu Trúc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THỰC PHẨM</dc:title>
  <dc:creator>Huy</dc:creator>
  <cp:lastModifiedBy>Huy</cp:lastModifiedBy>
  <cp:revision>10</cp:revision>
  <dcterms:created xsi:type="dcterms:W3CDTF">2021-07-13T07:43:23Z</dcterms:created>
  <dcterms:modified xsi:type="dcterms:W3CDTF">2021-07-15T00:50:05Z</dcterms:modified>
</cp:coreProperties>
</file>