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66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DAD1C-5E4E-8C47-AA08-6C2AE315FDD2}" type="datetimeFigureOut">
              <a:rPr lang="en-VN" smtClean="0"/>
              <a:t>18/02/2023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EEF66-8309-1E44-9B15-1D515736A8C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001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24B8-D3F7-4C0C-28AF-659C7C19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F1805-7249-2158-B3EB-84160DA1A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0DB5-7F24-75E6-03AC-3AAC77EE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2D83-BAFC-1847-A55A-9EE29DA90534}" type="datetime1">
              <a:rPr lang="en-US" smtClean="0"/>
              <a:t>2/18/23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CD4E-7673-9867-2A60-CA6BBEB3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ADE2-F85B-5851-A987-2E43CB84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954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F190-578E-7F2C-F87A-FEA81A1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55FCD-28B6-6238-93B1-F468B8C6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624B-1885-5F60-0AC8-4C41ED08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46CB-FDA9-674B-89B9-9CDD91A87F37}" type="datetime1">
              <a:rPr lang="en-US" smtClean="0"/>
              <a:t>2/18/23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DC60-24E5-6B65-C002-51D1F3F7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FCFD-546E-89E8-3A05-48A8EF9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971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A6FC6-DA0D-F95F-7A99-8B32A519F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C3849-6D42-2E0C-30CF-27F62C70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0E48-AAB0-88EC-411E-85F6B4F2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2930-8CD2-BB44-8F0E-17AAF8FB54D1}" type="datetime1">
              <a:rPr lang="en-US" smtClean="0"/>
              <a:t>2/18/23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F9ED-A72F-20D9-883A-83A9E1F5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DD0A-6AA0-215A-0211-5DC9B40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399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5A3F-3EE9-2D06-A76A-60B37FFD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ADB8-3A27-E304-08C7-A47D802C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A7F7-85C6-878B-DB57-81EDF817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A55C-5B80-3845-9652-B20B25929375}" type="datetime1">
              <a:rPr lang="en-US" smtClean="0"/>
              <a:t>2/18/23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D2A9-3466-A2BE-59ED-F0EAFD92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579E8-80BF-8D40-0B88-4A94D4BE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392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4D86-78F7-C07F-E682-4A09429C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FDE7-5624-587E-9BF0-674576467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F2E1-65C1-8CBD-E0FB-3E4C56CC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D1E1-BD62-9747-A763-4E789F1345EF}" type="datetime1">
              <a:rPr lang="en-US" smtClean="0"/>
              <a:t>2/18/23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B866-B2B3-A077-38A4-0E7EF46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C9CD-5D91-65AB-9816-32677E23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60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B6B0-7ACA-B7F5-C7EF-5B384558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4BF3-0EEE-8D22-BB59-F9B7DB1D3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962BB-E6B2-9D8B-19B1-E52E45C33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99AB-9DAF-A14A-F12F-C357A5A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49A9-FCD5-0846-AF39-85BACADE03FD}" type="datetime1">
              <a:rPr lang="en-US" smtClean="0"/>
              <a:t>2/18/23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452B-94DC-6878-A9DD-66C5F779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8089D-7BE5-D8A7-6656-1F76CD4E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62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9219-5D78-B14E-D52F-59819A0D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07D4-221A-9ADF-D2DF-20B91FC0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7AEFF-6F93-CA57-D7B2-8CE784F6E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36622-BDCA-FF42-7FA1-5B25556DA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DB7BA-DEAB-D264-2FBC-0A39DE059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8031E-571E-C785-E4C2-968BB5C1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7F2C-6AD6-924A-ADCC-1D285F3C30FC}" type="datetime1">
              <a:rPr lang="en-US" smtClean="0"/>
              <a:t>2/18/23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0FAB3-CC8C-D63A-84DD-9085B263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A4F53-1E00-5048-173A-23BEFA42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16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AE28-D6B4-3065-2608-C9E1966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E3B03-B946-0C02-9416-42882DDF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4D08-824D-D844-A476-ADA95C811381}" type="datetime1">
              <a:rPr lang="en-US" smtClean="0"/>
              <a:t>2/18/23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A0C6E-1F5C-B202-6B4C-6D2E6680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394C-1ED3-58F1-D284-5EEB7F8D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271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28E44-DCF2-C20C-4B18-FBD692D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6B25-7C5F-C241-8556-AE202FF4FF44}" type="datetime1">
              <a:rPr lang="en-US" smtClean="0"/>
              <a:t>2/18/23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404A8-1D15-7F3A-2E51-50BF1CF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F921-6747-3F11-8EFA-BD53C524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349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64C6-5005-62E0-9A6A-F135BDF8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1053-9EA1-2DD1-7909-6B580487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B08AF-8196-EC49-2FCE-5D56811E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E08A7-A741-66EE-E574-1E95C210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B5D-6610-C640-9CBF-4D0F9C101249}" type="datetime1">
              <a:rPr lang="en-US" smtClean="0"/>
              <a:t>2/18/23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6AF56-6F34-A16E-10A0-4A6A2AAC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A924-2795-EAF9-1E21-4627EE91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28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D6EE-EA37-7311-3531-997BEC4C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F89FA-1FE0-C3EE-E86E-C08CA7803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32EA2-A70E-7BB6-C1B7-65722E75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322-C8B8-4E3F-68C0-FD3D5AE9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BF0-1F15-0D4A-8CF0-A7EEC400CDB6}" type="datetime1">
              <a:rPr lang="en-US" smtClean="0"/>
              <a:t>2/18/23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9568C-FC1A-4E37-47D1-91B184E7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4C81D-91EE-00D7-B010-608EF57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49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BAEE4-F953-BA1E-92B8-C76A2C9E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7F585-79F1-2CCE-FD09-20DEBCF97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9176-7237-F80F-BA32-30E1089DD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03BE-6C02-B142-AF81-2B6408B8DA72}" type="datetime1">
              <a:rPr lang="en-US" smtClean="0"/>
              <a:t>2/18/23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0C14-4A89-0944-6F59-706300FBA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1440-D91D-24BD-9824-7E28C8AC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0280-F23E-374B-AB95-7DA775DEB6B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17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anh@hufi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brosa.ee.columbia.edu/~dpwe/tmp/millionsongsubset.tar.gz" TargetMode="External"/><Relationship Id="rId2" Type="http://schemas.openxmlformats.org/officeDocument/2006/relationships/hyperlink" Target="http://millionsongdatase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525A-DB30-EBF4-EB63-DF323B7AD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134" y="701274"/>
            <a:ext cx="10171134" cy="1893335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Big Data analytics algorithms</a:t>
            </a:r>
            <a:endParaRPr lang="en-VN" b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AEF2-C425-C2DC-42F6-97A584457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03219"/>
            <a:ext cx="9144000" cy="1363809"/>
          </a:xfrm>
        </p:spPr>
        <p:txBody>
          <a:bodyPr/>
          <a:lstStyle/>
          <a:p>
            <a:r>
              <a:rPr lang="en-VN" dirty="0"/>
              <a:t>Assoc. Prof. Dr.techn. Dang Tran Khanh (Đặng Trần Khánh)</a:t>
            </a:r>
          </a:p>
          <a:p>
            <a:r>
              <a:rPr lang="en-US" dirty="0">
                <a:hlinkClick r:id="rId2"/>
              </a:rPr>
              <a:t>khanh@hufi.edu.vn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9749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577E-1AF4-8AC1-BCB9-2F67E2EC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997B-CE3B-849B-B810-312695E9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4607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Frameworks</a:t>
            </a:r>
          </a:p>
          <a:p>
            <a:pPr lvl="1"/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, H2O 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r>
              <a:rPr lang="en-US" dirty="0"/>
              <a:t>Exercise (in class):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/>
                <a:latin typeface="Helvetica" pitchFamily="2" charset="0"/>
              </a:rPr>
              <a:t>Case Study: Song Recommendation System (cf. 11.3 [1])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cs typeface="Times New Roman" panose="02020603050405020304" pitchFamily="18" charset="0"/>
              </a:rPr>
              <a:t>Reading: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[1] chapter 11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Internet</a:t>
            </a:r>
            <a:endParaRPr lang="en-US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F2E6-D536-3137-CD71-4046CDF5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846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577E-1AF4-8AC1-BCB9-2F67E2EC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Recommendation System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997B-CE3B-849B-B810-312695E9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460765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cs typeface="Times New Roman" panose="02020603050405020304" pitchFamily="18" charset="0"/>
                <a:hlinkClick r:id="rId2"/>
              </a:rPr>
              <a:t>http://millionsongdataset.com/</a:t>
            </a:r>
            <a:endParaRPr lang="en-US" dirty="0">
              <a:effectLst/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Cf. 11.3 [1], only use a subset of the data set: </a:t>
            </a:r>
            <a:r>
              <a:rPr lang="en-US" dirty="0">
                <a:cs typeface="Times New Roman" panose="02020603050405020304" pitchFamily="18" charset="0"/>
                <a:hlinkClick r:id="rId3"/>
              </a:rPr>
              <a:t>http://labrosa.ee.columbia.edu/~dpwe/tmp/millionsongsubset.tar.gz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effectLst/>
                <a:cs typeface="Times New Roman" panose="02020603050405020304" pitchFamily="18" charset="0"/>
              </a:rPr>
              <a:t>Further detailed descriptions:</a:t>
            </a:r>
            <a:endParaRPr lang="en-US" dirty="0"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Thierry </a:t>
            </a:r>
            <a:r>
              <a:rPr lang="en-US" dirty="0" err="1"/>
              <a:t>Bertin-Mahieux</a:t>
            </a:r>
            <a:r>
              <a:rPr lang="en-US" dirty="0"/>
              <a:t>, Daniel P.W. Ellis, Brian Whitman, and Paul </a:t>
            </a:r>
            <a:r>
              <a:rPr lang="en-US" dirty="0" err="1"/>
              <a:t>Lamere</a:t>
            </a:r>
            <a:r>
              <a:rPr lang="en-US" dirty="0"/>
              <a:t>. The Million Song Dataset. In Proceedings of the 12th International Society for Music Information Retrieval Conference (</a:t>
            </a:r>
            <a:r>
              <a:rPr lang="en-US" dirty="0" err="1"/>
              <a:t>ISMIR</a:t>
            </a:r>
            <a:r>
              <a:rPr lang="en-US" dirty="0"/>
              <a:t> 2011), 2011.</a:t>
            </a:r>
            <a:endParaRPr lang="en-US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F2E6-D536-3137-CD71-4046CDF5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0280-F23E-374B-AB95-7DA775DEB6B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066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{DD5720AC-FDAE-FB44-A22A-F9942B676B3A}tf10001122</Template>
  <TotalTime>1696</TotalTime>
  <Words>152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Times New Roman</vt:lpstr>
      <vt:lpstr>Office Theme</vt:lpstr>
      <vt:lpstr>Big Data analytics algorithms</vt:lpstr>
      <vt:lpstr>Outline</vt:lpstr>
      <vt:lpstr>Song Recommendation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Machine Learning</dc:title>
  <dc:creator>Khoa Công nghệ Thông tin</dc:creator>
  <cp:lastModifiedBy>Microsoft Office User</cp:lastModifiedBy>
  <cp:revision>288</cp:revision>
  <dcterms:created xsi:type="dcterms:W3CDTF">2022-06-17T13:42:38Z</dcterms:created>
  <dcterms:modified xsi:type="dcterms:W3CDTF">2023-02-18T14:41:07Z</dcterms:modified>
</cp:coreProperties>
</file>