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FE1"/>
    <a:srgbClr val="FF66FF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-23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4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0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D36B-BAEA-45D1-9D93-BB61A9B513CA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B4E8-0240-46B1-85EE-C6459887D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1046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공유차가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1671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2296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결제버튼이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7381" y="2331720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0778" y="229431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결제 정보가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01403" y="229431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4442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403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17381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9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945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49536" y="2052096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9330" y="406193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88225" y="4050377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53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388" y="4054436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2751" y="3005505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2480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9486" y="1144297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7" idx="3"/>
            <a:endCxn id="37" idx="1"/>
          </p:cNvCxnSpPr>
          <p:nvPr/>
        </p:nvCxnSpPr>
        <p:spPr>
          <a:xfrm>
            <a:off x="7393944" y="2522404"/>
            <a:ext cx="1422504" cy="302466"/>
          </a:xfrm>
          <a:prstGeom prst="bentConnector3">
            <a:avLst>
              <a:gd name="adj1" fmla="val 38723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26685" y="2282900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448" y="2468801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배송요청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44652" y="404021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01676" y="376163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39" idx="0"/>
          </p:cNvCxnSpPr>
          <p:nvPr/>
        </p:nvCxnSpPr>
        <p:spPr>
          <a:xfrm rot="10800000">
            <a:off x="988127" y="1144298"/>
            <a:ext cx="10366869" cy="1456439"/>
          </a:xfrm>
          <a:prstGeom prst="bentConnector4">
            <a:avLst>
              <a:gd name="adj1" fmla="val -10056"/>
              <a:gd name="adj2" fmla="val 126711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39" idx="0"/>
          </p:cNvCxnSpPr>
          <p:nvPr/>
        </p:nvCxnSpPr>
        <p:spPr>
          <a:xfrm flipH="1" flipV="1">
            <a:off x="988126" y="1144297"/>
            <a:ext cx="10597379" cy="3454720"/>
          </a:xfrm>
          <a:prstGeom prst="bentConnector4">
            <a:avLst>
              <a:gd name="adj1" fmla="val -4730"/>
              <a:gd name="adj2" fmla="val 111230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13" idx="1"/>
          </p:cNvCxnSpPr>
          <p:nvPr/>
        </p:nvCxnSpPr>
        <p:spPr>
          <a:xfrm flipV="1">
            <a:off x="3506737" y="2551499"/>
            <a:ext cx="1223565" cy="10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3"/>
            <a:endCxn id="43" idx="1"/>
          </p:cNvCxnSpPr>
          <p:nvPr/>
        </p:nvCxnSpPr>
        <p:spPr>
          <a:xfrm>
            <a:off x="3506610" y="4610573"/>
            <a:ext cx="1223077" cy="583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56" idx="1"/>
          </p:cNvCxnSpPr>
          <p:nvPr/>
        </p:nvCxnSpPr>
        <p:spPr>
          <a:xfrm>
            <a:off x="7393329" y="4587312"/>
            <a:ext cx="1451323" cy="15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421776" y="5995225"/>
            <a:ext cx="3267049" cy="19295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statusview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06660" y="6550281"/>
            <a:ext cx="1097280" cy="10972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상태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918993" y="3179256"/>
            <a:ext cx="656040" cy="656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46" name="타원 45"/>
          <p:cNvSpPr/>
          <p:nvPr/>
        </p:nvSpPr>
        <p:spPr>
          <a:xfrm>
            <a:off x="8225004" y="3182240"/>
            <a:ext cx="656040" cy="656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  <p:sp>
        <p:nvSpPr>
          <p:cNvPr id="47" name="타원 46"/>
          <p:cNvSpPr/>
          <p:nvPr/>
        </p:nvSpPr>
        <p:spPr>
          <a:xfrm>
            <a:off x="4850620" y="6543865"/>
            <a:ext cx="656040" cy="656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472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5" y="341108"/>
            <a:ext cx="10766469" cy="6175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20912" y="1700613"/>
            <a:ext cx="1179320" cy="581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배송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84833" y="1700612"/>
            <a:ext cx="1179320" cy="581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접수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52872" y="1700612"/>
            <a:ext cx="1179320" cy="581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77477" y="606751"/>
            <a:ext cx="1335637" cy="606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주문 접수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10849" y="606751"/>
            <a:ext cx="1335637" cy="606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46770" y="606751"/>
            <a:ext cx="1335637" cy="606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배송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9449778">
            <a:off x="1701046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공유차가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1671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449778">
            <a:off x="4782296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결제버튼이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17381" y="2331720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9449778">
            <a:off x="7860778" y="229431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결제 정보가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01403" y="229431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4442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01403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7381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1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41671" y="233172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17381" y="2331720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01403" y="229431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4442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01403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7381" y="3764281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06956" y="1996441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0908" y="1675629"/>
            <a:ext cx="681325" cy="1097280"/>
            <a:chOff x="1582348" y="4682948"/>
            <a:chExt cx="681325" cy="1097280"/>
          </a:xfrm>
        </p:grpSpPr>
        <p:sp>
          <p:nvSpPr>
            <p:cNvPr id="22" name="직사각형 21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206956" y="4085675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94259" y="4455702"/>
            <a:ext cx="681325" cy="1097280"/>
            <a:chOff x="1582348" y="4682948"/>
            <a:chExt cx="681325" cy="1097280"/>
          </a:xfrm>
        </p:grpSpPr>
        <p:sp>
          <p:nvSpPr>
            <p:cNvPr id="30" name="직사각형 29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5290978" y="1974843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0978" y="40212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66688" y="195208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866010" y="1680501"/>
            <a:ext cx="681325" cy="1097280"/>
            <a:chOff x="1582348" y="4682948"/>
            <a:chExt cx="681325" cy="1097280"/>
          </a:xfrm>
        </p:grpSpPr>
        <p:sp>
          <p:nvSpPr>
            <p:cNvPr id="40" name="직사각형 39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업체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22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6987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5000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09866" y="201860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9750" y="4029849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48555" y="4016885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795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58638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43504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1808" y="402235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83171" y="2973421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88522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02515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24385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58023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5047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26685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44652" y="4008128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01676" y="3729552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74422" y="2985617"/>
            <a:ext cx="681325" cy="1097280"/>
            <a:chOff x="1582348" y="4682948"/>
            <a:chExt cx="681325" cy="1097280"/>
          </a:xfrm>
        </p:grpSpPr>
        <p:sp>
          <p:nvSpPr>
            <p:cNvPr id="27" name="직사각형 2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업체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4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41541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09866" y="201860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1414" y="4029849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48555" y="4016885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617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43504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3472" y="402235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4835" y="2973421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56885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26685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44652" y="4008128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01676" y="3729552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74422" y="2985617"/>
            <a:ext cx="681325" cy="1097280"/>
            <a:chOff x="1582348" y="4682948"/>
            <a:chExt cx="681325" cy="1097280"/>
          </a:xfrm>
        </p:grpSpPr>
        <p:sp>
          <p:nvSpPr>
            <p:cNvPr id="27" name="직사각형 2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업체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8843504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945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49536" y="202001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9330" y="4029849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88225" y="401829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53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388" y="402235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2751" y="2973421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2480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62684" y="1663943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결제요청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(order)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6110" y="4779883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 요청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(order)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25658" y="1675824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925658" y="4729898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3208" y="1617695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배송요청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44652" y="4008128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01676" y="3729552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626685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25586" y="4749339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 요청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6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945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49536" y="2052096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9330" y="4029849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88225" y="4050377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53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388" y="402235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2751" y="2973421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2480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62684" y="1663943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결제요청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(order)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6110" y="4779883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 요청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(order)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9486" y="1144297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35" idx="3"/>
            <a:endCxn id="13" idx="1"/>
          </p:cNvCxnSpPr>
          <p:nvPr/>
        </p:nvCxnSpPr>
        <p:spPr>
          <a:xfrm>
            <a:off x="4159964" y="2020012"/>
            <a:ext cx="570338" cy="531487"/>
          </a:xfrm>
          <a:prstGeom prst="bentConnector3">
            <a:avLst>
              <a:gd name="adj1" fmla="val 27498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6" idx="3"/>
            <a:endCxn id="43" idx="1"/>
          </p:cNvCxnSpPr>
          <p:nvPr/>
        </p:nvCxnSpPr>
        <p:spPr>
          <a:xfrm flipV="1">
            <a:off x="4153390" y="4616407"/>
            <a:ext cx="576297" cy="519545"/>
          </a:xfrm>
          <a:prstGeom prst="bentConnector3">
            <a:avLst>
              <a:gd name="adj1" fmla="val 30514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3"/>
            <a:endCxn id="37" idx="1"/>
          </p:cNvCxnSpPr>
          <p:nvPr/>
        </p:nvCxnSpPr>
        <p:spPr>
          <a:xfrm>
            <a:off x="7393944" y="2522404"/>
            <a:ext cx="1422504" cy="302466"/>
          </a:xfrm>
          <a:prstGeom prst="bentConnector3">
            <a:avLst>
              <a:gd name="adj1" fmla="val 38723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26685" y="2282900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448" y="2468801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배송요청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44652" y="404021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01676" y="376163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꺾인 연결선 56"/>
          <p:cNvCxnSpPr>
            <a:stCxn id="42" idx="3"/>
            <a:endCxn id="56" idx="1"/>
          </p:cNvCxnSpPr>
          <p:nvPr/>
        </p:nvCxnSpPr>
        <p:spPr>
          <a:xfrm>
            <a:off x="7393329" y="4587312"/>
            <a:ext cx="1451323" cy="154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39" idx="0"/>
          </p:cNvCxnSpPr>
          <p:nvPr/>
        </p:nvCxnSpPr>
        <p:spPr>
          <a:xfrm rot="10800000">
            <a:off x="988127" y="1144298"/>
            <a:ext cx="10366869" cy="1456439"/>
          </a:xfrm>
          <a:prstGeom prst="bentConnector4">
            <a:avLst>
              <a:gd name="adj1" fmla="val -10056"/>
              <a:gd name="adj2" fmla="val 126711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39" idx="0"/>
          </p:cNvCxnSpPr>
          <p:nvPr/>
        </p:nvCxnSpPr>
        <p:spPr>
          <a:xfrm flipH="1" flipV="1">
            <a:off x="988126" y="1144297"/>
            <a:ext cx="10597379" cy="3454720"/>
          </a:xfrm>
          <a:prstGeom prst="bentConnector4">
            <a:avLst>
              <a:gd name="adj1" fmla="val -4730"/>
              <a:gd name="adj2" fmla="val 111230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945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49536" y="2052096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9330" y="406193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88225" y="4050377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53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388" y="4054436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2751" y="3005505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2480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9486" y="1144297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7" idx="3"/>
            <a:endCxn id="37" idx="1"/>
          </p:cNvCxnSpPr>
          <p:nvPr/>
        </p:nvCxnSpPr>
        <p:spPr>
          <a:xfrm>
            <a:off x="7393944" y="2522404"/>
            <a:ext cx="1422504" cy="302466"/>
          </a:xfrm>
          <a:prstGeom prst="bentConnector3">
            <a:avLst>
              <a:gd name="adj1" fmla="val 38723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26685" y="2282900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448" y="2468801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배송요청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44652" y="404021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01676" y="376163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39" idx="0"/>
          </p:cNvCxnSpPr>
          <p:nvPr/>
        </p:nvCxnSpPr>
        <p:spPr>
          <a:xfrm rot="10800000">
            <a:off x="988127" y="1144298"/>
            <a:ext cx="10366869" cy="1456439"/>
          </a:xfrm>
          <a:prstGeom prst="bentConnector4">
            <a:avLst>
              <a:gd name="adj1" fmla="val -10056"/>
              <a:gd name="adj2" fmla="val 126711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39" idx="0"/>
          </p:cNvCxnSpPr>
          <p:nvPr/>
        </p:nvCxnSpPr>
        <p:spPr>
          <a:xfrm flipH="1" flipV="1">
            <a:off x="988126" y="1144297"/>
            <a:ext cx="10597379" cy="3454720"/>
          </a:xfrm>
          <a:prstGeom prst="bentConnector4">
            <a:avLst>
              <a:gd name="adj1" fmla="val -4730"/>
              <a:gd name="adj2" fmla="val 111230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13" idx="1"/>
          </p:cNvCxnSpPr>
          <p:nvPr/>
        </p:nvCxnSpPr>
        <p:spPr>
          <a:xfrm flipV="1">
            <a:off x="3506737" y="2551499"/>
            <a:ext cx="1223565" cy="10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3"/>
            <a:endCxn id="43" idx="1"/>
          </p:cNvCxnSpPr>
          <p:nvPr/>
        </p:nvCxnSpPr>
        <p:spPr>
          <a:xfrm>
            <a:off x="3506610" y="4610573"/>
            <a:ext cx="1223077" cy="583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56" idx="1"/>
          </p:cNvCxnSpPr>
          <p:nvPr/>
        </p:nvCxnSpPr>
        <p:spPr>
          <a:xfrm>
            <a:off x="7393329" y="4587312"/>
            <a:ext cx="1451323" cy="15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9457" y="20129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6664" y="1973764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승인됨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49536" y="2052096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시작됨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9330" y="4061933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88225" y="4050377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533" y="200604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0302" y="2002859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388" y="4054436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2751" y="3005505"/>
            <a:ext cx="681325" cy="1097280"/>
            <a:chOff x="1582348" y="4682948"/>
            <a:chExt cx="681325" cy="1097280"/>
          </a:xfrm>
        </p:grpSpPr>
        <p:sp>
          <p:nvSpPr>
            <p:cNvPr id="17" name="직사각형 16"/>
            <p:cNvSpPr/>
            <p:nvPr/>
          </p:nvSpPr>
          <p:spPr>
            <a:xfrm>
              <a:off x="1582348" y="4682948"/>
              <a:ext cx="681325" cy="1097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798297" y="4982162"/>
              <a:ext cx="249426" cy="2494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2" idx="4"/>
            </p:cNvCxnSpPr>
            <p:nvPr/>
          </p:nvCxnSpPr>
          <p:spPr>
            <a:xfrm>
              <a:off x="1923010" y="5231588"/>
              <a:ext cx="0" cy="310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766396" y="5339622"/>
              <a:ext cx="313227" cy="3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923010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1766396" y="5530802"/>
              <a:ext cx="156613" cy="11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724801" y="2741100"/>
            <a:ext cx="1097280" cy="1658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접수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179" y="225081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6049" y="4038672"/>
            <a:ext cx="109728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9687" y="4067767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6711" y="3789191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결제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3" y="1347537"/>
            <a:ext cx="3443918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1777" y="1347537"/>
            <a:ext cx="326704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5420" y="1347537"/>
            <a:ext cx="3621569" cy="42351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9486" y="1144297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접수상태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(delivery)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7" idx="3"/>
            <a:endCxn id="37" idx="1"/>
          </p:cNvCxnSpPr>
          <p:nvPr/>
        </p:nvCxnSpPr>
        <p:spPr>
          <a:xfrm>
            <a:off x="7393944" y="2522404"/>
            <a:ext cx="1422504" cy="302466"/>
          </a:xfrm>
          <a:prstGeom prst="bentConnector3">
            <a:avLst>
              <a:gd name="adj1" fmla="val 38723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26685" y="2282900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448" y="2468801"/>
            <a:ext cx="1097280" cy="712138"/>
          </a:xfrm>
          <a:prstGeom prst="rect">
            <a:avLst/>
          </a:prstGeom>
          <a:solidFill>
            <a:srgbClr val="CF8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배송요청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(payment)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44652" y="4040212"/>
            <a:ext cx="1097280" cy="1097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01676" y="3761636"/>
            <a:ext cx="1097280" cy="109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배송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39" idx="0"/>
          </p:cNvCxnSpPr>
          <p:nvPr/>
        </p:nvCxnSpPr>
        <p:spPr>
          <a:xfrm rot="10800000">
            <a:off x="988127" y="1144298"/>
            <a:ext cx="10366869" cy="1456439"/>
          </a:xfrm>
          <a:prstGeom prst="bentConnector4">
            <a:avLst>
              <a:gd name="adj1" fmla="val -10056"/>
              <a:gd name="adj2" fmla="val 126711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39" idx="0"/>
          </p:cNvCxnSpPr>
          <p:nvPr/>
        </p:nvCxnSpPr>
        <p:spPr>
          <a:xfrm flipH="1" flipV="1">
            <a:off x="988126" y="1144297"/>
            <a:ext cx="10597379" cy="3454720"/>
          </a:xfrm>
          <a:prstGeom prst="bentConnector4">
            <a:avLst>
              <a:gd name="adj1" fmla="val -4730"/>
              <a:gd name="adj2" fmla="val 111230"/>
            </a:avLst>
          </a:prstGeom>
          <a:ln w="349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13" idx="1"/>
          </p:cNvCxnSpPr>
          <p:nvPr/>
        </p:nvCxnSpPr>
        <p:spPr>
          <a:xfrm flipV="1">
            <a:off x="3506737" y="2551499"/>
            <a:ext cx="1223565" cy="10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3"/>
            <a:endCxn id="43" idx="1"/>
          </p:cNvCxnSpPr>
          <p:nvPr/>
        </p:nvCxnSpPr>
        <p:spPr>
          <a:xfrm>
            <a:off x="3506610" y="4610573"/>
            <a:ext cx="1223077" cy="583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56" idx="1"/>
          </p:cNvCxnSpPr>
          <p:nvPr/>
        </p:nvCxnSpPr>
        <p:spPr>
          <a:xfrm>
            <a:off x="7393329" y="4587312"/>
            <a:ext cx="1451323" cy="15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392</Words>
  <Application>Microsoft Office PowerPoint</Application>
  <PresentationFormat>와이드스크린</PresentationFormat>
  <Paragraphs>213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13</cp:revision>
  <dcterms:created xsi:type="dcterms:W3CDTF">2020-10-20T03:02:46Z</dcterms:created>
  <dcterms:modified xsi:type="dcterms:W3CDTF">2020-10-20T14:24:13Z</dcterms:modified>
</cp:coreProperties>
</file>