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FE33-4A9F-4906-A7D3-AA57139CF2F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29AD-2A8B-4240-A14B-70E0F3EC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4991"/>
            <a:ext cx="9144000" cy="984972"/>
          </a:xfrm>
        </p:spPr>
        <p:txBody>
          <a:bodyPr/>
          <a:lstStyle/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960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48590"/>
            <a:ext cx="306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QwikAdmin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5" y="2409690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5" y="2779022"/>
            <a:ext cx="32940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Total Sales Value (Graph)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Sales (Order and 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Credit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(User)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6" y="373184"/>
            <a:ext cx="6739770" cy="15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371447"/>
            <a:ext cx="5815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Counter should auto-updateafter QwikVendor confirmation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0039"/>
              </p:ext>
            </p:extLst>
          </p:nvPr>
        </p:nvGraphicFramePr>
        <p:xfrm>
          <a:off x="3601846" y="2370163"/>
          <a:ext cx="7794699" cy="271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6876">
                <a:tc>
                  <a:txBody>
                    <a:bodyPr/>
                    <a:lstStyle/>
                    <a:p>
                      <a:r>
                        <a:rPr lang="en-US" dirty="0"/>
                        <a:t>Date &amp;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r>
                        <a:rPr lang="en-US" baseline="0" dirty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15502" y="50873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Auto-populate from </a:t>
            </a:r>
            <a:r>
              <a:rPr lang="en-US" b="1" dirty="0">
                <a:solidFill>
                  <a:prstClr val="black"/>
                </a:solidFill>
              </a:rPr>
              <a:t>Orders (Delivered to customers)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Auto-populate from Anticipatory orders (Delivered to customers)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Editable by Admin (In case of dispute). Edit should be trackable</a:t>
            </a:r>
          </a:p>
        </p:txBody>
      </p:sp>
    </p:spTree>
    <p:extLst>
      <p:ext uri="{BB962C8B-B14F-4D97-AF65-F5344CB8AC3E}">
        <p14:creationId xmlns:p14="http://schemas.microsoft.com/office/powerpoint/2010/main" val="3264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48590"/>
            <a:ext cx="306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QwikAdmin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5" y="2409690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5" y="2779022"/>
            <a:ext cx="32940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Total Sales Value (Graph)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Sales (Order and 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Credit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(User)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6" y="373184"/>
            <a:ext cx="6739770" cy="15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371447"/>
            <a:ext cx="5815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Counter should auto-updateafter QwikVendor confirmation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99736"/>
              </p:ext>
            </p:extLst>
          </p:nvPr>
        </p:nvGraphicFramePr>
        <p:xfrm>
          <a:off x="3564085" y="2039639"/>
          <a:ext cx="75190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2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71368">
                <a:tc>
                  <a:txBody>
                    <a:bodyPr/>
                    <a:lstStyle/>
                    <a:p>
                      <a:r>
                        <a:rPr lang="en-US" dirty="0"/>
                        <a:t>Order Date &amp;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payment </a:t>
                      </a:r>
                      <a:r>
                        <a:rPr lang="en-US" baseline="0" dirty="0" err="1"/>
                        <a:t>Aount</a:t>
                      </a:r>
                      <a:r>
                        <a:rPr lang="en-US" baseline="0" dirty="0"/>
                        <a:t>/Date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payment Amount/Date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 payment Amount/Date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15502" y="50873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Auto-populate from </a:t>
            </a:r>
            <a:r>
              <a:rPr lang="en-US" b="1" dirty="0">
                <a:solidFill>
                  <a:prstClr val="black"/>
                </a:solidFill>
              </a:rPr>
              <a:t>Payment Anticipatory &amp; Payment user ( only Pay later and pay small small) 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The balance should be Sales value-(1</a:t>
            </a:r>
            <a:r>
              <a:rPr lang="en-US" baseline="30000" dirty="0">
                <a:solidFill>
                  <a:prstClr val="black"/>
                </a:solidFill>
              </a:rPr>
              <a:t>st</a:t>
            </a:r>
            <a:r>
              <a:rPr lang="en-US" dirty="0">
                <a:solidFill>
                  <a:prstClr val="black"/>
                </a:solidFill>
              </a:rPr>
              <a:t>+2</a:t>
            </a:r>
            <a:r>
              <a:rPr lang="en-US" baseline="30000" dirty="0">
                <a:solidFill>
                  <a:prstClr val="black"/>
                </a:solidFill>
              </a:rPr>
              <a:t>nd</a:t>
            </a:r>
            <a:r>
              <a:rPr lang="en-US" dirty="0">
                <a:solidFill>
                  <a:prstClr val="black"/>
                </a:solidFill>
              </a:rPr>
              <a:t>+ 3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payment)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If fully paid the </a:t>
            </a:r>
            <a:r>
              <a:rPr lang="en-US" dirty="0" err="1">
                <a:solidFill>
                  <a:prstClr val="black"/>
                </a:solidFill>
              </a:rPr>
              <a:t>the</a:t>
            </a:r>
            <a:r>
              <a:rPr lang="en-US" dirty="0">
                <a:solidFill>
                  <a:prstClr val="black"/>
                </a:solidFill>
              </a:rPr>
              <a:t> remark should show settled, if not, it should show, not fully paid.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There should be search option for remark(settled, not fully paid)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Editable by Admin (In case of dispute). Edit should be trackable</a:t>
            </a:r>
          </a:p>
        </p:txBody>
      </p:sp>
    </p:spTree>
    <p:extLst>
      <p:ext uri="{BB962C8B-B14F-4D97-AF65-F5344CB8AC3E}">
        <p14:creationId xmlns:p14="http://schemas.microsoft.com/office/powerpoint/2010/main" val="336298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48590"/>
            <a:ext cx="306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QwikAdmin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5" y="2409690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Account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6" y="373184"/>
            <a:ext cx="6739770" cy="15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371447"/>
            <a:ext cx="5815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 should auto-</a:t>
            </a:r>
            <a:r>
              <a:rPr lang="en-US" dirty="0" err="1">
                <a:solidFill>
                  <a:srgbClr val="FF0000"/>
                </a:solidFill>
              </a:rPr>
              <a:t>updateafter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QwikVendor</a:t>
            </a:r>
            <a:r>
              <a:rPr lang="en-US" dirty="0">
                <a:solidFill>
                  <a:srgbClr val="FF0000"/>
                </a:solidFill>
              </a:rPr>
              <a:t> confirmation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91055" y="2370164"/>
          <a:ext cx="808463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&amp;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09/03/2022  3:56</a:t>
                      </a:r>
                      <a:r>
                        <a:rPr lang="en-US" baseline="0" dirty="0"/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Shukurat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09oiQG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</a:t>
                      </a:r>
                      <a:r>
                        <a:rPr lang="en-US" dirty="0" err="1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15502" y="50873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Auto-populate from </a:t>
            </a:r>
            <a:r>
              <a:rPr lang="en-US" b="1" dirty="0" err="1">
                <a:solidFill>
                  <a:prstClr val="black"/>
                </a:solidFill>
              </a:rPr>
              <a:t>QwikPartner</a:t>
            </a:r>
            <a:r>
              <a:rPr lang="en-US" b="1" dirty="0">
                <a:solidFill>
                  <a:prstClr val="black"/>
                </a:solidFill>
              </a:rPr>
              <a:t> Entry of Payment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Editable by Admin (In case of dispute). Edit should be trackable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55" y="2779022"/>
            <a:ext cx="32940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Total Sales Value (Graph)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Sales (Order and 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Credit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Payment (Anticipatory)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(User)</a:t>
            </a:r>
          </a:p>
        </p:txBody>
      </p:sp>
    </p:spTree>
    <p:extLst>
      <p:ext uri="{BB962C8B-B14F-4D97-AF65-F5344CB8AC3E}">
        <p14:creationId xmlns:p14="http://schemas.microsoft.com/office/powerpoint/2010/main" val="416375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48590"/>
            <a:ext cx="306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QwikAdmin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5" y="2409690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5" y="2779022"/>
            <a:ext cx="32940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Total Sales Value (Graph)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Sales (Order and 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Credit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(Anticipatory)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Payment (User)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6" y="373184"/>
            <a:ext cx="6739770" cy="15302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371447"/>
            <a:ext cx="5815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Counter should auto-updateafter QwikVendor confirmation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38128" y="2370164"/>
          <a:ext cx="747337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7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&amp;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15502" y="5087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Auto-populate from </a:t>
            </a:r>
            <a:r>
              <a:rPr lang="en-US" b="1" dirty="0">
                <a:solidFill>
                  <a:prstClr val="black"/>
                </a:solidFill>
              </a:rPr>
              <a:t>Payment under Order </a:t>
            </a:r>
            <a:r>
              <a:rPr lang="en-US" dirty="0">
                <a:solidFill>
                  <a:prstClr val="black"/>
                </a:solidFill>
              </a:rPr>
              <a:t>after </a:t>
            </a:r>
            <a:r>
              <a:rPr lang="en-US" b="1" dirty="0" err="1">
                <a:solidFill>
                  <a:prstClr val="black"/>
                </a:solidFill>
              </a:rPr>
              <a:t>QwikVendor</a:t>
            </a:r>
            <a:r>
              <a:rPr lang="en-US" dirty="0">
                <a:solidFill>
                  <a:prstClr val="black"/>
                </a:solidFill>
              </a:rPr>
              <a:t> confirmation 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prstClr val="black"/>
                </a:solidFill>
              </a:rPr>
              <a:t>Editable by Admin (In case of dispute). Edit should be trackable</a:t>
            </a:r>
          </a:p>
        </p:txBody>
      </p:sp>
    </p:spTree>
    <p:extLst>
      <p:ext uri="{BB962C8B-B14F-4D97-AF65-F5344CB8AC3E}">
        <p14:creationId xmlns:p14="http://schemas.microsoft.com/office/powerpoint/2010/main" val="371302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Account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</dc:title>
  <dc:creator>Microsoft account</dc:creator>
  <cp:lastModifiedBy>Unknown User</cp:lastModifiedBy>
  <cp:revision>13</cp:revision>
  <dcterms:created xsi:type="dcterms:W3CDTF">2022-03-09T15:23:38Z</dcterms:created>
  <dcterms:modified xsi:type="dcterms:W3CDTF">2022-03-11T08:27:11Z</dcterms:modified>
</cp:coreProperties>
</file>