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4"/>
  </p:notesMasterIdLst>
  <p:sldIdLst>
    <p:sldId id="257" r:id="rId2"/>
    <p:sldId id="269" r:id="rId3"/>
    <p:sldId id="262" r:id="rId4"/>
    <p:sldId id="263" r:id="rId5"/>
    <p:sldId id="273" r:id="rId6"/>
    <p:sldId id="274" r:id="rId7"/>
    <p:sldId id="264" r:id="rId8"/>
    <p:sldId id="265" r:id="rId9"/>
    <p:sldId id="270" r:id="rId10"/>
    <p:sldId id="267" r:id="rId11"/>
    <p:sldId id="272" r:id="rId12"/>
    <p:sldId id="268" r:id="rId13"/>
  </p:sldIdLst>
  <p:sldSz cx="9144000" cy="6858000" type="screen4x3"/>
  <p:notesSz cx="6858000" cy="9144000"/>
  <p:embeddedFontLst>
    <p:embeddedFont>
      <p:font typeface="나눔고딕 ExtraBold" charset="-127"/>
      <p:bold r:id="rId15"/>
    </p:embeddedFont>
    <p:embeddedFont>
      <p:font typeface="나눔고딕" charset="-127"/>
      <p:regular r:id="rId16"/>
      <p:bold r:id="rId17"/>
    </p:embeddedFont>
    <p:embeddedFont>
      <p:font typeface="HY바다M" pitchFamily="18" charset="-127"/>
      <p:regular r:id="rId18"/>
    </p:embeddedFont>
    <p:embeddedFont>
      <p:font typeface="나눔바른고딕" pitchFamily="50" charset="-127"/>
      <p:regular r:id="rId19"/>
      <p:bold r:id="rId20"/>
    </p:embeddedFont>
    <p:embeddedFont>
      <p:font typeface="맑은 고딕" pitchFamily="50" charset="-127"/>
      <p:regular r:id="rId21"/>
      <p:bold r:id="rId2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CCE"/>
    <a:srgbClr val="2652A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3317" autoAdjust="0"/>
  </p:normalViewPr>
  <p:slideViewPr>
    <p:cSldViewPr>
      <p:cViewPr>
        <p:scale>
          <a:sx n="66" d="100"/>
          <a:sy n="66" d="100"/>
        </p:scale>
        <p:origin x="-1949" y="-4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BEA6E-D519-49D9-A769-417D61852075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94225-6132-4E96-B5A9-9A54DC12A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94524F-E82C-4278-ACB1-0B256BD5F7B6}" type="datetimeFigureOut">
              <a:rPr lang="ko-KR" altLang="en-US" smtClean="0"/>
              <a:pPr>
                <a:defRPr/>
              </a:pPr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CEBF2-C0F2-4CCC-B8A8-AC1341CD879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0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42A658-A9E1-4421-BEC8-64C072404E9A}" type="datetimeFigureOut">
              <a:rPr lang="ko-KR" altLang="en-US" smtClean="0"/>
              <a:pPr>
                <a:defRPr/>
              </a:pPr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35EEE-7390-463A-81B5-5708A77659C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F63B17-4A4F-4FAB-B7E0-23B6A7FCCFE8}" type="datetimeFigureOut">
              <a:rPr lang="ko-KR" altLang="en-US" smtClean="0"/>
              <a:pPr>
                <a:defRPr/>
              </a:pPr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7D1F4-72DB-4B95-84D4-258F771EEBB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5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E1E300-2AB6-42F4-885F-D354E7078270}" type="datetimeFigureOut">
              <a:rPr lang="ko-KR" altLang="en-US" smtClean="0"/>
              <a:pPr>
                <a:defRPr/>
              </a:pPr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32D6B-A556-4EA3-89E9-F6FC89D2800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1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1F3311-6E21-4082-A59E-1EF32A44BB0C}" type="datetimeFigureOut">
              <a:rPr lang="ko-KR" altLang="en-US" smtClean="0"/>
              <a:pPr>
                <a:defRPr/>
              </a:pPr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D616C-5C8C-44CD-8C37-4FC842E6511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3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F872B-5BEB-4D3F-9EE8-6FA708AD5666}" type="datetimeFigureOut">
              <a:rPr lang="ko-KR" altLang="en-US" smtClean="0"/>
              <a:pPr>
                <a:defRPr/>
              </a:pPr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5B162-2A57-460E-B3E1-07D36D79AD0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5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A22CF-AEEA-46F5-8441-A33E53B68E82}" type="datetimeFigureOut">
              <a:rPr lang="ko-KR" altLang="en-US" smtClean="0"/>
              <a:pPr>
                <a:defRPr/>
              </a:pPr>
              <a:t>2016-03-15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55AD9-4A67-4124-8912-45EDA3C46FD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4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678D8-E958-4680-82C1-6526F771944F}" type="datetimeFigureOut">
              <a:rPr lang="ko-KR" altLang="en-US" smtClean="0"/>
              <a:pPr>
                <a:defRPr/>
              </a:pPr>
              <a:t>2016-03-15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3C97F-E4AB-4512-BF5D-30963A76BD2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E62A5-49FD-4676-A021-9934B5B998DF}" type="datetimeFigureOut">
              <a:rPr lang="ko-KR" altLang="en-US" smtClean="0"/>
              <a:pPr>
                <a:defRPr/>
              </a:pPr>
              <a:t>2016-03-15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5E544-59DF-4127-95EB-A09EE713080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3DFBB1-8EAA-4B27-8404-8895855150F9}" type="datetimeFigureOut">
              <a:rPr lang="ko-KR" altLang="en-US" smtClean="0"/>
              <a:pPr>
                <a:defRPr/>
              </a:pPr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29CC1-C541-4E84-9BB1-848AA5C3117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4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C1ABE-EA80-4312-8993-9628E0BF676E}" type="datetimeFigureOut">
              <a:rPr lang="ko-KR" altLang="en-US" smtClean="0"/>
              <a:pPr>
                <a:defRPr/>
              </a:pPr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0273A-4CF9-4F4A-9A4C-9A8285C6703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E68FDA-31F1-41E4-A6D5-B847297E24E6}" type="datetimeFigureOut">
              <a:rPr lang="ko-KR" altLang="en-US" smtClean="0"/>
              <a:pPr>
                <a:defRPr/>
              </a:pPr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2901DA-E064-4F47-89B3-971B3B7379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9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G:\still\02.avi" TargetMode="External"/><Relationship Id="rId1" Type="http://schemas.microsoft.com/office/2007/relationships/media" Target="file:///G:\still\02.avi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250825" y="2348235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/>
          <p:cNvSpPr txBox="1">
            <a:spLocks/>
          </p:cNvSpPr>
          <p:nvPr/>
        </p:nvSpPr>
        <p:spPr>
          <a:xfrm>
            <a:off x="231774" y="2276798"/>
            <a:ext cx="8444681" cy="230433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54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Master Periodic Table</a:t>
            </a:r>
            <a:r>
              <a:rPr kumimoji="0" lang="ko-KR" altLang="en-US" sz="54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endParaRPr kumimoji="0" lang="en-US" altLang="ko-KR" sz="5400" b="1" spc="-250" dirty="0" smtClean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ko-KR" sz="20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:  </a:t>
            </a:r>
            <a:r>
              <a:rPr kumimoji="0" lang="ko-KR" altLang="en-US" sz="20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화합물 검색 어플리케이션</a:t>
            </a:r>
            <a:endParaRPr kumimoji="0" lang="ko-KR" altLang="en-US" sz="2000" b="1" spc="-250" dirty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7164288" y="5204792"/>
            <a:ext cx="3744863" cy="1752600"/>
          </a:xfrm>
        </p:spPr>
        <p:txBody>
          <a:bodyPr rtlCol="0"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2013105084 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임 영규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2013105080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지원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2013105087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 호택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2013064041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 하현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2013064030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나연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269163" y="5484813"/>
            <a:ext cx="159226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269163" y="5795963"/>
            <a:ext cx="159226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269163" y="6108700"/>
            <a:ext cx="159226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269163" y="6419850"/>
            <a:ext cx="159226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269163" y="6741368"/>
            <a:ext cx="159226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 txBox="1">
            <a:spLocks/>
          </p:cNvSpPr>
          <p:nvPr/>
        </p:nvSpPr>
        <p:spPr>
          <a:xfrm>
            <a:off x="179388" y="188913"/>
            <a:ext cx="5688012" cy="5762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융합프로젝트 </a:t>
            </a:r>
            <a:r>
              <a:rPr kumimoji="0" lang="en-US" altLang="ko-KR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:</a:t>
            </a: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역할분담</a:t>
            </a:r>
            <a:endParaRPr kumimoji="0" lang="ko-KR" altLang="en-US" sz="1200" b="1" dirty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0825" y="981075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0825" y="260350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611561" y="1700808"/>
            <a:ext cx="6912768" cy="4680520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ko-KR" altLang="en-US" sz="28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임영규</a:t>
            </a:r>
            <a:r>
              <a:rPr kumimoji="0" lang="en-US" altLang="ko-KR" sz="28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: </a:t>
            </a:r>
            <a:r>
              <a:rPr kumimoji="0" lang="en-US" altLang="ko-KR" sz="28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</a:rPr>
              <a:t>Android &amp; JAVA, </a:t>
            </a:r>
            <a:r>
              <a:rPr kumimoji="0" lang="en-US" altLang="ko-KR" sz="28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My SQL, CSS</a:t>
            </a:r>
          </a:p>
          <a:p>
            <a:pPr fontAlgn="auto">
              <a:spcAft>
                <a:spcPts val="0"/>
              </a:spcAft>
              <a:defRPr/>
            </a:pPr>
            <a:endParaRPr kumimoji="0" lang="en-US" altLang="ko-KR" sz="2800" b="1" spc="-250" dirty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28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이지원</a:t>
            </a:r>
            <a:r>
              <a:rPr kumimoji="0" lang="en-US" altLang="ko-KR" sz="28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</a:rPr>
              <a:t>: Android &amp; JAVA, HTML, OPEN GL </a:t>
            </a:r>
          </a:p>
          <a:p>
            <a:pPr fontAlgn="auto">
              <a:spcAft>
                <a:spcPts val="0"/>
              </a:spcAft>
              <a:defRPr/>
            </a:pPr>
            <a:endParaRPr kumimoji="0" lang="en-US" altLang="ko-KR" sz="2800" b="1" spc="-250" dirty="0" smtClean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28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</a:rPr>
              <a:t>장호택</a:t>
            </a:r>
            <a:r>
              <a:rPr kumimoji="0" lang="en-US" altLang="ko-KR" sz="28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</a:rPr>
              <a:t>: Android &amp; JAVA, Oracle, XML</a:t>
            </a:r>
          </a:p>
          <a:p>
            <a:pPr fontAlgn="auto">
              <a:spcAft>
                <a:spcPts val="0"/>
              </a:spcAft>
              <a:defRPr/>
            </a:pPr>
            <a:endParaRPr kumimoji="0" lang="en-US" altLang="ko-KR" sz="2800" b="1" spc="-250" dirty="0" smtClean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28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</a:rPr>
              <a:t>이나연</a:t>
            </a:r>
            <a:r>
              <a:rPr kumimoji="0" lang="en-US" altLang="ko-KR" sz="28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</a:rPr>
              <a:t> : PS, ILL, 3ds MAX</a:t>
            </a:r>
          </a:p>
          <a:p>
            <a:pPr fontAlgn="auto">
              <a:spcAft>
                <a:spcPts val="0"/>
              </a:spcAft>
              <a:defRPr/>
            </a:pPr>
            <a:endParaRPr kumimoji="0" lang="en-US" altLang="ko-KR" sz="2800" b="1" spc="-250" dirty="0" smtClean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2800" b="1" spc="-250" dirty="0" err="1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</a:rPr>
              <a:t>정하현</a:t>
            </a:r>
            <a:r>
              <a:rPr kumimoji="0" lang="en-US" altLang="ko-KR" sz="2800" b="1" spc="-250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</a:rPr>
              <a:t>: PS, ILL, MAYA, Cinema4D</a:t>
            </a:r>
          </a:p>
          <a:p>
            <a:pPr fontAlgn="auto">
              <a:spcAft>
                <a:spcPts val="0"/>
              </a:spcAft>
              <a:defRPr/>
            </a:pPr>
            <a:endParaRPr kumimoji="0" lang="en-US" altLang="ko-KR" sz="2800" b="1" spc="-250" dirty="0" smtClean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 txBox="1">
            <a:spLocks/>
          </p:cNvSpPr>
          <p:nvPr/>
        </p:nvSpPr>
        <p:spPr>
          <a:xfrm>
            <a:off x="179388" y="188913"/>
            <a:ext cx="5688012" cy="5762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융합프로젝트 </a:t>
            </a:r>
            <a:r>
              <a:rPr kumimoji="0" lang="en-US" altLang="ko-KR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:</a:t>
            </a: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일</a:t>
            </a:r>
            <a:r>
              <a:rPr kumimoji="0" lang="ko-KR" altLang="en-US" sz="2000" b="1" dirty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정</a:t>
            </a:r>
            <a:endParaRPr kumimoji="0" lang="ko-KR" altLang="en-US" sz="1200" b="1" dirty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0825" y="981075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0825" y="260350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8316416" y="4653136"/>
            <a:ext cx="432743" cy="19442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041602"/>
            <a:ext cx="10441160" cy="58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 txBox="1">
            <a:spLocks/>
          </p:cNvSpPr>
          <p:nvPr/>
        </p:nvSpPr>
        <p:spPr>
          <a:xfrm>
            <a:off x="179388" y="188913"/>
            <a:ext cx="5688012" cy="5762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융합프로젝트 </a:t>
            </a:r>
            <a:r>
              <a:rPr kumimoji="0" lang="en-US" altLang="ko-KR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:Q&amp;A</a:t>
            </a:r>
            <a:endParaRPr kumimoji="0" lang="ko-KR" altLang="en-US" sz="1200" b="1" dirty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0825" y="981075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0825" y="260350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  <p:pic>
        <p:nvPicPr>
          <p:cNvPr id="8" name="그림 7" descr="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2060848"/>
            <a:ext cx="3257143" cy="327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 txBox="1">
            <a:spLocks/>
          </p:cNvSpPr>
          <p:nvPr/>
        </p:nvSpPr>
        <p:spPr>
          <a:xfrm>
            <a:off x="179388" y="188913"/>
            <a:ext cx="5688012" cy="5762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kumimoji="0" lang="ko-KR" altLang="en-US" sz="1200" b="1" dirty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0825" y="981075"/>
            <a:ext cx="424916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8987" y="1412776"/>
            <a:ext cx="238100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       </a:t>
            </a:r>
            <a:endParaRPr kumimoji="0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249" y="1921503"/>
            <a:ext cx="40324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바탕체" panose="02030609000101010101" pitchFamily="17" charset="-127"/>
                <a:ea typeface="바탕체" panose="02030609000101010101" pitchFamily="17" charset="-127"/>
              </a:rPr>
              <a:t>제작 의</a:t>
            </a:r>
            <a:r>
              <a:rPr lang="ko-KR" altLang="en-US" sz="2800">
                <a:latin typeface="바탕체" panose="02030609000101010101" pitchFamily="17" charset="-127"/>
                <a:ea typeface="바탕체" panose="02030609000101010101" pitchFamily="17" charset="-127"/>
              </a:rPr>
              <a:t>도</a:t>
            </a:r>
            <a:r>
              <a:rPr lang="ko-KR" altLang="en-US" sz="280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endParaRPr lang="en-US" altLang="ko-KR" sz="2800" dirty="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현재 개발 현황</a:t>
            </a:r>
            <a:endParaRPr lang="en-US" altLang="ko-KR" sz="2800" dirty="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주요기능 </a:t>
            </a:r>
            <a:endParaRPr lang="en-US" altLang="ko-KR" sz="2800" dirty="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이외 기능 </a:t>
            </a:r>
            <a:endParaRPr lang="en-US" altLang="ko-KR" sz="2800" dirty="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사용기술</a:t>
            </a:r>
            <a:endParaRPr lang="en-US" altLang="ko-KR" sz="2800" dirty="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역할분담</a:t>
            </a:r>
            <a:endParaRPr lang="en-US" altLang="ko-KR" sz="2800" dirty="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sz="2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일정</a:t>
            </a:r>
            <a:endParaRPr lang="en-US" altLang="ko-KR" sz="2800" dirty="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2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QNA</a:t>
            </a:r>
            <a:endParaRPr lang="en-US" altLang="ko-KR" sz="2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067249" y="5949280"/>
            <a:ext cx="424916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4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 txBox="1">
            <a:spLocks/>
          </p:cNvSpPr>
          <p:nvPr/>
        </p:nvSpPr>
        <p:spPr>
          <a:xfrm>
            <a:off x="179388" y="188913"/>
            <a:ext cx="5688012" cy="5762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융합프로젝트</a:t>
            </a:r>
            <a:r>
              <a:rPr kumimoji="0" lang="en-US" altLang="ko-KR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:</a:t>
            </a: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의도</a:t>
            </a:r>
            <a:endParaRPr kumimoji="0" lang="ko-KR" altLang="en-US" sz="1200" b="1" dirty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0825" y="981075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0825" y="260350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0082" y="1844824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000" spc="-150" dirty="0" smtClean="0">
                <a:latin typeface="바탕체" pitchFamily="17" charset="-127"/>
                <a:ea typeface="바탕체" pitchFamily="17" charset="-127"/>
              </a:rPr>
              <a:t>고등학교 학생들을 대상으로</a:t>
            </a:r>
            <a:endParaRPr lang="en-US" altLang="ko-KR" sz="3000" spc="-150" dirty="0" smtClean="0">
              <a:latin typeface="바탕체" pitchFamily="17" charset="-127"/>
              <a:ea typeface="바탕체" pitchFamily="17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000" spc="-150" dirty="0" smtClean="0">
                <a:latin typeface="바탕체" pitchFamily="17" charset="-127"/>
                <a:ea typeface="바탕체" pitchFamily="17" charset="-127"/>
              </a:rPr>
              <a:t>화학에 대한 보다 쉬운 접근</a:t>
            </a:r>
            <a:endParaRPr lang="en-US" altLang="ko-KR" sz="3000" spc="-150" dirty="0" smtClean="0">
              <a:latin typeface="바탕체" pitchFamily="17" charset="-127"/>
              <a:ea typeface="바탕체" pitchFamily="17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3000" spc="-150" dirty="0" smtClean="0">
              <a:latin typeface="바탕체" pitchFamily="17" charset="-127"/>
              <a:ea typeface="바탕체" pitchFamily="17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3000" spc="-150" dirty="0">
              <a:latin typeface="바탕체" pitchFamily="17" charset="-127"/>
              <a:ea typeface="바탕체" pitchFamily="17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3000" spc="-150" dirty="0">
              <a:latin typeface="바탕체" pitchFamily="17" charset="-127"/>
              <a:ea typeface="바탕체" pitchFamily="17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000" spc="-150" dirty="0" smtClean="0">
                <a:latin typeface="바탕체" pitchFamily="17" charset="-127"/>
                <a:ea typeface="바탕체" pitchFamily="17" charset="-127"/>
              </a:rPr>
              <a:t>교육용에 국한되지 않고 전문가</a:t>
            </a:r>
            <a:r>
              <a:rPr lang="en-US" altLang="ko-KR" sz="3000" spc="-150" dirty="0" smtClean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3000" spc="-150" dirty="0" smtClean="0">
                <a:latin typeface="바탕체" pitchFamily="17" charset="-127"/>
                <a:ea typeface="바탕체" pitchFamily="17" charset="-127"/>
              </a:rPr>
              <a:t>기업에게도 </a:t>
            </a:r>
            <a:endParaRPr lang="en-US" altLang="ko-KR" sz="3000" spc="-150" dirty="0" smtClean="0">
              <a:latin typeface="바탕체" pitchFamily="17" charset="-127"/>
              <a:ea typeface="바탕체" pitchFamily="17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000" spc="-150" dirty="0" smtClean="0">
                <a:latin typeface="바탕체" pitchFamily="17" charset="-127"/>
                <a:ea typeface="바탕체" pitchFamily="17" charset="-127"/>
              </a:rPr>
              <a:t>유용한 어플리케이</a:t>
            </a:r>
            <a:r>
              <a:rPr lang="ko-KR" altLang="en-US" sz="3000" spc="-150" dirty="0">
                <a:latin typeface="바탕체" pitchFamily="17" charset="-127"/>
                <a:ea typeface="바탕체" pitchFamily="17" charset="-127"/>
              </a:rPr>
              <a:t>션</a:t>
            </a:r>
            <a:r>
              <a:rPr lang="ko-KR" altLang="en-US" sz="3000" spc="-150" dirty="0" smtClean="0">
                <a:latin typeface="바탕체" pitchFamily="17" charset="-127"/>
                <a:ea typeface="바탕체" pitchFamily="17" charset="-127"/>
              </a:rPr>
              <a:t>으로 확장</a:t>
            </a:r>
            <a:endParaRPr lang="en-US" altLang="ko-KR" sz="3000" spc="-150" dirty="0" smtClean="0">
              <a:latin typeface="바탕체" pitchFamily="17" charset="-127"/>
              <a:ea typeface="바탕체" pitchFamily="17" charset="-127"/>
            </a:endParaRPr>
          </a:p>
          <a:p>
            <a:pPr marL="571500" indent="-5715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3000" spc="-150" dirty="0" smtClean="0">
              <a:solidFill>
                <a:schemeClr val="bg1"/>
              </a:solidFill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 rot="5400000">
            <a:off x="4319972" y="3176972"/>
            <a:ext cx="504056" cy="720080"/>
          </a:xfrm>
          <a:prstGeom prst="chevr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 txBox="1">
            <a:spLocks/>
          </p:cNvSpPr>
          <p:nvPr/>
        </p:nvSpPr>
        <p:spPr>
          <a:xfrm>
            <a:off x="179388" y="188913"/>
            <a:ext cx="5688012" cy="5762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융합프로젝트 </a:t>
            </a:r>
            <a:r>
              <a:rPr kumimoji="0" lang="en-US" altLang="ko-KR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:</a:t>
            </a: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현재 개발 현황</a:t>
            </a:r>
            <a:endParaRPr kumimoji="0" lang="ko-KR" altLang="en-US" sz="1200" b="1" dirty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0825" y="981075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0825" y="260350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8104" y="2235636"/>
            <a:ext cx="37458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3000" spc="-150" dirty="0" smtClean="0">
              <a:solidFill>
                <a:schemeClr val="bg1"/>
              </a:solidFill>
              <a:latin typeface="HY바다M" panose="02030600000101010101" pitchFamily="18" charset="-127"/>
              <a:ea typeface="HY바다M" panose="02030600000101010101" pitchFamily="18" charset="-127"/>
            </a:endParaRPr>
          </a:p>
          <a:p>
            <a:pPr marL="457200" indent="-45720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3000" spc="-150" dirty="0" smtClean="0">
              <a:solidFill>
                <a:schemeClr val="bg1"/>
              </a:solidFill>
              <a:latin typeface="HY바다M" panose="02030600000101010101" pitchFamily="18" charset="-127"/>
              <a:ea typeface="HY바다M" panose="02030600000101010101" pitchFamily="18" charset="-127"/>
            </a:endParaRPr>
          </a:p>
          <a:p>
            <a:pPr marL="457200" indent="-45720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3000" spc="-150" dirty="0">
              <a:solidFill>
                <a:schemeClr val="bg1"/>
              </a:solidFill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21426"/>
            <a:ext cx="8503880" cy="3723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 txBox="1">
            <a:spLocks/>
          </p:cNvSpPr>
          <p:nvPr/>
        </p:nvSpPr>
        <p:spPr>
          <a:xfrm>
            <a:off x="179388" y="188913"/>
            <a:ext cx="5688012" cy="5762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융합프로젝트 </a:t>
            </a:r>
            <a:r>
              <a:rPr kumimoji="0" lang="en-US" altLang="ko-KR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:</a:t>
            </a: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주요기능</a:t>
            </a:r>
            <a:endParaRPr kumimoji="0" lang="ko-KR" altLang="en-US" sz="1200" b="1" dirty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0825" y="981075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0825" y="260350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7200000" cy="4320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3568" y="1340768"/>
            <a:ext cx="813690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 txBox="1">
            <a:spLocks/>
          </p:cNvSpPr>
          <p:nvPr/>
        </p:nvSpPr>
        <p:spPr>
          <a:xfrm>
            <a:off x="179388" y="188913"/>
            <a:ext cx="5688012" cy="5762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융합프로젝트 </a:t>
            </a:r>
            <a:r>
              <a:rPr kumimoji="0" lang="en-US" altLang="ko-KR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:</a:t>
            </a: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주요기능</a:t>
            </a:r>
            <a:endParaRPr kumimoji="0" lang="ko-KR" altLang="en-US" sz="1200" b="1" dirty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0825" y="981075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0825" y="260350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7200000" cy="4320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3568" y="1412776"/>
            <a:ext cx="813690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 txBox="1">
            <a:spLocks/>
          </p:cNvSpPr>
          <p:nvPr/>
        </p:nvSpPr>
        <p:spPr>
          <a:xfrm>
            <a:off x="179388" y="188913"/>
            <a:ext cx="5688012" cy="5762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융합프로젝트 </a:t>
            </a:r>
            <a:r>
              <a:rPr kumimoji="0" lang="en-US" altLang="ko-KR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:</a:t>
            </a: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주요기능</a:t>
            </a:r>
            <a:endParaRPr kumimoji="0" lang="ko-KR" altLang="en-US" sz="1200" b="1" dirty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0825" y="981075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0825" y="260350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02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547664" y="1556792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 txBox="1">
            <a:spLocks/>
          </p:cNvSpPr>
          <p:nvPr/>
        </p:nvSpPr>
        <p:spPr>
          <a:xfrm>
            <a:off x="179388" y="188913"/>
            <a:ext cx="5688012" cy="5762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융합프로젝트 </a:t>
            </a:r>
            <a:r>
              <a:rPr kumimoji="0" lang="en-US" altLang="ko-KR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:</a:t>
            </a: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그 외 기능</a:t>
            </a:r>
            <a:endParaRPr kumimoji="0" lang="ko-KR" altLang="en-US" sz="1200" b="1" dirty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0825" y="981075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0825" y="260350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99528" y="2132856"/>
            <a:ext cx="1544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바탕체" pitchFamily="17" charset="-127"/>
                <a:ea typeface="바탕체" pitchFamily="17" charset="-127"/>
              </a:rPr>
              <a:t>메모</a:t>
            </a:r>
            <a:endParaRPr lang="en-US" altLang="ko-KR" sz="3200" dirty="0" smtClean="0">
              <a:latin typeface="바탕체" pitchFamily="17" charset="-127"/>
              <a:ea typeface="바탕체" pitchFamily="17" charset="-127"/>
            </a:endParaRPr>
          </a:p>
          <a:p>
            <a:endParaRPr lang="ko-KR" altLang="en-US" sz="3200" dirty="0">
              <a:latin typeface="바탕체" pitchFamily="17" charset="-127"/>
              <a:ea typeface="바탕체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79" y="1885159"/>
            <a:ext cx="1046353" cy="10463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01" y="3340024"/>
            <a:ext cx="935112" cy="935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79912" y="3503910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latin typeface="바탕체" pitchFamily="17" charset="-127"/>
                <a:ea typeface="바탕체" pitchFamily="17" charset="-127"/>
              </a:rPr>
              <a:t>즐겨찾기</a:t>
            </a:r>
            <a:endParaRPr lang="en-US" altLang="ko-KR" sz="3200" dirty="0" smtClean="0">
              <a:latin typeface="바탕체" pitchFamily="17" charset="-127"/>
              <a:ea typeface="바탕체" pitchFamily="17" charset="-127"/>
            </a:endParaRPr>
          </a:p>
          <a:p>
            <a:endParaRPr lang="ko-KR" altLang="en-US" sz="3200" dirty="0">
              <a:latin typeface="바탕체" pitchFamily="17" charset="-127"/>
              <a:ea typeface="바탕체" pitchFamily="17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20" y="4695540"/>
            <a:ext cx="991420" cy="991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 txBox="1">
            <a:spLocks/>
          </p:cNvSpPr>
          <p:nvPr/>
        </p:nvSpPr>
        <p:spPr>
          <a:xfrm>
            <a:off x="179388" y="188913"/>
            <a:ext cx="5688012" cy="5762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융합프로젝트 </a:t>
            </a:r>
            <a:r>
              <a:rPr kumimoji="0" lang="en-US" altLang="ko-KR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:</a:t>
            </a:r>
            <a:r>
              <a:rPr kumimoji="0" lang="ko-KR" altLang="en-US" sz="2000" b="1" dirty="0" smtClean="0">
                <a:solidFill>
                  <a:srgbClr val="403152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사용기술</a:t>
            </a:r>
            <a:endParaRPr kumimoji="0" lang="ko-KR" altLang="en-US" sz="1200" b="1" dirty="0">
              <a:solidFill>
                <a:srgbClr val="403152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0825" y="981075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0825" y="260350"/>
            <a:ext cx="8642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40" y="4005064"/>
            <a:ext cx="1681056" cy="168105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40" y="1556792"/>
            <a:ext cx="1681056" cy="168105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96" y="4005064"/>
            <a:ext cx="1681056" cy="168105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84" y="4005064"/>
            <a:ext cx="1681056" cy="168105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84" y="1556792"/>
            <a:ext cx="1681056" cy="168105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96" y="1556792"/>
            <a:ext cx="1681056" cy="16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135</Words>
  <Application>Microsoft Office PowerPoint</Application>
  <PresentationFormat>화면 슬라이드 쇼(4:3)</PresentationFormat>
  <Paragraphs>47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Arial</vt:lpstr>
      <vt:lpstr>나눔고딕 ExtraBold</vt:lpstr>
      <vt:lpstr>나눔고딕</vt:lpstr>
      <vt:lpstr>HY바다M</vt:lpstr>
      <vt:lpstr>나눔바른고딕</vt:lpstr>
      <vt:lpstr>바탕체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msi</dc:creator>
  <cp:lastModifiedBy>LEE</cp:lastModifiedBy>
  <cp:revision>158</cp:revision>
  <dcterms:created xsi:type="dcterms:W3CDTF">2014-09-28T03:51:06Z</dcterms:created>
  <dcterms:modified xsi:type="dcterms:W3CDTF">2016-03-15T14:40:44Z</dcterms:modified>
</cp:coreProperties>
</file>