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9" r:id="rId8"/>
    <p:sldId id="270" r:id="rId9"/>
    <p:sldId id="262" r:id="rId10"/>
    <p:sldId id="261" r:id="rId11"/>
    <p:sldId id="265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8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7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5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5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Master </a:t>
            </a:r>
            <a:br>
              <a:rPr lang="en-US" altLang="ko-KR" dirty="0"/>
            </a:br>
            <a:r>
              <a:rPr lang="en-US" altLang="ko-KR" dirty="0"/>
              <a:t>Periodic Table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임영규</a:t>
            </a:r>
            <a:r>
              <a:rPr lang="en-US" altLang="ko-KR" dirty="0"/>
              <a:t>, </a:t>
            </a:r>
            <a:r>
              <a:rPr lang="ko-KR" altLang="en-US" dirty="0" err="1"/>
              <a:t>장호택</a:t>
            </a:r>
            <a:r>
              <a:rPr lang="en-US" altLang="ko-KR" dirty="0"/>
              <a:t>, </a:t>
            </a:r>
            <a:r>
              <a:rPr lang="ko-KR" altLang="en-US" dirty="0"/>
              <a:t>이지원</a:t>
            </a:r>
            <a:r>
              <a:rPr lang="en-US" altLang="ko-KR" dirty="0"/>
              <a:t>, </a:t>
            </a:r>
            <a:r>
              <a:rPr lang="ko-KR" altLang="en-US" dirty="0" err="1"/>
              <a:t>정하현</a:t>
            </a:r>
            <a:r>
              <a:rPr lang="en-US" altLang="ko-KR" dirty="0"/>
              <a:t>, </a:t>
            </a:r>
            <a:r>
              <a:rPr lang="ko-KR" altLang="en-US" dirty="0"/>
              <a:t>이나연</a:t>
            </a:r>
          </a:p>
        </p:txBody>
      </p:sp>
    </p:spTree>
    <p:extLst>
      <p:ext uri="{BB962C8B-B14F-4D97-AF65-F5344CB8AC3E}">
        <p14:creationId xmlns:p14="http://schemas.microsoft.com/office/powerpoint/2010/main" val="39479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동영상 시연</a:t>
            </a:r>
          </a:p>
        </p:txBody>
      </p:sp>
    </p:spTree>
    <p:extLst>
      <p:ext uri="{BB962C8B-B14F-4D97-AF65-F5344CB8AC3E}">
        <p14:creationId xmlns:p14="http://schemas.microsoft.com/office/powerpoint/2010/main" val="7476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sz="2800" dirty="0"/>
              <a:t>모델을 안드로이드에 이식</a:t>
            </a:r>
            <a:endParaRPr lang="en-US" altLang="ko-KR" sz="2800" dirty="0"/>
          </a:p>
          <a:p>
            <a:r>
              <a:rPr lang="ko-KR" altLang="en-US" dirty="0"/>
              <a:t>추출한 </a:t>
            </a:r>
            <a:r>
              <a:rPr lang="en-US" altLang="ko-KR" dirty="0"/>
              <a:t>Object</a:t>
            </a:r>
            <a:r>
              <a:rPr lang="ko-KR" altLang="en-US" dirty="0"/>
              <a:t>파일을 </a:t>
            </a:r>
            <a:r>
              <a:rPr lang="en-US" altLang="ko-KR" dirty="0"/>
              <a:t>Min3D </a:t>
            </a:r>
            <a:r>
              <a:rPr lang="ko-KR" altLang="en-US" dirty="0"/>
              <a:t>라이브러리를 사용하여 </a:t>
            </a:r>
            <a:br>
              <a:rPr lang="en-US" altLang="ko-KR" dirty="0"/>
            </a:br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어플리케이션에서 구현</a:t>
            </a:r>
          </a:p>
        </p:txBody>
      </p:sp>
    </p:spTree>
    <p:extLst>
      <p:ext uri="{BB962C8B-B14F-4D97-AF65-F5344CB8AC3E}">
        <p14:creationId xmlns:p14="http://schemas.microsoft.com/office/powerpoint/2010/main" val="95587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동영상 시연</a:t>
            </a:r>
          </a:p>
        </p:txBody>
      </p:sp>
    </p:spTree>
    <p:extLst>
      <p:ext uri="{BB962C8B-B14F-4D97-AF65-F5344CB8AC3E}">
        <p14:creationId xmlns:p14="http://schemas.microsoft.com/office/powerpoint/2010/main" val="407613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분자 모델에 대해서 색과 디테일을 추가</a:t>
            </a:r>
            <a:endParaRPr lang="en-US" altLang="ko-KR" dirty="0"/>
          </a:p>
          <a:p>
            <a:r>
              <a:rPr lang="en-US" altLang="ko-KR" dirty="0"/>
              <a:t>MVC </a:t>
            </a:r>
            <a:r>
              <a:rPr lang="ko-KR" altLang="en-US" dirty="0"/>
              <a:t>디자인 패턴을 이용한 어플리케이션 설계 및 구현</a:t>
            </a:r>
            <a:endParaRPr lang="en-US" altLang="ko-KR" dirty="0"/>
          </a:p>
          <a:p>
            <a:r>
              <a:rPr lang="ko-KR" altLang="en-US" dirty="0"/>
              <a:t>검색이나 주기율표 등의 </a:t>
            </a:r>
            <a:r>
              <a:rPr lang="en-US" altLang="ko-KR" dirty="0"/>
              <a:t>UI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나 파일을 이용한 데이터 리스트 구현</a:t>
            </a:r>
          </a:p>
        </p:txBody>
      </p:sp>
    </p:spTree>
    <p:extLst>
      <p:ext uri="{BB962C8B-B14F-4D97-AF65-F5344CB8AC3E}">
        <p14:creationId xmlns:p14="http://schemas.microsoft.com/office/powerpoint/2010/main" val="119137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412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533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팀원 소개</a:t>
            </a:r>
            <a:endParaRPr lang="en-US" altLang="ko-KR" dirty="0"/>
          </a:p>
          <a:p>
            <a:r>
              <a:rPr lang="ko-KR" altLang="en-US" dirty="0"/>
              <a:t>간략한 소개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내용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내용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내용</a:t>
            </a:r>
            <a:endParaRPr lang="en-US" altLang="ko-KR" dirty="0"/>
          </a:p>
          <a:p>
            <a:r>
              <a:rPr lang="ko-KR" altLang="en-US" dirty="0"/>
              <a:t>개발 방향</a:t>
            </a:r>
          </a:p>
        </p:txBody>
      </p:sp>
    </p:spTree>
    <p:extLst>
      <p:ext uri="{BB962C8B-B14F-4D97-AF65-F5344CB8AC3E}">
        <p14:creationId xmlns:p14="http://schemas.microsoft.com/office/powerpoint/2010/main" val="332034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팀원 소개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308321"/>
              </p:ext>
            </p:extLst>
          </p:nvPr>
        </p:nvGraphicFramePr>
        <p:xfrm>
          <a:off x="1450975" y="2016123"/>
          <a:ext cx="9604376" cy="3079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134723018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988801180"/>
                    </a:ext>
                  </a:extLst>
                </a:gridCol>
              </a:tblGrid>
              <a:tr h="101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컴퓨터학부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미술학과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979688"/>
                  </a:ext>
                </a:extLst>
              </a:tr>
              <a:tr h="2061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임영규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총괄담당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이지원 </a:t>
                      </a:r>
                      <a:r>
                        <a:rPr lang="en-US" altLang="ko-KR" dirty="0"/>
                        <a:t>(3D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 및 설계 담당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장호택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데이터</a:t>
                      </a:r>
                      <a:r>
                        <a:rPr lang="ko-KR" altLang="en-US" baseline="0" dirty="0"/>
                        <a:t> 및 </a:t>
                      </a:r>
                      <a:r>
                        <a:rPr lang="en-US" altLang="ko-KR" baseline="0" dirty="0"/>
                        <a:t>UI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dirty="0"/>
                        <a:t>담당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정하현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(3D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모델링 담당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baseline="0" dirty="0"/>
                        <a:t>이나연 </a:t>
                      </a:r>
                      <a:r>
                        <a:rPr lang="en-US" altLang="ko-KR" baseline="0" dirty="0"/>
                        <a:t>(UI </a:t>
                      </a:r>
                      <a:r>
                        <a:rPr lang="ko-KR" altLang="en-US" baseline="0" dirty="0"/>
                        <a:t>및 기능 디자인 담당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0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간략한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Master Periodic Table</a:t>
            </a:r>
            <a:r>
              <a:rPr lang="ko-KR" altLang="en-US" sz="2800" dirty="0"/>
              <a:t>이란</a:t>
            </a:r>
            <a:r>
              <a:rPr lang="en-US" altLang="ko-KR" sz="2800" dirty="0"/>
              <a:t>, </a:t>
            </a:r>
            <a:r>
              <a:rPr lang="ko-KR" altLang="en-US" sz="2800" dirty="0"/>
              <a:t>안드로이드 </a:t>
            </a:r>
            <a:r>
              <a:rPr lang="en-US" altLang="ko-KR" sz="2800" dirty="0"/>
              <a:t>OS</a:t>
            </a:r>
            <a:r>
              <a:rPr lang="ko-KR" altLang="en-US" sz="2800" dirty="0"/>
              <a:t>에서 실행 가능하며 주기율표와 화합물 검색기능을 제공해주고 해당 화합물이나 분자의 정보를 알려주는 어플리케이션이다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05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간략한 소개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768" y="2016125"/>
            <a:ext cx="57287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sz="2800" dirty="0"/>
              <a:t>Energy Hackathon </a:t>
            </a:r>
            <a:r>
              <a:rPr lang="ko-KR" altLang="en-US" sz="2800" dirty="0"/>
              <a:t>참여</a:t>
            </a:r>
            <a:endParaRPr lang="en-US" altLang="ko-KR" sz="2800" dirty="0"/>
          </a:p>
          <a:p>
            <a:r>
              <a:rPr lang="ko-KR" altLang="en-US" dirty="0"/>
              <a:t>최초 목표가 </a:t>
            </a:r>
            <a:r>
              <a:rPr lang="ko-KR" altLang="en-US" dirty="0" err="1"/>
              <a:t>친해지기였던</a:t>
            </a:r>
            <a:r>
              <a:rPr lang="ko-KR" altLang="en-US" dirty="0"/>
              <a:t> 만큼 함께</a:t>
            </a:r>
            <a:br>
              <a:rPr lang="en-US" altLang="ko-KR" dirty="0"/>
            </a:br>
            <a:r>
              <a:rPr lang="ko-KR" altLang="en-US" dirty="0"/>
              <a:t>대회에 출전해보며 여러 아이디어나</a:t>
            </a:r>
            <a:br>
              <a:rPr lang="en-US" altLang="ko-KR" dirty="0"/>
            </a:br>
            <a:r>
              <a:rPr lang="ko-KR" altLang="en-US" dirty="0"/>
              <a:t>개발 방향에 대해서 연구함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29" y="2015732"/>
            <a:ext cx="4886325" cy="34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dirty="0" err="1"/>
              <a:t>트렐로</a:t>
            </a:r>
            <a:r>
              <a:rPr lang="ko-KR" altLang="en-US" sz="2800" dirty="0"/>
              <a:t> 사용</a:t>
            </a:r>
            <a:endParaRPr lang="en-US" altLang="ko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16" y="2015732"/>
            <a:ext cx="476363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dirty="0"/>
              <a:t>매주 목요일</a:t>
            </a:r>
            <a:br>
              <a:rPr lang="en-US" altLang="ko-KR" sz="2800" dirty="0"/>
            </a:br>
            <a:r>
              <a:rPr lang="ko-KR" altLang="en-US" sz="2800" dirty="0"/>
              <a:t>교내 오프라인 스터디</a:t>
            </a:r>
            <a:endParaRPr lang="en-US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0" y="2012071"/>
            <a:ext cx="5302124" cy="345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sz="2800" dirty="0"/>
              <a:t>분자 및 화합물 모델링</a:t>
            </a:r>
            <a:endParaRPr lang="en-US" altLang="ko-KR" sz="2800" dirty="0"/>
          </a:p>
          <a:p>
            <a:r>
              <a:rPr lang="ko-KR" altLang="en-US" dirty="0"/>
              <a:t>화합물의 분자를 </a:t>
            </a:r>
            <a:r>
              <a:rPr lang="en-US" altLang="ko-KR" dirty="0"/>
              <a:t>3DS MAX</a:t>
            </a:r>
            <a:r>
              <a:rPr lang="ko-KR" altLang="en-US" dirty="0"/>
              <a:t>로 모델링하여</a:t>
            </a:r>
            <a:br>
              <a:rPr lang="en-US" altLang="ko-KR" dirty="0"/>
            </a:br>
            <a:r>
              <a:rPr lang="en-US" altLang="ko-KR" dirty="0"/>
              <a:t>Object</a:t>
            </a:r>
            <a:r>
              <a:rPr lang="ko-KR" altLang="en-US" dirty="0"/>
              <a:t>파일</a:t>
            </a:r>
            <a:r>
              <a:rPr lang="en-US" altLang="ko-KR" dirty="0"/>
              <a:t>, MTL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등을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5734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183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맑은 고딕</vt:lpstr>
      <vt:lpstr>갤러리</vt:lpstr>
      <vt:lpstr>Master  Periodic Table</vt:lpstr>
      <vt:lpstr>목차</vt:lpstr>
      <vt:lpstr>팀원 소개</vt:lpstr>
      <vt:lpstr>간략한 소개</vt:lpstr>
      <vt:lpstr>간략한 소개 (Cont.)</vt:lpstr>
      <vt:lpstr>1주차</vt:lpstr>
      <vt:lpstr>1주차 (Cont.)</vt:lpstr>
      <vt:lpstr>1주차 (Cont.)</vt:lpstr>
      <vt:lpstr>2주차</vt:lpstr>
      <vt:lpstr>2주차 (Cont.)</vt:lpstr>
      <vt:lpstr>3주차</vt:lpstr>
      <vt:lpstr>3주차 (Cont.)</vt:lpstr>
      <vt:lpstr>앞으로의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Periodic Table</dc:title>
  <dc:creator>James Joshua</dc:creator>
  <cp:lastModifiedBy>James Joshua</cp:lastModifiedBy>
  <cp:revision>11</cp:revision>
  <dcterms:created xsi:type="dcterms:W3CDTF">2016-04-06T05:07:19Z</dcterms:created>
  <dcterms:modified xsi:type="dcterms:W3CDTF">2016-04-06T09:29:48Z</dcterms:modified>
</cp:coreProperties>
</file>