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68" r:id="rId7"/>
    <p:sldId id="270" r:id="rId8"/>
    <p:sldId id="271" r:id="rId9"/>
    <p:sldId id="272" r:id="rId10"/>
    <p:sldId id="273" r:id="rId11"/>
    <p:sldId id="266" r:id="rId12"/>
  </p:sldIdLst>
  <p:sldSz cx="9144000" cy="6858000" type="screen4x3"/>
  <p:notesSz cx="6858000" cy="9144000"/>
  <p:embeddedFontLst>
    <p:embeddedFont>
      <p:font typeface="나눔손글씨 펜" panose="020B0600000101010101" charset="-127"/>
      <p:regular r:id="rId14"/>
    </p:embeddedFont>
    <p:embeddedFont>
      <p:font typeface="HY엽서M" panose="02030600000101010101" pitchFamily="18" charset="-127"/>
      <p:regular r:id="rId15"/>
    </p:embeddedFont>
    <p:embeddedFont>
      <p:font typeface="나눔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90D"/>
    <a:srgbClr val="009900"/>
    <a:srgbClr val="9F74C2"/>
    <a:srgbClr val="577BDF"/>
    <a:srgbClr val="4FB4E7"/>
    <a:srgbClr val="3FF7EE"/>
    <a:srgbClr val="7A85BC"/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2" autoAdjust="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8E25D-68B0-4836-A460-7A7B1C5E9022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641FAA-DC48-448E-ACD6-2D00179DD75E}">
      <dgm:prSet phldrT="[텍스트]" custT="1"/>
      <dgm:spPr>
        <a:solidFill>
          <a:srgbClr val="009900"/>
        </a:solidFill>
      </dgm:spPr>
      <dgm:t>
        <a:bodyPr/>
        <a:lstStyle/>
        <a:p>
          <a:pPr latinLnBrk="1"/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화학식</a:t>
          </a:r>
          <a:endParaRPr lang="en-US" altLang="ko-KR" sz="2000" b="1" dirty="0" smtClean="0">
            <a:latin typeface="HY엽서M" panose="02030600000101010101" pitchFamily="18" charset="-127"/>
            <a:ea typeface="HY엽서M" panose="02030600000101010101" pitchFamily="18" charset="-127"/>
          </a:endParaRPr>
        </a:p>
        <a:p>
          <a:pPr latinLnBrk="1"/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합성</a:t>
          </a:r>
          <a:endParaRPr lang="ko-KR" altLang="en-US" sz="2000" b="1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C14A4921-8385-4905-A461-E4F91E63DF97}" type="parTrans" cxnId="{BC401B24-61C1-4BC6-BC86-40E7C022171F}">
      <dgm:prSet/>
      <dgm:spPr/>
      <dgm:t>
        <a:bodyPr/>
        <a:lstStyle/>
        <a:p>
          <a:pPr latinLnBrk="1"/>
          <a:endParaRPr lang="ko-KR" altLang="en-US"/>
        </a:p>
      </dgm:t>
    </dgm:pt>
    <dgm:pt modelId="{6F7D8DF2-1306-4F92-BCB2-8DCEB22A1FA9}" type="sibTrans" cxnId="{BC401B24-61C1-4BC6-BC86-40E7C022171F}">
      <dgm:prSet/>
      <dgm:spPr/>
      <dgm:t>
        <a:bodyPr/>
        <a:lstStyle/>
        <a:p>
          <a:pPr latinLnBrk="1"/>
          <a:endParaRPr lang="ko-KR" altLang="en-US"/>
        </a:p>
      </dgm:t>
    </dgm:pt>
    <dgm:pt modelId="{5B7DDD06-FEC1-47F1-B7C4-999313913251}">
      <dgm:prSet phldrT="[텍스트]" custT="1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이온화</a:t>
          </a:r>
          <a:endParaRPr lang="ko-KR" altLang="en-US" sz="2000" b="1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D4220553-3C44-4667-AFC3-E130CAC8C83C}" type="parTrans" cxnId="{D4B984C1-725F-4B94-802E-EE46E077654C}">
      <dgm:prSet/>
      <dgm:spPr/>
      <dgm:t>
        <a:bodyPr/>
        <a:lstStyle/>
        <a:p>
          <a:pPr latinLnBrk="1"/>
          <a:endParaRPr lang="ko-KR" altLang="en-US"/>
        </a:p>
      </dgm:t>
    </dgm:pt>
    <dgm:pt modelId="{D7786233-32F2-48F8-9482-A21BB24FEDC6}" type="sibTrans" cxnId="{D4B984C1-725F-4B94-802E-EE46E077654C}">
      <dgm:prSet/>
      <dgm:spPr/>
      <dgm:t>
        <a:bodyPr/>
        <a:lstStyle/>
        <a:p>
          <a:pPr latinLnBrk="1"/>
          <a:endParaRPr lang="ko-KR" altLang="en-US"/>
        </a:p>
      </dgm:t>
    </dgm:pt>
    <dgm:pt modelId="{0A3AEDAA-A4CD-4245-9414-8399FF887316}">
      <dgm:prSet phldrT="[텍스트]" custT="1"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즐겨</a:t>
          </a:r>
          <a:endParaRPr lang="en-US" altLang="ko-KR" sz="2000" b="1" dirty="0" smtClean="0">
            <a:latin typeface="HY엽서M" panose="02030600000101010101" pitchFamily="18" charset="-127"/>
            <a:ea typeface="HY엽서M" panose="02030600000101010101" pitchFamily="18" charset="-127"/>
          </a:endParaRPr>
        </a:p>
        <a:p>
          <a:pPr latinLnBrk="1"/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찾기</a:t>
          </a:r>
          <a:endParaRPr lang="ko-KR" altLang="en-US" sz="2000" b="1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B780F9FA-2CE0-467C-A6F5-36B5B343762C}" type="parTrans" cxnId="{09C73B88-FD8A-45AC-950D-3F071722022F}">
      <dgm:prSet/>
      <dgm:spPr/>
      <dgm:t>
        <a:bodyPr/>
        <a:lstStyle/>
        <a:p>
          <a:pPr latinLnBrk="1"/>
          <a:endParaRPr lang="ko-KR" altLang="en-US"/>
        </a:p>
      </dgm:t>
    </dgm:pt>
    <dgm:pt modelId="{55BA7B4A-4BFD-4276-AAF1-C9F48D05D3F8}" type="sibTrans" cxnId="{09C73B88-FD8A-45AC-950D-3F071722022F}">
      <dgm:prSet/>
      <dgm:spPr/>
      <dgm:t>
        <a:bodyPr/>
        <a:lstStyle/>
        <a:p>
          <a:pPr latinLnBrk="1"/>
          <a:endParaRPr lang="ko-KR" altLang="en-US"/>
        </a:p>
      </dgm:t>
    </dgm:pt>
    <dgm:pt modelId="{B0F19C8F-87CF-4C3B-8152-4A3706AA60B8}">
      <dgm:prSet phldrT="[텍스트]" custT="1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분자</a:t>
          </a:r>
          <a:endParaRPr lang="en-US" altLang="ko-KR" sz="2000" b="1" dirty="0" smtClean="0">
            <a:latin typeface="HY엽서M" panose="02030600000101010101" pitchFamily="18" charset="-127"/>
            <a:ea typeface="HY엽서M" panose="02030600000101010101" pitchFamily="18" charset="-127"/>
          </a:endParaRPr>
        </a:p>
        <a:p>
          <a:pPr latinLnBrk="1"/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모형</a:t>
          </a:r>
          <a:endParaRPr lang="ko-KR" altLang="en-US" sz="2000" b="1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6CB04F71-52C1-456F-BD30-3A20C7E4C0AC}" type="parTrans" cxnId="{939C35A9-2C98-4F26-AC7A-1B795F711E7C}">
      <dgm:prSet/>
      <dgm:spPr/>
      <dgm:t>
        <a:bodyPr/>
        <a:lstStyle/>
        <a:p>
          <a:pPr latinLnBrk="1"/>
          <a:endParaRPr lang="ko-KR" altLang="en-US"/>
        </a:p>
      </dgm:t>
    </dgm:pt>
    <dgm:pt modelId="{43472D9A-3663-4983-9F93-7D159F6C2DB2}" type="sibTrans" cxnId="{939C35A9-2C98-4F26-AC7A-1B795F711E7C}">
      <dgm:prSet/>
      <dgm:spPr/>
      <dgm:t>
        <a:bodyPr/>
        <a:lstStyle/>
        <a:p>
          <a:pPr latinLnBrk="1"/>
          <a:endParaRPr lang="ko-KR" altLang="en-US"/>
        </a:p>
      </dgm:t>
    </dgm:pt>
    <dgm:pt modelId="{1131A92A-B690-40D9-93A2-D3A702DBDDC7}">
      <dgm:prSet phldrT="[텍스트]" custT="1"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sz="2000" b="1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모닝콜</a:t>
          </a:r>
          <a:endParaRPr lang="ko-KR" altLang="en-US" sz="2000" b="1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DA8AF38B-450B-46E6-B093-94B6A2242748}" type="parTrans" cxnId="{D9A2BD16-F66F-4C1A-84F7-0E3B93003C9B}">
      <dgm:prSet/>
      <dgm:spPr/>
      <dgm:t>
        <a:bodyPr/>
        <a:lstStyle/>
        <a:p>
          <a:pPr latinLnBrk="1"/>
          <a:endParaRPr lang="ko-KR" altLang="en-US"/>
        </a:p>
      </dgm:t>
    </dgm:pt>
    <dgm:pt modelId="{F6CD1086-28E7-4D9B-9AC5-766E628F2611}" type="sibTrans" cxnId="{D9A2BD16-F66F-4C1A-84F7-0E3B93003C9B}">
      <dgm:prSet/>
      <dgm:spPr/>
      <dgm:t>
        <a:bodyPr/>
        <a:lstStyle/>
        <a:p>
          <a:pPr latinLnBrk="1"/>
          <a:endParaRPr lang="ko-KR" altLang="en-US"/>
        </a:p>
      </dgm:t>
    </dgm:pt>
    <dgm:pt modelId="{8906F1E0-9900-4AD3-A453-38465D96B00C}">
      <dgm:prSet phldrT="[텍스트]" custT="1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외우기</a:t>
          </a:r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 </a:t>
          </a:r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공식</a:t>
          </a:r>
          <a:endParaRPr lang="ko-KR" altLang="en-US" sz="2000" b="1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84724B2-BAD8-41C6-AD42-EACF5638F53D}" type="parTrans" cxnId="{15F43010-B060-49D5-85C9-1E06D86C6DAA}">
      <dgm:prSet/>
      <dgm:spPr/>
      <dgm:t>
        <a:bodyPr/>
        <a:lstStyle/>
        <a:p>
          <a:pPr latinLnBrk="1"/>
          <a:endParaRPr lang="ko-KR" altLang="en-US"/>
        </a:p>
      </dgm:t>
    </dgm:pt>
    <dgm:pt modelId="{3435F7F9-2714-421A-8E1E-F72A7EEF10B8}" type="sibTrans" cxnId="{15F43010-B060-49D5-85C9-1E06D86C6DAA}">
      <dgm:prSet/>
      <dgm:spPr/>
      <dgm:t>
        <a:bodyPr/>
        <a:lstStyle/>
        <a:p>
          <a:pPr latinLnBrk="1"/>
          <a:endParaRPr lang="ko-KR" altLang="en-US"/>
        </a:p>
      </dgm:t>
    </dgm:pt>
    <dgm:pt modelId="{6CE5D3AE-93C7-42E7-BC7F-FE4D92682D6A}">
      <dgm:prSet phldrT="[텍스트]" custT="1"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sz="2000" b="1" dirty="0" smtClean="0">
              <a:latin typeface="HY엽서M" panose="02030600000101010101" pitchFamily="18" charset="-127"/>
              <a:ea typeface="HY엽서M" panose="02030600000101010101" pitchFamily="18" charset="-127"/>
            </a:rPr>
            <a:t>퀴즈</a:t>
          </a:r>
          <a:endParaRPr lang="ko-KR" altLang="en-US" sz="2000" b="1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2C31C878-CB4C-41DF-A6B7-78658C49BC2B}" type="parTrans" cxnId="{0C11F06C-42FC-4AE5-8083-CCA0E45C5156}">
      <dgm:prSet/>
      <dgm:spPr/>
      <dgm:t>
        <a:bodyPr/>
        <a:lstStyle/>
        <a:p>
          <a:pPr latinLnBrk="1"/>
          <a:endParaRPr lang="ko-KR" altLang="en-US"/>
        </a:p>
      </dgm:t>
    </dgm:pt>
    <dgm:pt modelId="{CE6BCB11-D748-4DC3-B929-CFB0606F6D27}" type="sibTrans" cxnId="{0C11F06C-42FC-4AE5-8083-CCA0E45C5156}">
      <dgm:prSet/>
      <dgm:spPr/>
      <dgm:t>
        <a:bodyPr/>
        <a:lstStyle/>
        <a:p>
          <a:pPr latinLnBrk="1"/>
          <a:endParaRPr lang="ko-KR" altLang="en-US"/>
        </a:p>
      </dgm:t>
    </dgm:pt>
    <dgm:pt modelId="{8575C6A1-A5F5-4007-A8B4-2CD39BDE9EC2}" type="pres">
      <dgm:prSet presAssocID="{8A58E25D-68B0-4836-A460-7A7B1C5E902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A84148-2A81-4241-A927-3B2EE370C803}" type="pres">
      <dgm:prSet presAssocID="{8A641FAA-DC48-448E-ACD6-2D00179DD75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A85D7E-0E9E-4732-9E99-5246F311A4D2}" type="pres">
      <dgm:prSet presAssocID="{5B7DDD06-FEC1-47F1-B7C4-999313913251}" presName="Accent1" presStyleCnt="0"/>
      <dgm:spPr/>
    </dgm:pt>
    <dgm:pt modelId="{338B9E94-33D8-4351-A2CA-66D654B8CFC2}" type="pres">
      <dgm:prSet presAssocID="{5B7DDD06-FEC1-47F1-B7C4-999313913251}" presName="Accent" presStyleLbl="bgShp" presStyleIdx="0" presStyleCnt="6"/>
      <dgm:spPr/>
    </dgm:pt>
    <dgm:pt modelId="{2B818CCF-3DB9-492E-8EEE-4E1FA078A3AB}" type="pres">
      <dgm:prSet presAssocID="{5B7DDD06-FEC1-47F1-B7C4-99931391325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08369B-796B-445E-B9A3-F72F468B1F07}" type="pres">
      <dgm:prSet presAssocID="{0A3AEDAA-A4CD-4245-9414-8399FF887316}" presName="Accent2" presStyleCnt="0"/>
      <dgm:spPr/>
    </dgm:pt>
    <dgm:pt modelId="{02B65AD0-A3AB-4164-9283-449CA83756B0}" type="pres">
      <dgm:prSet presAssocID="{0A3AEDAA-A4CD-4245-9414-8399FF887316}" presName="Accent" presStyleLbl="bgShp" presStyleIdx="1" presStyleCnt="6"/>
      <dgm:spPr/>
    </dgm:pt>
    <dgm:pt modelId="{3B61128E-A3DF-4756-AFBB-CA32D31D9CCD}" type="pres">
      <dgm:prSet presAssocID="{0A3AEDAA-A4CD-4245-9414-8399FF88731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F560D1-8BFC-465E-B5BC-966729DEB9D4}" type="pres">
      <dgm:prSet presAssocID="{B0F19C8F-87CF-4C3B-8152-4A3706AA60B8}" presName="Accent3" presStyleCnt="0"/>
      <dgm:spPr/>
    </dgm:pt>
    <dgm:pt modelId="{ED8FB5C6-207A-43CF-8F36-FBC67F82116E}" type="pres">
      <dgm:prSet presAssocID="{B0F19C8F-87CF-4C3B-8152-4A3706AA60B8}" presName="Accent" presStyleLbl="bgShp" presStyleIdx="2" presStyleCnt="6"/>
      <dgm:spPr/>
    </dgm:pt>
    <dgm:pt modelId="{E382384C-C584-483A-BCB8-819ABA0AEA1A}" type="pres">
      <dgm:prSet presAssocID="{B0F19C8F-87CF-4C3B-8152-4A3706AA60B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705403-381D-444F-98FC-BDC4EBC55F93}" type="pres">
      <dgm:prSet presAssocID="{1131A92A-B690-40D9-93A2-D3A702DBDDC7}" presName="Accent4" presStyleCnt="0"/>
      <dgm:spPr/>
    </dgm:pt>
    <dgm:pt modelId="{D6BF1FFA-703F-4F8B-B405-E35483C91B2E}" type="pres">
      <dgm:prSet presAssocID="{1131A92A-B690-40D9-93A2-D3A702DBDDC7}" presName="Accent" presStyleLbl="bgShp" presStyleIdx="3" presStyleCnt="6"/>
      <dgm:spPr/>
    </dgm:pt>
    <dgm:pt modelId="{56D90F1B-AC26-467A-9497-EC1C8FC6E764}" type="pres">
      <dgm:prSet presAssocID="{1131A92A-B690-40D9-93A2-D3A702DBDDC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E7D85E-536B-4905-917E-53590319E46D}" type="pres">
      <dgm:prSet presAssocID="{8906F1E0-9900-4AD3-A453-38465D96B00C}" presName="Accent5" presStyleCnt="0"/>
      <dgm:spPr/>
    </dgm:pt>
    <dgm:pt modelId="{F5A66AE4-69EF-4727-AF36-DA73AA07A678}" type="pres">
      <dgm:prSet presAssocID="{8906F1E0-9900-4AD3-A453-38465D96B00C}" presName="Accent" presStyleLbl="bgShp" presStyleIdx="4" presStyleCnt="6"/>
      <dgm:spPr/>
    </dgm:pt>
    <dgm:pt modelId="{8C6D8DDD-B642-4C27-A164-DC1A35A62DEA}" type="pres">
      <dgm:prSet presAssocID="{8906F1E0-9900-4AD3-A453-38465D96B00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3CBCB9-C7A3-4DCA-94AE-2862E82F506D}" type="pres">
      <dgm:prSet presAssocID="{6CE5D3AE-93C7-42E7-BC7F-FE4D92682D6A}" presName="Accent6" presStyleCnt="0"/>
      <dgm:spPr/>
    </dgm:pt>
    <dgm:pt modelId="{AA9514C4-B656-492D-947C-7675BB117B56}" type="pres">
      <dgm:prSet presAssocID="{6CE5D3AE-93C7-42E7-BC7F-FE4D92682D6A}" presName="Accent" presStyleLbl="bgShp" presStyleIdx="5" presStyleCnt="6"/>
      <dgm:spPr/>
    </dgm:pt>
    <dgm:pt modelId="{2AE34C2D-E9ED-4604-9E76-1CFEB13BB749}" type="pres">
      <dgm:prSet presAssocID="{6CE5D3AE-93C7-42E7-BC7F-FE4D92682D6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998224A-53BB-4820-B4BA-397865932A2D}" type="presOf" srcId="{6CE5D3AE-93C7-42E7-BC7F-FE4D92682D6A}" destId="{2AE34C2D-E9ED-4604-9E76-1CFEB13BB749}" srcOrd="0" destOrd="0" presId="urn:microsoft.com/office/officeart/2011/layout/HexagonRadial"/>
    <dgm:cxn modelId="{BC401B24-61C1-4BC6-BC86-40E7C022171F}" srcId="{8A58E25D-68B0-4836-A460-7A7B1C5E9022}" destId="{8A641FAA-DC48-448E-ACD6-2D00179DD75E}" srcOrd="0" destOrd="0" parTransId="{C14A4921-8385-4905-A461-E4F91E63DF97}" sibTransId="{6F7D8DF2-1306-4F92-BCB2-8DCEB22A1FA9}"/>
    <dgm:cxn modelId="{424928D7-6BA8-49E4-8061-A5DF3426E058}" type="presOf" srcId="{5B7DDD06-FEC1-47F1-B7C4-999313913251}" destId="{2B818CCF-3DB9-492E-8EEE-4E1FA078A3AB}" srcOrd="0" destOrd="0" presId="urn:microsoft.com/office/officeart/2011/layout/HexagonRadial"/>
    <dgm:cxn modelId="{D9A2BD16-F66F-4C1A-84F7-0E3B93003C9B}" srcId="{8A641FAA-DC48-448E-ACD6-2D00179DD75E}" destId="{1131A92A-B690-40D9-93A2-D3A702DBDDC7}" srcOrd="3" destOrd="0" parTransId="{DA8AF38B-450B-46E6-B093-94B6A2242748}" sibTransId="{F6CD1086-28E7-4D9B-9AC5-766E628F2611}"/>
    <dgm:cxn modelId="{39437C63-D968-4FB8-915A-DB7D3B5E8C61}" type="presOf" srcId="{8A58E25D-68B0-4836-A460-7A7B1C5E9022}" destId="{8575C6A1-A5F5-4007-A8B4-2CD39BDE9EC2}" srcOrd="0" destOrd="0" presId="urn:microsoft.com/office/officeart/2011/layout/HexagonRadial"/>
    <dgm:cxn modelId="{15F43010-B060-49D5-85C9-1E06D86C6DAA}" srcId="{8A641FAA-DC48-448E-ACD6-2D00179DD75E}" destId="{8906F1E0-9900-4AD3-A453-38465D96B00C}" srcOrd="4" destOrd="0" parTransId="{A84724B2-BAD8-41C6-AD42-EACF5638F53D}" sibTransId="{3435F7F9-2714-421A-8E1E-F72A7EEF10B8}"/>
    <dgm:cxn modelId="{0C11F06C-42FC-4AE5-8083-CCA0E45C5156}" srcId="{8A641FAA-DC48-448E-ACD6-2D00179DD75E}" destId="{6CE5D3AE-93C7-42E7-BC7F-FE4D92682D6A}" srcOrd="5" destOrd="0" parTransId="{2C31C878-CB4C-41DF-A6B7-78658C49BC2B}" sibTransId="{CE6BCB11-D748-4DC3-B929-CFB0606F6D27}"/>
    <dgm:cxn modelId="{28A1B7C5-F9C2-4F47-8177-D5311DF1C936}" type="presOf" srcId="{0A3AEDAA-A4CD-4245-9414-8399FF887316}" destId="{3B61128E-A3DF-4756-AFBB-CA32D31D9CCD}" srcOrd="0" destOrd="0" presId="urn:microsoft.com/office/officeart/2011/layout/HexagonRadial"/>
    <dgm:cxn modelId="{74A5745C-7892-40AA-8895-43BB998CF6A0}" type="presOf" srcId="{B0F19C8F-87CF-4C3B-8152-4A3706AA60B8}" destId="{E382384C-C584-483A-BCB8-819ABA0AEA1A}" srcOrd="0" destOrd="0" presId="urn:microsoft.com/office/officeart/2011/layout/HexagonRadial"/>
    <dgm:cxn modelId="{939C35A9-2C98-4F26-AC7A-1B795F711E7C}" srcId="{8A641FAA-DC48-448E-ACD6-2D00179DD75E}" destId="{B0F19C8F-87CF-4C3B-8152-4A3706AA60B8}" srcOrd="2" destOrd="0" parTransId="{6CB04F71-52C1-456F-BD30-3A20C7E4C0AC}" sibTransId="{43472D9A-3663-4983-9F93-7D159F6C2DB2}"/>
    <dgm:cxn modelId="{8346F5DE-0D97-4636-96AE-53240450FA1E}" type="presOf" srcId="{1131A92A-B690-40D9-93A2-D3A702DBDDC7}" destId="{56D90F1B-AC26-467A-9497-EC1C8FC6E764}" srcOrd="0" destOrd="0" presId="urn:microsoft.com/office/officeart/2011/layout/HexagonRadial"/>
    <dgm:cxn modelId="{EDB48CB2-2913-4C10-9EEA-12D1B0FE5698}" type="presOf" srcId="{8A641FAA-DC48-448E-ACD6-2D00179DD75E}" destId="{8CA84148-2A81-4241-A927-3B2EE370C803}" srcOrd="0" destOrd="0" presId="urn:microsoft.com/office/officeart/2011/layout/HexagonRadial"/>
    <dgm:cxn modelId="{09C73B88-FD8A-45AC-950D-3F071722022F}" srcId="{8A641FAA-DC48-448E-ACD6-2D00179DD75E}" destId="{0A3AEDAA-A4CD-4245-9414-8399FF887316}" srcOrd="1" destOrd="0" parTransId="{B780F9FA-2CE0-467C-A6F5-36B5B343762C}" sibTransId="{55BA7B4A-4BFD-4276-AAF1-C9F48D05D3F8}"/>
    <dgm:cxn modelId="{D4B984C1-725F-4B94-802E-EE46E077654C}" srcId="{8A641FAA-DC48-448E-ACD6-2D00179DD75E}" destId="{5B7DDD06-FEC1-47F1-B7C4-999313913251}" srcOrd="0" destOrd="0" parTransId="{D4220553-3C44-4667-AFC3-E130CAC8C83C}" sibTransId="{D7786233-32F2-48F8-9482-A21BB24FEDC6}"/>
    <dgm:cxn modelId="{6CAD3D82-AB7B-4051-88AE-95710B98657A}" type="presOf" srcId="{8906F1E0-9900-4AD3-A453-38465D96B00C}" destId="{8C6D8DDD-B642-4C27-A164-DC1A35A62DEA}" srcOrd="0" destOrd="0" presId="urn:microsoft.com/office/officeart/2011/layout/HexagonRadial"/>
    <dgm:cxn modelId="{DED49D20-DCF8-4785-A53C-0091F0908747}" type="presParOf" srcId="{8575C6A1-A5F5-4007-A8B4-2CD39BDE9EC2}" destId="{8CA84148-2A81-4241-A927-3B2EE370C803}" srcOrd="0" destOrd="0" presId="urn:microsoft.com/office/officeart/2011/layout/HexagonRadial"/>
    <dgm:cxn modelId="{06CD5C9A-076D-4B5F-8DB6-C4E9ED35E3A9}" type="presParOf" srcId="{8575C6A1-A5F5-4007-A8B4-2CD39BDE9EC2}" destId="{55A85D7E-0E9E-4732-9E99-5246F311A4D2}" srcOrd="1" destOrd="0" presId="urn:microsoft.com/office/officeart/2011/layout/HexagonRadial"/>
    <dgm:cxn modelId="{37B37FB1-5649-426B-8F59-43634F400C10}" type="presParOf" srcId="{55A85D7E-0E9E-4732-9E99-5246F311A4D2}" destId="{338B9E94-33D8-4351-A2CA-66D654B8CFC2}" srcOrd="0" destOrd="0" presId="urn:microsoft.com/office/officeart/2011/layout/HexagonRadial"/>
    <dgm:cxn modelId="{2D633F8F-3816-4C73-9363-9AAF2649DE3A}" type="presParOf" srcId="{8575C6A1-A5F5-4007-A8B4-2CD39BDE9EC2}" destId="{2B818CCF-3DB9-492E-8EEE-4E1FA078A3AB}" srcOrd="2" destOrd="0" presId="urn:microsoft.com/office/officeart/2011/layout/HexagonRadial"/>
    <dgm:cxn modelId="{AA695BA6-5B04-4703-8EFB-8FB91E69EAB0}" type="presParOf" srcId="{8575C6A1-A5F5-4007-A8B4-2CD39BDE9EC2}" destId="{5F08369B-796B-445E-B9A3-F72F468B1F07}" srcOrd="3" destOrd="0" presId="urn:microsoft.com/office/officeart/2011/layout/HexagonRadial"/>
    <dgm:cxn modelId="{E080534B-9F4A-4A75-A39E-AEBB46D4652C}" type="presParOf" srcId="{5F08369B-796B-445E-B9A3-F72F468B1F07}" destId="{02B65AD0-A3AB-4164-9283-449CA83756B0}" srcOrd="0" destOrd="0" presId="urn:microsoft.com/office/officeart/2011/layout/HexagonRadial"/>
    <dgm:cxn modelId="{275EC978-02A2-4441-9104-3EB811812398}" type="presParOf" srcId="{8575C6A1-A5F5-4007-A8B4-2CD39BDE9EC2}" destId="{3B61128E-A3DF-4756-AFBB-CA32D31D9CCD}" srcOrd="4" destOrd="0" presId="urn:microsoft.com/office/officeart/2011/layout/HexagonRadial"/>
    <dgm:cxn modelId="{7B20FE20-7E92-4B70-B62D-AD9EB78BC11B}" type="presParOf" srcId="{8575C6A1-A5F5-4007-A8B4-2CD39BDE9EC2}" destId="{F0F560D1-8BFC-465E-B5BC-966729DEB9D4}" srcOrd="5" destOrd="0" presId="urn:microsoft.com/office/officeart/2011/layout/HexagonRadial"/>
    <dgm:cxn modelId="{1C45871F-80A9-4E94-B690-2ACC1C6FEB9A}" type="presParOf" srcId="{F0F560D1-8BFC-465E-B5BC-966729DEB9D4}" destId="{ED8FB5C6-207A-43CF-8F36-FBC67F82116E}" srcOrd="0" destOrd="0" presId="urn:microsoft.com/office/officeart/2011/layout/HexagonRadial"/>
    <dgm:cxn modelId="{5D9A3BFC-44C8-4EB8-A685-8A7B3F54B4EA}" type="presParOf" srcId="{8575C6A1-A5F5-4007-A8B4-2CD39BDE9EC2}" destId="{E382384C-C584-483A-BCB8-819ABA0AEA1A}" srcOrd="6" destOrd="0" presId="urn:microsoft.com/office/officeart/2011/layout/HexagonRadial"/>
    <dgm:cxn modelId="{B5B798A1-6669-427B-8CFD-146FE1889CB3}" type="presParOf" srcId="{8575C6A1-A5F5-4007-A8B4-2CD39BDE9EC2}" destId="{36705403-381D-444F-98FC-BDC4EBC55F93}" srcOrd="7" destOrd="0" presId="urn:microsoft.com/office/officeart/2011/layout/HexagonRadial"/>
    <dgm:cxn modelId="{EAA77819-25A6-431B-93A0-7C59C6CB5913}" type="presParOf" srcId="{36705403-381D-444F-98FC-BDC4EBC55F93}" destId="{D6BF1FFA-703F-4F8B-B405-E35483C91B2E}" srcOrd="0" destOrd="0" presId="urn:microsoft.com/office/officeart/2011/layout/HexagonRadial"/>
    <dgm:cxn modelId="{B549A810-EFD4-4888-9EA3-70EFA87CB2F4}" type="presParOf" srcId="{8575C6A1-A5F5-4007-A8B4-2CD39BDE9EC2}" destId="{56D90F1B-AC26-467A-9497-EC1C8FC6E764}" srcOrd="8" destOrd="0" presId="urn:microsoft.com/office/officeart/2011/layout/HexagonRadial"/>
    <dgm:cxn modelId="{373D03C8-2C1C-45B3-AABE-1226BE034386}" type="presParOf" srcId="{8575C6A1-A5F5-4007-A8B4-2CD39BDE9EC2}" destId="{7EE7D85E-536B-4905-917E-53590319E46D}" srcOrd="9" destOrd="0" presId="urn:microsoft.com/office/officeart/2011/layout/HexagonRadial"/>
    <dgm:cxn modelId="{9F2BAFBF-ACBE-4F49-AE16-6EEADD2A9020}" type="presParOf" srcId="{7EE7D85E-536B-4905-917E-53590319E46D}" destId="{F5A66AE4-69EF-4727-AF36-DA73AA07A678}" srcOrd="0" destOrd="0" presId="urn:microsoft.com/office/officeart/2011/layout/HexagonRadial"/>
    <dgm:cxn modelId="{B5C4DE1E-4B70-423F-8364-D15A08DD432D}" type="presParOf" srcId="{8575C6A1-A5F5-4007-A8B4-2CD39BDE9EC2}" destId="{8C6D8DDD-B642-4C27-A164-DC1A35A62DEA}" srcOrd="10" destOrd="0" presId="urn:microsoft.com/office/officeart/2011/layout/HexagonRadial"/>
    <dgm:cxn modelId="{BE005344-A277-4565-843D-0BD879EA9004}" type="presParOf" srcId="{8575C6A1-A5F5-4007-A8B4-2CD39BDE9EC2}" destId="{CA3CBCB9-C7A3-4DCA-94AE-2862E82F506D}" srcOrd="11" destOrd="0" presId="urn:microsoft.com/office/officeart/2011/layout/HexagonRadial"/>
    <dgm:cxn modelId="{720E5423-A52C-4E3E-805E-8C3ABC2ACB94}" type="presParOf" srcId="{CA3CBCB9-C7A3-4DCA-94AE-2862E82F506D}" destId="{AA9514C4-B656-492D-947C-7675BB117B56}" srcOrd="0" destOrd="0" presId="urn:microsoft.com/office/officeart/2011/layout/HexagonRadial"/>
    <dgm:cxn modelId="{097A4C81-EBB2-47DC-BECB-484306CDA4D6}" type="presParOf" srcId="{8575C6A1-A5F5-4007-A8B4-2CD39BDE9EC2}" destId="{2AE34C2D-E9ED-4604-9E76-1CFEB13BB74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B4C53-CAE9-4B70-B703-2D2BCA382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0B741E-109F-4EAE-88E7-90C13CC94CFC}">
      <dgm:prSet phldrT="[텍스트]" custT="1"/>
      <dgm:spPr>
        <a:solidFill>
          <a:srgbClr val="FFA90D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5DE2DF4E-360C-408C-8BF3-3139867431AC}" type="par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DD2F69A-DF35-44E9-AE54-29EA9289B295}" type="sib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924C5DE-4D21-42FE-9E13-22C5477A2B5F}">
      <dgm:prSet phldrT="[텍스트]" custT="1"/>
      <dgm:spPr>
        <a:solidFill>
          <a:srgbClr val="9F74C2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40BE1B54-A973-44AA-8FE4-620C645ACDDD}" type="par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9DBA77ED-EAB4-4E37-9A83-95784831E22E}" type="sib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500296C4-AB0C-4E62-8458-FE2CA1780314}">
      <dgm:prSet phldrT="[텍스트]" custT="1"/>
      <dgm:spPr>
        <a:solidFill>
          <a:srgbClr val="9F74C2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CA5E8EA7-1E7B-438E-92E3-62BC47EB3DCB}" type="par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2FE91BB4-2CBB-4150-AE13-15E79895A8A7}" type="sib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A32FFF1C-A3B4-44DA-A12C-EC744694B384}">
      <dgm:prSet phldrT="[텍스트]" custT="1"/>
      <dgm:spPr>
        <a:solidFill>
          <a:srgbClr val="9F74C2"/>
        </a:solidFill>
        <a:ln>
          <a:solidFill>
            <a:srgbClr val="9F74C2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ACE4D3-F830-48B8-B3B1-E0A0747C20AE}" type="par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651A66FF-29ED-4395-B9E1-6ADB1E0D96CD}" type="sib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59A951F6-8894-4E38-B63C-F65DCED2FD53}">
      <dgm:prSet phldrT="[텍스트]" custT="1"/>
      <dgm:spPr>
        <a:solidFill>
          <a:srgbClr val="9F74C2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5AC1A2-906D-4724-8C5F-240EDEB876A7}" type="par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507C696D-9935-4622-A4E1-F5E0B0677EFC}" type="sib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C2E7C9F1-F39B-4825-8534-2278DD06FC79}" type="pres">
      <dgm:prSet presAssocID="{C8FB4C53-CAE9-4B70-B703-2D2BCA382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3AA60-ECBE-49A6-8EFD-E26083A1CC92}" type="pres">
      <dgm:prSet presAssocID="{010B741E-109F-4EAE-88E7-90C13CC94C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EAD3A7-CA3B-421A-A7FF-AEFD2A4B9FB9}" type="pres">
      <dgm:prSet presAssocID="{DDD2F69A-DF35-44E9-AE54-29EA9289B295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976CC4-5FAE-48D1-BD26-2C9BBD3514ED}" type="pres">
      <dgm:prSet presAssocID="{DDD2F69A-DF35-44E9-AE54-29EA9289B295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3114CF0-8AC7-47B5-901B-BD13B6FA4626}" type="pres">
      <dgm:prSet presAssocID="{D924C5DE-4D21-42FE-9E13-22C5477A2B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43F7-62E5-440C-B231-073F70188D6C}" type="pres">
      <dgm:prSet presAssocID="{9DBA77ED-EAB4-4E37-9A83-95784831E22E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901953D-3825-4581-82E6-A548CBE8D0CB}" type="pres">
      <dgm:prSet presAssocID="{9DBA77ED-EAB4-4E37-9A83-95784831E22E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5B48931-0878-4931-B8D9-E45D3943BECC}" type="pres">
      <dgm:prSet presAssocID="{500296C4-AB0C-4E62-8458-FE2CA178031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DFB030-82F6-4FC0-825D-2EB65443402D}" type="pres">
      <dgm:prSet presAssocID="{2FE91BB4-2CBB-4150-AE13-15E79895A8A7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0F0C011-B579-4020-996E-44BA14E7194E}" type="pres">
      <dgm:prSet presAssocID="{2FE91BB4-2CBB-4150-AE13-15E79895A8A7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2954B15-2869-45A2-BE6E-0A7AAFFEE87F}" type="pres">
      <dgm:prSet presAssocID="{A32FFF1C-A3B4-44DA-A12C-EC744694B38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DE2335-46E9-474D-9497-E5B6A9A4E661}" type="pres">
      <dgm:prSet presAssocID="{651A66FF-29ED-4395-B9E1-6ADB1E0D96CD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666267D-3C15-4CDC-9A65-126EEC9D2B09}" type="pres">
      <dgm:prSet presAssocID="{651A66FF-29ED-4395-B9E1-6ADB1E0D96CD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6276833-3613-46B8-AE91-8E5489CAE39C}" type="pres">
      <dgm:prSet presAssocID="{59A951F6-8894-4E38-B63C-F65DCED2FD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872B8A-3D66-4D4C-9141-4495093A4612}" type="pres">
      <dgm:prSet presAssocID="{507C696D-9935-4622-A4E1-F5E0B0677EF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98C9BBC-384B-4A58-9E5E-0E781BBB28BF}" type="pres">
      <dgm:prSet presAssocID="{507C696D-9935-4622-A4E1-F5E0B0677EF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859787AC-FD01-4D05-97AF-5CAFCD7DD7FA}" type="presOf" srcId="{A32FFF1C-A3B4-44DA-A12C-EC744694B384}" destId="{B2954B15-2869-45A2-BE6E-0A7AAFFEE87F}" srcOrd="0" destOrd="0" presId="urn:microsoft.com/office/officeart/2005/8/layout/cycle2"/>
    <dgm:cxn modelId="{0E6154EF-B1C2-494C-8469-5663086365C3}" srcId="{C8FB4C53-CAE9-4B70-B703-2D2BCA3826EE}" destId="{D924C5DE-4D21-42FE-9E13-22C5477A2B5F}" srcOrd="1" destOrd="0" parTransId="{40BE1B54-A973-44AA-8FE4-620C645ACDDD}" sibTransId="{9DBA77ED-EAB4-4E37-9A83-95784831E22E}"/>
    <dgm:cxn modelId="{D70F1118-2867-493D-983E-7EB9122BA03C}" srcId="{C8FB4C53-CAE9-4B70-B703-2D2BCA3826EE}" destId="{500296C4-AB0C-4E62-8458-FE2CA1780314}" srcOrd="2" destOrd="0" parTransId="{CA5E8EA7-1E7B-438E-92E3-62BC47EB3DCB}" sibTransId="{2FE91BB4-2CBB-4150-AE13-15E79895A8A7}"/>
    <dgm:cxn modelId="{E552EC06-9BE0-4861-AAC2-530702C6400A}" type="presOf" srcId="{D924C5DE-4D21-42FE-9E13-22C5477A2B5F}" destId="{F3114CF0-8AC7-47B5-901B-BD13B6FA4626}" srcOrd="0" destOrd="0" presId="urn:microsoft.com/office/officeart/2005/8/layout/cycle2"/>
    <dgm:cxn modelId="{3D79F548-324A-46BE-8AE0-F165499C9DC1}" type="presOf" srcId="{59A951F6-8894-4E38-B63C-F65DCED2FD53}" destId="{56276833-3613-46B8-AE91-8E5489CAE39C}" srcOrd="0" destOrd="0" presId="urn:microsoft.com/office/officeart/2005/8/layout/cycle2"/>
    <dgm:cxn modelId="{CDB88818-4515-443D-A42F-8884D9605F11}" srcId="{C8FB4C53-CAE9-4B70-B703-2D2BCA3826EE}" destId="{59A951F6-8894-4E38-B63C-F65DCED2FD53}" srcOrd="4" destOrd="0" parTransId="{AF5AC1A2-906D-4724-8C5F-240EDEB876A7}" sibTransId="{507C696D-9935-4622-A4E1-F5E0B0677EFC}"/>
    <dgm:cxn modelId="{751357E6-ECDE-4BB3-96E5-F3FBCD7B98C3}" type="presOf" srcId="{010B741E-109F-4EAE-88E7-90C13CC94CFC}" destId="{5D13AA60-ECBE-49A6-8EFD-E26083A1CC92}" srcOrd="0" destOrd="0" presId="urn:microsoft.com/office/officeart/2005/8/layout/cycle2"/>
    <dgm:cxn modelId="{B3105C93-E0CE-45F6-8FE2-D502D13492AC}" type="presOf" srcId="{9DBA77ED-EAB4-4E37-9A83-95784831E22E}" destId="{9901953D-3825-4581-82E6-A548CBE8D0CB}" srcOrd="1" destOrd="0" presId="urn:microsoft.com/office/officeart/2005/8/layout/cycle2"/>
    <dgm:cxn modelId="{853B0149-5E03-4BB6-97F2-812722FB6F25}" type="presOf" srcId="{651A66FF-29ED-4395-B9E1-6ADB1E0D96CD}" destId="{6666267D-3C15-4CDC-9A65-126EEC9D2B09}" srcOrd="1" destOrd="0" presId="urn:microsoft.com/office/officeart/2005/8/layout/cycle2"/>
    <dgm:cxn modelId="{88D05C9E-59C4-4BB4-86E9-86A061149DE3}" type="presOf" srcId="{507C696D-9935-4622-A4E1-F5E0B0677EFC}" destId="{098C9BBC-384B-4A58-9E5E-0E781BBB28BF}" srcOrd="1" destOrd="0" presId="urn:microsoft.com/office/officeart/2005/8/layout/cycle2"/>
    <dgm:cxn modelId="{E5C06DB8-A2B3-4B99-9D5F-1662786F9C5F}" type="presOf" srcId="{DDD2F69A-DF35-44E9-AE54-29EA9289B295}" destId="{8C976CC4-5FAE-48D1-BD26-2C9BBD3514ED}" srcOrd="1" destOrd="0" presId="urn:microsoft.com/office/officeart/2005/8/layout/cycle2"/>
    <dgm:cxn modelId="{F0234834-4AB9-4948-96AF-AF97D2B7D484}" type="presOf" srcId="{2FE91BB4-2CBB-4150-AE13-15E79895A8A7}" destId="{B0F0C011-B579-4020-996E-44BA14E7194E}" srcOrd="1" destOrd="0" presId="urn:microsoft.com/office/officeart/2005/8/layout/cycle2"/>
    <dgm:cxn modelId="{4FE3A119-4E30-4C01-9878-CC543AFE0AE9}" type="presOf" srcId="{500296C4-AB0C-4E62-8458-FE2CA1780314}" destId="{A5B48931-0878-4931-B8D9-E45D3943BECC}" srcOrd="0" destOrd="0" presId="urn:microsoft.com/office/officeart/2005/8/layout/cycle2"/>
    <dgm:cxn modelId="{CD270058-DF3E-44DA-A321-FD2B3A4AADC0}" type="presOf" srcId="{651A66FF-29ED-4395-B9E1-6ADB1E0D96CD}" destId="{54DE2335-46E9-474D-9497-E5B6A9A4E661}" srcOrd="0" destOrd="0" presId="urn:microsoft.com/office/officeart/2005/8/layout/cycle2"/>
    <dgm:cxn modelId="{46178B26-68AF-4C58-9803-38FB0C0011FA}" type="presOf" srcId="{C8FB4C53-CAE9-4B70-B703-2D2BCA3826EE}" destId="{C2E7C9F1-F39B-4825-8534-2278DD06FC79}" srcOrd="0" destOrd="0" presId="urn:microsoft.com/office/officeart/2005/8/layout/cycle2"/>
    <dgm:cxn modelId="{B8A81A10-4FAF-42A3-B2DC-00298A29AFFA}" type="presOf" srcId="{9DBA77ED-EAB4-4E37-9A83-95784831E22E}" destId="{62DE43F7-62E5-440C-B231-073F70188D6C}" srcOrd="0" destOrd="0" presId="urn:microsoft.com/office/officeart/2005/8/layout/cycle2"/>
    <dgm:cxn modelId="{50A4DF49-78FC-444D-A160-0F27461D442D}" type="presOf" srcId="{2FE91BB4-2CBB-4150-AE13-15E79895A8A7}" destId="{6FDFB030-82F6-4FC0-825D-2EB65443402D}" srcOrd="0" destOrd="0" presId="urn:microsoft.com/office/officeart/2005/8/layout/cycle2"/>
    <dgm:cxn modelId="{063261F5-2976-47AB-AFD5-095CE956AB26}" srcId="{C8FB4C53-CAE9-4B70-B703-2D2BCA3826EE}" destId="{A32FFF1C-A3B4-44DA-A12C-EC744694B384}" srcOrd="3" destOrd="0" parTransId="{AFACE4D3-F830-48B8-B3B1-E0A0747C20AE}" sibTransId="{651A66FF-29ED-4395-B9E1-6ADB1E0D96CD}"/>
    <dgm:cxn modelId="{A4D96EB4-F203-4F85-B1C0-BC86E138EC34}" srcId="{C8FB4C53-CAE9-4B70-B703-2D2BCA3826EE}" destId="{010B741E-109F-4EAE-88E7-90C13CC94CFC}" srcOrd="0" destOrd="0" parTransId="{5DE2DF4E-360C-408C-8BF3-3139867431AC}" sibTransId="{DDD2F69A-DF35-44E9-AE54-29EA9289B295}"/>
    <dgm:cxn modelId="{790356B0-B841-4755-8CC3-C34FD1C9B96B}" type="presOf" srcId="{507C696D-9935-4622-A4E1-F5E0B0677EFC}" destId="{F9872B8A-3D66-4D4C-9141-4495093A4612}" srcOrd="0" destOrd="0" presId="urn:microsoft.com/office/officeart/2005/8/layout/cycle2"/>
    <dgm:cxn modelId="{A3DEA83A-A537-48E0-B48F-9A4FC0D4F024}" type="presOf" srcId="{DDD2F69A-DF35-44E9-AE54-29EA9289B295}" destId="{C1EAD3A7-CA3B-421A-A7FF-AEFD2A4B9FB9}" srcOrd="0" destOrd="0" presId="urn:microsoft.com/office/officeart/2005/8/layout/cycle2"/>
    <dgm:cxn modelId="{556E8D3B-5EF5-42BF-9472-0AE9DC258B12}" type="presParOf" srcId="{C2E7C9F1-F39B-4825-8534-2278DD06FC79}" destId="{5D13AA60-ECBE-49A6-8EFD-E26083A1CC92}" srcOrd="0" destOrd="0" presId="urn:microsoft.com/office/officeart/2005/8/layout/cycle2"/>
    <dgm:cxn modelId="{900A092B-D3E4-435D-85BA-90267FED0AEB}" type="presParOf" srcId="{C2E7C9F1-F39B-4825-8534-2278DD06FC79}" destId="{C1EAD3A7-CA3B-421A-A7FF-AEFD2A4B9FB9}" srcOrd="1" destOrd="0" presId="urn:microsoft.com/office/officeart/2005/8/layout/cycle2"/>
    <dgm:cxn modelId="{38FEDEE7-6B4B-4846-9316-52555C703957}" type="presParOf" srcId="{C1EAD3A7-CA3B-421A-A7FF-AEFD2A4B9FB9}" destId="{8C976CC4-5FAE-48D1-BD26-2C9BBD3514ED}" srcOrd="0" destOrd="0" presId="urn:microsoft.com/office/officeart/2005/8/layout/cycle2"/>
    <dgm:cxn modelId="{ECE3386A-F1AB-475A-8EDD-628979D460BF}" type="presParOf" srcId="{C2E7C9F1-F39B-4825-8534-2278DD06FC79}" destId="{F3114CF0-8AC7-47B5-901B-BD13B6FA4626}" srcOrd="2" destOrd="0" presId="urn:microsoft.com/office/officeart/2005/8/layout/cycle2"/>
    <dgm:cxn modelId="{6073D7AA-AD94-43D9-8AD8-5B34E6F272FC}" type="presParOf" srcId="{C2E7C9F1-F39B-4825-8534-2278DD06FC79}" destId="{62DE43F7-62E5-440C-B231-073F70188D6C}" srcOrd="3" destOrd="0" presId="urn:microsoft.com/office/officeart/2005/8/layout/cycle2"/>
    <dgm:cxn modelId="{3BC21BC9-67E4-409B-927D-869FD6FE3F15}" type="presParOf" srcId="{62DE43F7-62E5-440C-B231-073F70188D6C}" destId="{9901953D-3825-4581-82E6-A548CBE8D0CB}" srcOrd="0" destOrd="0" presId="urn:microsoft.com/office/officeart/2005/8/layout/cycle2"/>
    <dgm:cxn modelId="{47A248BB-1C5E-4705-9832-0AE948CAB0C4}" type="presParOf" srcId="{C2E7C9F1-F39B-4825-8534-2278DD06FC79}" destId="{A5B48931-0878-4931-B8D9-E45D3943BECC}" srcOrd="4" destOrd="0" presId="urn:microsoft.com/office/officeart/2005/8/layout/cycle2"/>
    <dgm:cxn modelId="{B5F64CE3-FD68-4A72-892C-E436CE30E2D7}" type="presParOf" srcId="{C2E7C9F1-F39B-4825-8534-2278DD06FC79}" destId="{6FDFB030-82F6-4FC0-825D-2EB65443402D}" srcOrd="5" destOrd="0" presId="urn:microsoft.com/office/officeart/2005/8/layout/cycle2"/>
    <dgm:cxn modelId="{69AD0058-95A2-4605-B398-2240DB233C8C}" type="presParOf" srcId="{6FDFB030-82F6-4FC0-825D-2EB65443402D}" destId="{B0F0C011-B579-4020-996E-44BA14E7194E}" srcOrd="0" destOrd="0" presId="urn:microsoft.com/office/officeart/2005/8/layout/cycle2"/>
    <dgm:cxn modelId="{3D75E05B-8112-465B-B8E9-969A881B138F}" type="presParOf" srcId="{C2E7C9F1-F39B-4825-8534-2278DD06FC79}" destId="{B2954B15-2869-45A2-BE6E-0A7AAFFEE87F}" srcOrd="6" destOrd="0" presId="urn:microsoft.com/office/officeart/2005/8/layout/cycle2"/>
    <dgm:cxn modelId="{C1BB1C02-C371-4D1F-990A-B29D85FA3179}" type="presParOf" srcId="{C2E7C9F1-F39B-4825-8534-2278DD06FC79}" destId="{54DE2335-46E9-474D-9497-E5B6A9A4E661}" srcOrd="7" destOrd="0" presId="urn:microsoft.com/office/officeart/2005/8/layout/cycle2"/>
    <dgm:cxn modelId="{C27D9786-3D56-4E95-8B1F-DC22C6F3E549}" type="presParOf" srcId="{54DE2335-46E9-474D-9497-E5B6A9A4E661}" destId="{6666267D-3C15-4CDC-9A65-126EEC9D2B09}" srcOrd="0" destOrd="0" presId="urn:microsoft.com/office/officeart/2005/8/layout/cycle2"/>
    <dgm:cxn modelId="{A639B6A8-0499-4615-B50D-E83419872992}" type="presParOf" srcId="{C2E7C9F1-F39B-4825-8534-2278DD06FC79}" destId="{56276833-3613-46B8-AE91-8E5489CAE39C}" srcOrd="8" destOrd="0" presId="urn:microsoft.com/office/officeart/2005/8/layout/cycle2"/>
    <dgm:cxn modelId="{12348B57-ED55-4DA6-AA86-85A765B60A78}" type="presParOf" srcId="{C2E7C9F1-F39B-4825-8534-2278DD06FC79}" destId="{F9872B8A-3D66-4D4C-9141-4495093A4612}" srcOrd="9" destOrd="0" presId="urn:microsoft.com/office/officeart/2005/8/layout/cycle2"/>
    <dgm:cxn modelId="{B6B4F9FD-4A0B-4215-9E4A-E6165CB5A29F}" type="presParOf" srcId="{F9872B8A-3D66-4D4C-9141-4495093A4612}" destId="{098C9BBC-384B-4A58-9E5E-0E781BBB28B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B4C53-CAE9-4B70-B703-2D2BCA382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0B741E-109F-4EAE-88E7-90C13CC94CFC}">
      <dgm:prSet phldrT="[텍스트]" custT="1"/>
      <dgm:spPr>
        <a:solidFill>
          <a:srgbClr val="9F74C2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5DE2DF4E-360C-408C-8BF3-3139867431AC}" type="par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DD2F69A-DF35-44E9-AE54-29EA9289B295}" type="sib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924C5DE-4D21-42FE-9E13-22C5477A2B5F}">
      <dgm:prSet phldrT="[텍스트]" custT="1"/>
      <dgm:spPr>
        <a:solidFill>
          <a:srgbClr val="FFA90D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40BE1B54-A973-44AA-8FE4-620C645ACDDD}" type="par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9DBA77ED-EAB4-4E37-9A83-95784831E22E}" type="sib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500296C4-AB0C-4E62-8458-FE2CA1780314}">
      <dgm:prSet phldrT="[텍스트]" custT="1"/>
      <dgm:spPr>
        <a:solidFill>
          <a:srgbClr val="9F74C2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CA5E8EA7-1E7B-438E-92E3-62BC47EB3DCB}" type="par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2FE91BB4-2CBB-4150-AE13-15E79895A8A7}" type="sib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A32FFF1C-A3B4-44DA-A12C-EC744694B384}">
      <dgm:prSet phldrT="[텍스트]" custT="1"/>
      <dgm:spPr>
        <a:solidFill>
          <a:srgbClr val="9F74C2"/>
        </a:solidFill>
        <a:ln>
          <a:solidFill>
            <a:srgbClr val="9F74C2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ACE4D3-F830-48B8-B3B1-E0A0747C20AE}" type="par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651A66FF-29ED-4395-B9E1-6ADB1E0D96CD}" type="sib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59A951F6-8894-4E38-B63C-F65DCED2FD53}">
      <dgm:prSet phldrT="[텍스트]" custT="1"/>
      <dgm:spPr>
        <a:solidFill>
          <a:srgbClr val="9F74C2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5AC1A2-906D-4724-8C5F-240EDEB876A7}" type="par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507C696D-9935-4622-A4E1-F5E0B0677EFC}" type="sib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C2E7C9F1-F39B-4825-8534-2278DD06FC79}" type="pres">
      <dgm:prSet presAssocID="{C8FB4C53-CAE9-4B70-B703-2D2BCA382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3AA60-ECBE-49A6-8EFD-E26083A1CC92}" type="pres">
      <dgm:prSet presAssocID="{010B741E-109F-4EAE-88E7-90C13CC94C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EAD3A7-CA3B-421A-A7FF-AEFD2A4B9FB9}" type="pres">
      <dgm:prSet presAssocID="{DDD2F69A-DF35-44E9-AE54-29EA9289B295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976CC4-5FAE-48D1-BD26-2C9BBD3514ED}" type="pres">
      <dgm:prSet presAssocID="{DDD2F69A-DF35-44E9-AE54-29EA9289B295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3114CF0-8AC7-47B5-901B-BD13B6FA4626}" type="pres">
      <dgm:prSet presAssocID="{D924C5DE-4D21-42FE-9E13-22C5477A2B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43F7-62E5-440C-B231-073F70188D6C}" type="pres">
      <dgm:prSet presAssocID="{9DBA77ED-EAB4-4E37-9A83-95784831E22E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901953D-3825-4581-82E6-A548CBE8D0CB}" type="pres">
      <dgm:prSet presAssocID="{9DBA77ED-EAB4-4E37-9A83-95784831E22E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5B48931-0878-4931-B8D9-E45D3943BECC}" type="pres">
      <dgm:prSet presAssocID="{500296C4-AB0C-4E62-8458-FE2CA178031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DFB030-82F6-4FC0-825D-2EB65443402D}" type="pres">
      <dgm:prSet presAssocID="{2FE91BB4-2CBB-4150-AE13-15E79895A8A7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0F0C011-B579-4020-996E-44BA14E7194E}" type="pres">
      <dgm:prSet presAssocID="{2FE91BB4-2CBB-4150-AE13-15E79895A8A7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2954B15-2869-45A2-BE6E-0A7AAFFEE87F}" type="pres">
      <dgm:prSet presAssocID="{A32FFF1C-A3B4-44DA-A12C-EC744694B38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DE2335-46E9-474D-9497-E5B6A9A4E661}" type="pres">
      <dgm:prSet presAssocID="{651A66FF-29ED-4395-B9E1-6ADB1E0D96CD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666267D-3C15-4CDC-9A65-126EEC9D2B09}" type="pres">
      <dgm:prSet presAssocID="{651A66FF-29ED-4395-B9E1-6ADB1E0D96CD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6276833-3613-46B8-AE91-8E5489CAE39C}" type="pres">
      <dgm:prSet presAssocID="{59A951F6-8894-4E38-B63C-F65DCED2FD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872B8A-3D66-4D4C-9141-4495093A4612}" type="pres">
      <dgm:prSet presAssocID="{507C696D-9935-4622-A4E1-F5E0B0677EF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98C9BBC-384B-4A58-9E5E-0E781BBB28BF}" type="pres">
      <dgm:prSet presAssocID="{507C696D-9935-4622-A4E1-F5E0B0677EF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28DA9B67-31A4-49C2-A1B8-0C3A37E1AC7C}" type="presOf" srcId="{507C696D-9935-4622-A4E1-F5E0B0677EFC}" destId="{098C9BBC-384B-4A58-9E5E-0E781BBB28BF}" srcOrd="1" destOrd="0" presId="urn:microsoft.com/office/officeart/2005/8/layout/cycle2"/>
    <dgm:cxn modelId="{0E6154EF-B1C2-494C-8469-5663086365C3}" srcId="{C8FB4C53-CAE9-4B70-B703-2D2BCA3826EE}" destId="{D924C5DE-4D21-42FE-9E13-22C5477A2B5F}" srcOrd="1" destOrd="0" parTransId="{40BE1B54-A973-44AA-8FE4-620C645ACDDD}" sibTransId="{9DBA77ED-EAB4-4E37-9A83-95784831E22E}"/>
    <dgm:cxn modelId="{E82E8F9C-5E6A-41EF-917A-B8A80CCECA7F}" type="presOf" srcId="{9DBA77ED-EAB4-4E37-9A83-95784831E22E}" destId="{9901953D-3825-4581-82E6-A548CBE8D0CB}" srcOrd="1" destOrd="0" presId="urn:microsoft.com/office/officeart/2005/8/layout/cycle2"/>
    <dgm:cxn modelId="{D43C25F5-642F-460D-8B57-5EE8A4D9E6FD}" type="presOf" srcId="{C8FB4C53-CAE9-4B70-B703-2D2BCA3826EE}" destId="{C2E7C9F1-F39B-4825-8534-2278DD06FC79}" srcOrd="0" destOrd="0" presId="urn:microsoft.com/office/officeart/2005/8/layout/cycle2"/>
    <dgm:cxn modelId="{D70F1118-2867-493D-983E-7EB9122BA03C}" srcId="{C8FB4C53-CAE9-4B70-B703-2D2BCA3826EE}" destId="{500296C4-AB0C-4E62-8458-FE2CA1780314}" srcOrd="2" destOrd="0" parTransId="{CA5E8EA7-1E7B-438E-92E3-62BC47EB3DCB}" sibTransId="{2FE91BB4-2CBB-4150-AE13-15E79895A8A7}"/>
    <dgm:cxn modelId="{3CEC7249-A3FC-4E9F-97A0-3B129E4C9FB3}" type="presOf" srcId="{D924C5DE-4D21-42FE-9E13-22C5477A2B5F}" destId="{F3114CF0-8AC7-47B5-901B-BD13B6FA4626}" srcOrd="0" destOrd="0" presId="urn:microsoft.com/office/officeart/2005/8/layout/cycle2"/>
    <dgm:cxn modelId="{CDB88818-4515-443D-A42F-8884D9605F11}" srcId="{C8FB4C53-CAE9-4B70-B703-2D2BCA3826EE}" destId="{59A951F6-8894-4E38-B63C-F65DCED2FD53}" srcOrd="4" destOrd="0" parTransId="{AF5AC1A2-906D-4724-8C5F-240EDEB876A7}" sibTransId="{507C696D-9935-4622-A4E1-F5E0B0677EFC}"/>
    <dgm:cxn modelId="{17C106A4-7212-47CC-BD9E-7C641D68EB03}" type="presOf" srcId="{59A951F6-8894-4E38-B63C-F65DCED2FD53}" destId="{56276833-3613-46B8-AE91-8E5489CAE39C}" srcOrd="0" destOrd="0" presId="urn:microsoft.com/office/officeart/2005/8/layout/cycle2"/>
    <dgm:cxn modelId="{7FA620AD-F90F-432E-BF29-CC3A797CC607}" type="presOf" srcId="{010B741E-109F-4EAE-88E7-90C13CC94CFC}" destId="{5D13AA60-ECBE-49A6-8EFD-E26083A1CC92}" srcOrd="0" destOrd="0" presId="urn:microsoft.com/office/officeart/2005/8/layout/cycle2"/>
    <dgm:cxn modelId="{E3D05535-B02C-4094-9B3F-1FBA05E2C8F6}" type="presOf" srcId="{DDD2F69A-DF35-44E9-AE54-29EA9289B295}" destId="{C1EAD3A7-CA3B-421A-A7FF-AEFD2A4B9FB9}" srcOrd="0" destOrd="0" presId="urn:microsoft.com/office/officeart/2005/8/layout/cycle2"/>
    <dgm:cxn modelId="{F9D3CB98-C507-425D-A914-8BD482AF762F}" type="presOf" srcId="{651A66FF-29ED-4395-B9E1-6ADB1E0D96CD}" destId="{6666267D-3C15-4CDC-9A65-126EEC9D2B09}" srcOrd="1" destOrd="0" presId="urn:microsoft.com/office/officeart/2005/8/layout/cycle2"/>
    <dgm:cxn modelId="{08D88DEA-3F28-4FDE-9C60-5F77EDA000E0}" type="presOf" srcId="{9DBA77ED-EAB4-4E37-9A83-95784831E22E}" destId="{62DE43F7-62E5-440C-B231-073F70188D6C}" srcOrd="0" destOrd="0" presId="urn:microsoft.com/office/officeart/2005/8/layout/cycle2"/>
    <dgm:cxn modelId="{0FF97A4D-5380-4CEF-A8B7-DD843DAE0171}" type="presOf" srcId="{500296C4-AB0C-4E62-8458-FE2CA1780314}" destId="{A5B48931-0878-4931-B8D9-E45D3943BECC}" srcOrd="0" destOrd="0" presId="urn:microsoft.com/office/officeart/2005/8/layout/cycle2"/>
    <dgm:cxn modelId="{CF675AF3-5F72-4E41-9CCD-FFA8A22CD5A6}" type="presOf" srcId="{2FE91BB4-2CBB-4150-AE13-15E79895A8A7}" destId="{B0F0C011-B579-4020-996E-44BA14E7194E}" srcOrd="1" destOrd="0" presId="urn:microsoft.com/office/officeart/2005/8/layout/cycle2"/>
    <dgm:cxn modelId="{1869CD4C-EF9E-4EA1-B391-2AA6E1445963}" type="presOf" srcId="{651A66FF-29ED-4395-B9E1-6ADB1E0D96CD}" destId="{54DE2335-46E9-474D-9497-E5B6A9A4E661}" srcOrd="0" destOrd="0" presId="urn:microsoft.com/office/officeart/2005/8/layout/cycle2"/>
    <dgm:cxn modelId="{A8E7BA82-3103-419A-B10C-AA8AD52E085C}" type="presOf" srcId="{A32FFF1C-A3B4-44DA-A12C-EC744694B384}" destId="{B2954B15-2869-45A2-BE6E-0A7AAFFEE87F}" srcOrd="0" destOrd="0" presId="urn:microsoft.com/office/officeart/2005/8/layout/cycle2"/>
    <dgm:cxn modelId="{D03F6609-DB1C-4914-9B68-C96E092B8EB3}" type="presOf" srcId="{507C696D-9935-4622-A4E1-F5E0B0677EFC}" destId="{F9872B8A-3D66-4D4C-9141-4495093A4612}" srcOrd="0" destOrd="0" presId="urn:microsoft.com/office/officeart/2005/8/layout/cycle2"/>
    <dgm:cxn modelId="{063261F5-2976-47AB-AFD5-095CE956AB26}" srcId="{C8FB4C53-CAE9-4B70-B703-2D2BCA3826EE}" destId="{A32FFF1C-A3B4-44DA-A12C-EC744694B384}" srcOrd="3" destOrd="0" parTransId="{AFACE4D3-F830-48B8-B3B1-E0A0747C20AE}" sibTransId="{651A66FF-29ED-4395-B9E1-6ADB1E0D96CD}"/>
    <dgm:cxn modelId="{A4D96EB4-F203-4F85-B1C0-BC86E138EC34}" srcId="{C8FB4C53-CAE9-4B70-B703-2D2BCA3826EE}" destId="{010B741E-109F-4EAE-88E7-90C13CC94CFC}" srcOrd="0" destOrd="0" parTransId="{5DE2DF4E-360C-408C-8BF3-3139867431AC}" sibTransId="{DDD2F69A-DF35-44E9-AE54-29EA9289B295}"/>
    <dgm:cxn modelId="{BDB7D4FE-260B-43AF-A39A-9CF7ECE020E2}" type="presOf" srcId="{DDD2F69A-DF35-44E9-AE54-29EA9289B295}" destId="{8C976CC4-5FAE-48D1-BD26-2C9BBD3514ED}" srcOrd="1" destOrd="0" presId="urn:microsoft.com/office/officeart/2005/8/layout/cycle2"/>
    <dgm:cxn modelId="{64824722-ECA5-417E-9101-69ACA7C7E929}" type="presOf" srcId="{2FE91BB4-2CBB-4150-AE13-15E79895A8A7}" destId="{6FDFB030-82F6-4FC0-825D-2EB65443402D}" srcOrd="0" destOrd="0" presId="urn:microsoft.com/office/officeart/2005/8/layout/cycle2"/>
    <dgm:cxn modelId="{39CA2568-876B-47CE-AC3E-7BB9AF366903}" type="presParOf" srcId="{C2E7C9F1-F39B-4825-8534-2278DD06FC79}" destId="{5D13AA60-ECBE-49A6-8EFD-E26083A1CC92}" srcOrd="0" destOrd="0" presId="urn:microsoft.com/office/officeart/2005/8/layout/cycle2"/>
    <dgm:cxn modelId="{FD5A310D-EC35-4871-A040-ECB38D0868AD}" type="presParOf" srcId="{C2E7C9F1-F39B-4825-8534-2278DD06FC79}" destId="{C1EAD3A7-CA3B-421A-A7FF-AEFD2A4B9FB9}" srcOrd="1" destOrd="0" presId="urn:microsoft.com/office/officeart/2005/8/layout/cycle2"/>
    <dgm:cxn modelId="{46795C6A-69BF-487C-94F5-8BD72215D63E}" type="presParOf" srcId="{C1EAD3A7-CA3B-421A-A7FF-AEFD2A4B9FB9}" destId="{8C976CC4-5FAE-48D1-BD26-2C9BBD3514ED}" srcOrd="0" destOrd="0" presId="urn:microsoft.com/office/officeart/2005/8/layout/cycle2"/>
    <dgm:cxn modelId="{B04DC9CC-682F-4CDF-BF66-C5C46AC998E0}" type="presParOf" srcId="{C2E7C9F1-F39B-4825-8534-2278DD06FC79}" destId="{F3114CF0-8AC7-47B5-901B-BD13B6FA4626}" srcOrd="2" destOrd="0" presId="urn:microsoft.com/office/officeart/2005/8/layout/cycle2"/>
    <dgm:cxn modelId="{F66FFECA-1C1D-4DE6-843A-44F044ACE76E}" type="presParOf" srcId="{C2E7C9F1-F39B-4825-8534-2278DD06FC79}" destId="{62DE43F7-62E5-440C-B231-073F70188D6C}" srcOrd="3" destOrd="0" presId="urn:microsoft.com/office/officeart/2005/8/layout/cycle2"/>
    <dgm:cxn modelId="{97C385F7-ABB3-42F5-9353-6043D7C0C94F}" type="presParOf" srcId="{62DE43F7-62E5-440C-B231-073F70188D6C}" destId="{9901953D-3825-4581-82E6-A548CBE8D0CB}" srcOrd="0" destOrd="0" presId="urn:microsoft.com/office/officeart/2005/8/layout/cycle2"/>
    <dgm:cxn modelId="{A14C51DA-9363-452F-9EC2-57B748E37EAB}" type="presParOf" srcId="{C2E7C9F1-F39B-4825-8534-2278DD06FC79}" destId="{A5B48931-0878-4931-B8D9-E45D3943BECC}" srcOrd="4" destOrd="0" presId="urn:microsoft.com/office/officeart/2005/8/layout/cycle2"/>
    <dgm:cxn modelId="{D51FCB08-3A85-455E-B5CB-C2D0797D9F5B}" type="presParOf" srcId="{C2E7C9F1-F39B-4825-8534-2278DD06FC79}" destId="{6FDFB030-82F6-4FC0-825D-2EB65443402D}" srcOrd="5" destOrd="0" presId="urn:microsoft.com/office/officeart/2005/8/layout/cycle2"/>
    <dgm:cxn modelId="{B6E3C22D-1DFF-4B0B-91A4-596042C21A1C}" type="presParOf" srcId="{6FDFB030-82F6-4FC0-825D-2EB65443402D}" destId="{B0F0C011-B579-4020-996E-44BA14E7194E}" srcOrd="0" destOrd="0" presId="urn:microsoft.com/office/officeart/2005/8/layout/cycle2"/>
    <dgm:cxn modelId="{B3E4EFF4-75EB-47E0-8B21-BDE96572D85E}" type="presParOf" srcId="{C2E7C9F1-F39B-4825-8534-2278DD06FC79}" destId="{B2954B15-2869-45A2-BE6E-0A7AAFFEE87F}" srcOrd="6" destOrd="0" presId="urn:microsoft.com/office/officeart/2005/8/layout/cycle2"/>
    <dgm:cxn modelId="{C9DB68FC-E1DF-44B8-A3AA-ECACECCC8902}" type="presParOf" srcId="{C2E7C9F1-F39B-4825-8534-2278DD06FC79}" destId="{54DE2335-46E9-474D-9497-E5B6A9A4E661}" srcOrd="7" destOrd="0" presId="urn:microsoft.com/office/officeart/2005/8/layout/cycle2"/>
    <dgm:cxn modelId="{36ED71BC-A83E-4CCF-9DB0-34BA2AAE62BA}" type="presParOf" srcId="{54DE2335-46E9-474D-9497-E5B6A9A4E661}" destId="{6666267D-3C15-4CDC-9A65-126EEC9D2B09}" srcOrd="0" destOrd="0" presId="urn:microsoft.com/office/officeart/2005/8/layout/cycle2"/>
    <dgm:cxn modelId="{50B08AA7-E37C-4632-B499-7B3E49A4CC61}" type="presParOf" srcId="{C2E7C9F1-F39B-4825-8534-2278DD06FC79}" destId="{56276833-3613-46B8-AE91-8E5489CAE39C}" srcOrd="8" destOrd="0" presId="urn:microsoft.com/office/officeart/2005/8/layout/cycle2"/>
    <dgm:cxn modelId="{A5E2BF5E-59E0-465E-B823-9BCD00FC37E6}" type="presParOf" srcId="{C2E7C9F1-F39B-4825-8534-2278DD06FC79}" destId="{F9872B8A-3D66-4D4C-9141-4495093A4612}" srcOrd="9" destOrd="0" presId="urn:microsoft.com/office/officeart/2005/8/layout/cycle2"/>
    <dgm:cxn modelId="{077791D5-4293-4FFE-8F98-F5A104A1C36A}" type="presParOf" srcId="{F9872B8A-3D66-4D4C-9141-4495093A4612}" destId="{098C9BBC-384B-4A58-9E5E-0E781BBB28B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FB4C53-CAE9-4B70-B703-2D2BCA382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0B741E-109F-4EAE-88E7-90C13CC94CFC}">
      <dgm:prSet phldrT="[텍스트]" custT="1"/>
      <dgm:spPr>
        <a:solidFill>
          <a:srgbClr val="9F74C2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5DE2DF4E-360C-408C-8BF3-3139867431AC}" type="par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DD2F69A-DF35-44E9-AE54-29EA9289B295}" type="sib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924C5DE-4D21-42FE-9E13-22C5477A2B5F}">
      <dgm:prSet phldrT="[텍스트]" custT="1"/>
      <dgm:spPr>
        <a:solidFill>
          <a:srgbClr val="9F74C2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40BE1B54-A973-44AA-8FE4-620C645ACDDD}" type="par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9DBA77ED-EAB4-4E37-9A83-95784831E22E}" type="sib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500296C4-AB0C-4E62-8458-FE2CA1780314}">
      <dgm:prSet phldrT="[텍스트]" custT="1"/>
      <dgm:spPr>
        <a:solidFill>
          <a:srgbClr val="FFA90D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CA5E8EA7-1E7B-438E-92E3-62BC47EB3DCB}" type="par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2FE91BB4-2CBB-4150-AE13-15E79895A8A7}" type="sib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A32FFF1C-A3B4-44DA-A12C-EC744694B384}">
      <dgm:prSet phldrT="[텍스트]" custT="1"/>
      <dgm:spPr>
        <a:solidFill>
          <a:srgbClr val="9F74C2"/>
        </a:solidFill>
        <a:ln>
          <a:solidFill>
            <a:srgbClr val="9F74C2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ACE4D3-F830-48B8-B3B1-E0A0747C20AE}" type="par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651A66FF-29ED-4395-B9E1-6ADB1E0D96CD}" type="sib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59A951F6-8894-4E38-B63C-F65DCED2FD53}">
      <dgm:prSet phldrT="[텍스트]" custT="1"/>
      <dgm:spPr>
        <a:solidFill>
          <a:srgbClr val="9F74C2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5AC1A2-906D-4724-8C5F-240EDEB876A7}" type="par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507C696D-9935-4622-A4E1-F5E0B0677EFC}" type="sib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C2E7C9F1-F39B-4825-8534-2278DD06FC79}" type="pres">
      <dgm:prSet presAssocID="{C8FB4C53-CAE9-4B70-B703-2D2BCA382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3AA60-ECBE-49A6-8EFD-E26083A1CC92}" type="pres">
      <dgm:prSet presAssocID="{010B741E-109F-4EAE-88E7-90C13CC94C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EAD3A7-CA3B-421A-A7FF-AEFD2A4B9FB9}" type="pres">
      <dgm:prSet presAssocID="{DDD2F69A-DF35-44E9-AE54-29EA9289B295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976CC4-5FAE-48D1-BD26-2C9BBD3514ED}" type="pres">
      <dgm:prSet presAssocID="{DDD2F69A-DF35-44E9-AE54-29EA9289B295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3114CF0-8AC7-47B5-901B-BD13B6FA4626}" type="pres">
      <dgm:prSet presAssocID="{D924C5DE-4D21-42FE-9E13-22C5477A2B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43F7-62E5-440C-B231-073F70188D6C}" type="pres">
      <dgm:prSet presAssocID="{9DBA77ED-EAB4-4E37-9A83-95784831E22E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901953D-3825-4581-82E6-A548CBE8D0CB}" type="pres">
      <dgm:prSet presAssocID="{9DBA77ED-EAB4-4E37-9A83-95784831E22E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5B48931-0878-4931-B8D9-E45D3943BECC}" type="pres">
      <dgm:prSet presAssocID="{500296C4-AB0C-4E62-8458-FE2CA178031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DFB030-82F6-4FC0-825D-2EB65443402D}" type="pres">
      <dgm:prSet presAssocID="{2FE91BB4-2CBB-4150-AE13-15E79895A8A7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0F0C011-B579-4020-996E-44BA14E7194E}" type="pres">
      <dgm:prSet presAssocID="{2FE91BB4-2CBB-4150-AE13-15E79895A8A7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2954B15-2869-45A2-BE6E-0A7AAFFEE87F}" type="pres">
      <dgm:prSet presAssocID="{A32FFF1C-A3B4-44DA-A12C-EC744694B38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DE2335-46E9-474D-9497-E5B6A9A4E661}" type="pres">
      <dgm:prSet presAssocID="{651A66FF-29ED-4395-B9E1-6ADB1E0D96CD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666267D-3C15-4CDC-9A65-126EEC9D2B09}" type="pres">
      <dgm:prSet presAssocID="{651A66FF-29ED-4395-B9E1-6ADB1E0D96CD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6276833-3613-46B8-AE91-8E5489CAE39C}" type="pres">
      <dgm:prSet presAssocID="{59A951F6-8894-4E38-B63C-F65DCED2FD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872B8A-3D66-4D4C-9141-4495093A4612}" type="pres">
      <dgm:prSet presAssocID="{507C696D-9935-4622-A4E1-F5E0B0677EF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98C9BBC-384B-4A58-9E5E-0E781BBB28BF}" type="pres">
      <dgm:prSet presAssocID="{507C696D-9935-4622-A4E1-F5E0B0677EF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94CEA889-F97E-49DB-A620-E91A0801EF0C}" type="presOf" srcId="{C8FB4C53-CAE9-4B70-B703-2D2BCA3826EE}" destId="{C2E7C9F1-F39B-4825-8534-2278DD06FC79}" srcOrd="0" destOrd="0" presId="urn:microsoft.com/office/officeart/2005/8/layout/cycle2"/>
    <dgm:cxn modelId="{0E6154EF-B1C2-494C-8469-5663086365C3}" srcId="{C8FB4C53-CAE9-4B70-B703-2D2BCA3826EE}" destId="{D924C5DE-4D21-42FE-9E13-22C5477A2B5F}" srcOrd="1" destOrd="0" parTransId="{40BE1B54-A973-44AA-8FE4-620C645ACDDD}" sibTransId="{9DBA77ED-EAB4-4E37-9A83-95784831E22E}"/>
    <dgm:cxn modelId="{B3A3A1CC-4620-4AFB-916D-2E603A943B1F}" type="presOf" srcId="{9DBA77ED-EAB4-4E37-9A83-95784831E22E}" destId="{9901953D-3825-4581-82E6-A548CBE8D0CB}" srcOrd="1" destOrd="0" presId="urn:microsoft.com/office/officeart/2005/8/layout/cycle2"/>
    <dgm:cxn modelId="{6FB553F9-29F8-47AF-BFB6-5DA898CBE09C}" type="presOf" srcId="{010B741E-109F-4EAE-88E7-90C13CC94CFC}" destId="{5D13AA60-ECBE-49A6-8EFD-E26083A1CC92}" srcOrd="0" destOrd="0" presId="urn:microsoft.com/office/officeart/2005/8/layout/cycle2"/>
    <dgm:cxn modelId="{01CFD681-E529-463B-93DA-35029CA0E6E0}" type="presOf" srcId="{2FE91BB4-2CBB-4150-AE13-15E79895A8A7}" destId="{B0F0C011-B579-4020-996E-44BA14E7194E}" srcOrd="1" destOrd="0" presId="urn:microsoft.com/office/officeart/2005/8/layout/cycle2"/>
    <dgm:cxn modelId="{71D512B4-3FE8-4F26-87C3-A7F3071E5856}" type="presOf" srcId="{DDD2F69A-DF35-44E9-AE54-29EA9289B295}" destId="{C1EAD3A7-CA3B-421A-A7FF-AEFD2A4B9FB9}" srcOrd="0" destOrd="0" presId="urn:microsoft.com/office/officeart/2005/8/layout/cycle2"/>
    <dgm:cxn modelId="{0AB79DB8-A66D-4BAC-A340-6DA1605F9F86}" type="presOf" srcId="{DDD2F69A-DF35-44E9-AE54-29EA9289B295}" destId="{8C976CC4-5FAE-48D1-BD26-2C9BBD3514ED}" srcOrd="1" destOrd="0" presId="urn:microsoft.com/office/officeart/2005/8/layout/cycle2"/>
    <dgm:cxn modelId="{D70F1118-2867-493D-983E-7EB9122BA03C}" srcId="{C8FB4C53-CAE9-4B70-B703-2D2BCA3826EE}" destId="{500296C4-AB0C-4E62-8458-FE2CA1780314}" srcOrd="2" destOrd="0" parTransId="{CA5E8EA7-1E7B-438E-92E3-62BC47EB3DCB}" sibTransId="{2FE91BB4-2CBB-4150-AE13-15E79895A8A7}"/>
    <dgm:cxn modelId="{CDB88818-4515-443D-A42F-8884D9605F11}" srcId="{C8FB4C53-CAE9-4B70-B703-2D2BCA3826EE}" destId="{59A951F6-8894-4E38-B63C-F65DCED2FD53}" srcOrd="4" destOrd="0" parTransId="{AF5AC1A2-906D-4724-8C5F-240EDEB876A7}" sibTransId="{507C696D-9935-4622-A4E1-F5E0B0677EFC}"/>
    <dgm:cxn modelId="{0950C36E-661D-4832-A204-6AB855A870C4}" type="presOf" srcId="{A32FFF1C-A3B4-44DA-A12C-EC744694B384}" destId="{B2954B15-2869-45A2-BE6E-0A7AAFFEE87F}" srcOrd="0" destOrd="0" presId="urn:microsoft.com/office/officeart/2005/8/layout/cycle2"/>
    <dgm:cxn modelId="{A2189EC9-BC32-48FA-BFE9-1EE0F9F57D9B}" type="presOf" srcId="{500296C4-AB0C-4E62-8458-FE2CA1780314}" destId="{A5B48931-0878-4931-B8D9-E45D3943BECC}" srcOrd="0" destOrd="0" presId="urn:microsoft.com/office/officeart/2005/8/layout/cycle2"/>
    <dgm:cxn modelId="{21745826-E792-4BA8-9416-3AF427B0786C}" type="presOf" srcId="{2FE91BB4-2CBB-4150-AE13-15E79895A8A7}" destId="{6FDFB030-82F6-4FC0-825D-2EB65443402D}" srcOrd="0" destOrd="0" presId="urn:microsoft.com/office/officeart/2005/8/layout/cycle2"/>
    <dgm:cxn modelId="{C4B2B47B-B211-4B81-8E83-04694A5379A1}" type="presOf" srcId="{D924C5DE-4D21-42FE-9E13-22C5477A2B5F}" destId="{F3114CF0-8AC7-47B5-901B-BD13B6FA4626}" srcOrd="0" destOrd="0" presId="urn:microsoft.com/office/officeart/2005/8/layout/cycle2"/>
    <dgm:cxn modelId="{CD5E3493-E336-4E73-AE84-6AEE2D595225}" type="presOf" srcId="{59A951F6-8894-4E38-B63C-F65DCED2FD53}" destId="{56276833-3613-46B8-AE91-8E5489CAE39C}" srcOrd="0" destOrd="0" presId="urn:microsoft.com/office/officeart/2005/8/layout/cycle2"/>
    <dgm:cxn modelId="{819B8D24-2BCB-4E87-A027-5BC319B7CB5A}" type="presOf" srcId="{507C696D-9935-4622-A4E1-F5E0B0677EFC}" destId="{098C9BBC-384B-4A58-9E5E-0E781BBB28BF}" srcOrd="1" destOrd="0" presId="urn:microsoft.com/office/officeart/2005/8/layout/cycle2"/>
    <dgm:cxn modelId="{063261F5-2976-47AB-AFD5-095CE956AB26}" srcId="{C8FB4C53-CAE9-4B70-B703-2D2BCA3826EE}" destId="{A32FFF1C-A3B4-44DA-A12C-EC744694B384}" srcOrd="3" destOrd="0" parTransId="{AFACE4D3-F830-48B8-B3B1-E0A0747C20AE}" sibTransId="{651A66FF-29ED-4395-B9E1-6ADB1E0D96CD}"/>
    <dgm:cxn modelId="{A4D96EB4-F203-4F85-B1C0-BC86E138EC34}" srcId="{C8FB4C53-CAE9-4B70-B703-2D2BCA3826EE}" destId="{010B741E-109F-4EAE-88E7-90C13CC94CFC}" srcOrd="0" destOrd="0" parTransId="{5DE2DF4E-360C-408C-8BF3-3139867431AC}" sibTransId="{DDD2F69A-DF35-44E9-AE54-29EA9289B295}"/>
    <dgm:cxn modelId="{1104A0D9-2418-4D7C-BBB8-94AAA4C18A5B}" type="presOf" srcId="{651A66FF-29ED-4395-B9E1-6ADB1E0D96CD}" destId="{54DE2335-46E9-474D-9497-E5B6A9A4E661}" srcOrd="0" destOrd="0" presId="urn:microsoft.com/office/officeart/2005/8/layout/cycle2"/>
    <dgm:cxn modelId="{61C72E16-9DB6-400A-ADF6-DCD59EC442FB}" type="presOf" srcId="{507C696D-9935-4622-A4E1-F5E0B0677EFC}" destId="{F9872B8A-3D66-4D4C-9141-4495093A4612}" srcOrd="0" destOrd="0" presId="urn:microsoft.com/office/officeart/2005/8/layout/cycle2"/>
    <dgm:cxn modelId="{ECF849B0-54A8-41E1-BD98-E2148EA68065}" type="presOf" srcId="{9DBA77ED-EAB4-4E37-9A83-95784831E22E}" destId="{62DE43F7-62E5-440C-B231-073F70188D6C}" srcOrd="0" destOrd="0" presId="urn:microsoft.com/office/officeart/2005/8/layout/cycle2"/>
    <dgm:cxn modelId="{8119D08B-BC6B-4779-9827-E6CE44BD9F8E}" type="presOf" srcId="{651A66FF-29ED-4395-B9E1-6ADB1E0D96CD}" destId="{6666267D-3C15-4CDC-9A65-126EEC9D2B09}" srcOrd="1" destOrd="0" presId="urn:microsoft.com/office/officeart/2005/8/layout/cycle2"/>
    <dgm:cxn modelId="{74A2CDD7-2BC8-4ABE-AEED-9696F16303DD}" type="presParOf" srcId="{C2E7C9F1-F39B-4825-8534-2278DD06FC79}" destId="{5D13AA60-ECBE-49A6-8EFD-E26083A1CC92}" srcOrd="0" destOrd="0" presId="urn:microsoft.com/office/officeart/2005/8/layout/cycle2"/>
    <dgm:cxn modelId="{EDDF5E67-D25B-475D-AEEA-8E68FEE105F0}" type="presParOf" srcId="{C2E7C9F1-F39B-4825-8534-2278DD06FC79}" destId="{C1EAD3A7-CA3B-421A-A7FF-AEFD2A4B9FB9}" srcOrd="1" destOrd="0" presId="urn:microsoft.com/office/officeart/2005/8/layout/cycle2"/>
    <dgm:cxn modelId="{77D73C9E-04D6-472E-84B9-E8A193D0B061}" type="presParOf" srcId="{C1EAD3A7-CA3B-421A-A7FF-AEFD2A4B9FB9}" destId="{8C976CC4-5FAE-48D1-BD26-2C9BBD3514ED}" srcOrd="0" destOrd="0" presId="urn:microsoft.com/office/officeart/2005/8/layout/cycle2"/>
    <dgm:cxn modelId="{369C9587-4DA5-4644-84C5-F820FE0FAC59}" type="presParOf" srcId="{C2E7C9F1-F39B-4825-8534-2278DD06FC79}" destId="{F3114CF0-8AC7-47B5-901B-BD13B6FA4626}" srcOrd="2" destOrd="0" presId="urn:microsoft.com/office/officeart/2005/8/layout/cycle2"/>
    <dgm:cxn modelId="{8F51FC47-6489-4B9E-9CDF-329D7835AE31}" type="presParOf" srcId="{C2E7C9F1-F39B-4825-8534-2278DD06FC79}" destId="{62DE43F7-62E5-440C-B231-073F70188D6C}" srcOrd="3" destOrd="0" presId="urn:microsoft.com/office/officeart/2005/8/layout/cycle2"/>
    <dgm:cxn modelId="{057A9B13-0CD2-4B18-8558-158ECBE7A2AA}" type="presParOf" srcId="{62DE43F7-62E5-440C-B231-073F70188D6C}" destId="{9901953D-3825-4581-82E6-A548CBE8D0CB}" srcOrd="0" destOrd="0" presId="urn:microsoft.com/office/officeart/2005/8/layout/cycle2"/>
    <dgm:cxn modelId="{9012B32F-5B7D-4D61-B12E-486AC172F0F6}" type="presParOf" srcId="{C2E7C9F1-F39B-4825-8534-2278DD06FC79}" destId="{A5B48931-0878-4931-B8D9-E45D3943BECC}" srcOrd="4" destOrd="0" presId="urn:microsoft.com/office/officeart/2005/8/layout/cycle2"/>
    <dgm:cxn modelId="{AF18EBBD-4B6F-49C5-941A-83FA4B8FD6C7}" type="presParOf" srcId="{C2E7C9F1-F39B-4825-8534-2278DD06FC79}" destId="{6FDFB030-82F6-4FC0-825D-2EB65443402D}" srcOrd="5" destOrd="0" presId="urn:microsoft.com/office/officeart/2005/8/layout/cycle2"/>
    <dgm:cxn modelId="{3048BD71-EA5C-424E-8545-C20405D36289}" type="presParOf" srcId="{6FDFB030-82F6-4FC0-825D-2EB65443402D}" destId="{B0F0C011-B579-4020-996E-44BA14E7194E}" srcOrd="0" destOrd="0" presId="urn:microsoft.com/office/officeart/2005/8/layout/cycle2"/>
    <dgm:cxn modelId="{74D35FC8-D7C9-4055-BCCB-AE68A1D6C919}" type="presParOf" srcId="{C2E7C9F1-F39B-4825-8534-2278DD06FC79}" destId="{B2954B15-2869-45A2-BE6E-0A7AAFFEE87F}" srcOrd="6" destOrd="0" presId="urn:microsoft.com/office/officeart/2005/8/layout/cycle2"/>
    <dgm:cxn modelId="{DC1F72BC-0035-4827-B070-F477C94818D8}" type="presParOf" srcId="{C2E7C9F1-F39B-4825-8534-2278DD06FC79}" destId="{54DE2335-46E9-474D-9497-E5B6A9A4E661}" srcOrd="7" destOrd="0" presId="urn:microsoft.com/office/officeart/2005/8/layout/cycle2"/>
    <dgm:cxn modelId="{B0978214-4814-491B-8B3A-6FB715B27313}" type="presParOf" srcId="{54DE2335-46E9-474D-9497-E5B6A9A4E661}" destId="{6666267D-3C15-4CDC-9A65-126EEC9D2B09}" srcOrd="0" destOrd="0" presId="urn:microsoft.com/office/officeart/2005/8/layout/cycle2"/>
    <dgm:cxn modelId="{8621A9A9-40F0-4422-8D22-74AB57E51FBA}" type="presParOf" srcId="{C2E7C9F1-F39B-4825-8534-2278DD06FC79}" destId="{56276833-3613-46B8-AE91-8E5489CAE39C}" srcOrd="8" destOrd="0" presId="urn:microsoft.com/office/officeart/2005/8/layout/cycle2"/>
    <dgm:cxn modelId="{714E9665-DC9E-408C-982B-E10974627462}" type="presParOf" srcId="{C2E7C9F1-F39B-4825-8534-2278DD06FC79}" destId="{F9872B8A-3D66-4D4C-9141-4495093A4612}" srcOrd="9" destOrd="0" presId="urn:microsoft.com/office/officeart/2005/8/layout/cycle2"/>
    <dgm:cxn modelId="{E45CECE0-FA64-46E4-B801-C329B6035E3A}" type="presParOf" srcId="{F9872B8A-3D66-4D4C-9141-4495093A4612}" destId="{098C9BBC-384B-4A58-9E5E-0E781BBB28B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FB4C53-CAE9-4B70-B703-2D2BCA382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0B741E-109F-4EAE-88E7-90C13CC94CFC}">
      <dgm:prSet phldrT="[텍스트]" custT="1"/>
      <dgm:spPr>
        <a:solidFill>
          <a:srgbClr val="9F74C2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5DE2DF4E-360C-408C-8BF3-3139867431AC}" type="par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DD2F69A-DF35-44E9-AE54-29EA9289B295}" type="sib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924C5DE-4D21-42FE-9E13-22C5477A2B5F}">
      <dgm:prSet phldrT="[텍스트]" custT="1"/>
      <dgm:spPr>
        <a:solidFill>
          <a:srgbClr val="9F74C2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40BE1B54-A973-44AA-8FE4-620C645ACDDD}" type="par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9DBA77ED-EAB4-4E37-9A83-95784831E22E}" type="sib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500296C4-AB0C-4E62-8458-FE2CA1780314}">
      <dgm:prSet phldrT="[텍스트]" custT="1"/>
      <dgm:spPr>
        <a:solidFill>
          <a:srgbClr val="9F74C2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CA5E8EA7-1E7B-438E-92E3-62BC47EB3DCB}" type="par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2FE91BB4-2CBB-4150-AE13-15E79895A8A7}" type="sib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A32FFF1C-A3B4-44DA-A12C-EC744694B384}">
      <dgm:prSet phldrT="[텍스트]" custT="1"/>
      <dgm:spPr>
        <a:solidFill>
          <a:srgbClr val="FFA90D"/>
        </a:solidFill>
        <a:ln>
          <a:solidFill>
            <a:srgbClr val="9F74C2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ACE4D3-F830-48B8-B3B1-E0A0747C20AE}" type="par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651A66FF-29ED-4395-B9E1-6ADB1E0D96CD}" type="sib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59A951F6-8894-4E38-B63C-F65DCED2FD53}">
      <dgm:prSet phldrT="[텍스트]" custT="1"/>
      <dgm:spPr>
        <a:solidFill>
          <a:srgbClr val="9F74C2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5AC1A2-906D-4724-8C5F-240EDEB876A7}" type="par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507C696D-9935-4622-A4E1-F5E0B0677EFC}" type="sib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C2E7C9F1-F39B-4825-8534-2278DD06FC79}" type="pres">
      <dgm:prSet presAssocID="{C8FB4C53-CAE9-4B70-B703-2D2BCA382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3AA60-ECBE-49A6-8EFD-E26083A1CC92}" type="pres">
      <dgm:prSet presAssocID="{010B741E-109F-4EAE-88E7-90C13CC94C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EAD3A7-CA3B-421A-A7FF-AEFD2A4B9FB9}" type="pres">
      <dgm:prSet presAssocID="{DDD2F69A-DF35-44E9-AE54-29EA9289B295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976CC4-5FAE-48D1-BD26-2C9BBD3514ED}" type="pres">
      <dgm:prSet presAssocID="{DDD2F69A-DF35-44E9-AE54-29EA9289B295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3114CF0-8AC7-47B5-901B-BD13B6FA4626}" type="pres">
      <dgm:prSet presAssocID="{D924C5DE-4D21-42FE-9E13-22C5477A2B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43F7-62E5-440C-B231-073F70188D6C}" type="pres">
      <dgm:prSet presAssocID="{9DBA77ED-EAB4-4E37-9A83-95784831E22E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901953D-3825-4581-82E6-A548CBE8D0CB}" type="pres">
      <dgm:prSet presAssocID="{9DBA77ED-EAB4-4E37-9A83-95784831E22E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5B48931-0878-4931-B8D9-E45D3943BECC}" type="pres">
      <dgm:prSet presAssocID="{500296C4-AB0C-4E62-8458-FE2CA178031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DFB030-82F6-4FC0-825D-2EB65443402D}" type="pres">
      <dgm:prSet presAssocID="{2FE91BB4-2CBB-4150-AE13-15E79895A8A7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0F0C011-B579-4020-996E-44BA14E7194E}" type="pres">
      <dgm:prSet presAssocID="{2FE91BB4-2CBB-4150-AE13-15E79895A8A7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2954B15-2869-45A2-BE6E-0A7AAFFEE87F}" type="pres">
      <dgm:prSet presAssocID="{A32FFF1C-A3B4-44DA-A12C-EC744694B38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DE2335-46E9-474D-9497-E5B6A9A4E661}" type="pres">
      <dgm:prSet presAssocID="{651A66FF-29ED-4395-B9E1-6ADB1E0D96CD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666267D-3C15-4CDC-9A65-126EEC9D2B09}" type="pres">
      <dgm:prSet presAssocID="{651A66FF-29ED-4395-B9E1-6ADB1E0D96CD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6276833-3613-46B8-AE91-8E5489CAE39C}" type="pres">
      <dgm:prSet presAssocID="{59A951F6-8894-4E38-B63C-F65DCED2FD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872B8A-3D66-4D4C-9141-4495093A4612}" type="pres">
      <dgm:prSet presAssocID="{507C696D-9935-4622-A4E1-F5E0B0677EF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98C9BBC-384B-4A58-9E5E-0E781BBB28BF}" type="pres">
      <dgm:prSet presAssocID="{507C696D-9935-4622-A4E1-F5E0B0677EF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0E6154EF-B1C2-494C-8469-5663086365C3}" srcId="{C8FB4C53-CAE9-4B70-B703-2D2BCA3826EE}" destId="{D924C5DE-4D21-42FE-9E13-22C5477A2B5F}" srcOrd="1" destOrd="0" parTransId="{40BE1B54-A973-44AA-8FE4-620C645ACDDD}" sibTransId="{9DBA77ED-EAB4-4E37-9A83-95784831E22E}"/>
    <dgm:cxn modelId="{E30A3EB8-B251-4871-B3F5-62A9C0AF80C5}" type="presOf" srcId="{651A66FF-29ED-4395-B9E1-6ADB1E0D96CD}" destId="{54DE2335-46E9-474D-9497-E5B6A9A4E661}" srcOrd="0" destOrd="0" presId="urn:microsoft.com/office/officeart/2005/8/layout/cycle2"/>
    <dgm:cxn modelId="{D70F1118-2867-493D-983E-7EB9122BA03C}" srcId="{C8FB4C53-CAE9-4B70-B703-2D2BCA3826EE}" destId="{500296C4-AB0C-4E62-8458-FE2CA1780314}" srcOrd="2" destOrd="0" parTransId="{CA5E8EA7-1E7B-438E-92E3-62BC47EB3DCB}" sibTransId="{2FE91BB4-2CBB-4150-AE13-15E79895A8A7}"/>
    <dgm:cxn modelId="{CDB88818-4515-443D-A42F-8884D9605F11}" srcId="{C8FB4C53-CAE9-4B70-B703-2D2BCA3826EE}" destId="{59A951F6-8894-4E38-B63C-F65DCED2FD53}" srcOrd="4" destOrd="0" parTransId="{AF5AC1A2-906D-4724-8C5F-240EDEB876A7}" sibTransId="{507C696D-9935-4622-A4E1-F5E0B0677EFC}"/>
    <dgm:cxn modelId="{40DF991A-0652-4AA2-925D-75BCF8F80BFD}" type="presOf" srcId="{507C696D-9935-4622-A4E1-F5E0B0677EFC}" destId="{F9872B8A-3D66-4D4C-9141-4495093A4612}" srcOrd="0" destOrd="0" presId="urn:microsoft.com/office/officeart/2005/8/layout/cycle2"/>
    <dgm:cxn modelId="{DF7BAA0C-BF5D-40A6-B5B6-0DD4F065A8BF}" type="presOf" srcId="{59A951F6-8894-4E38-B63C-F65DCED2FD53}" destId="{56276833-3613-46B8-AE91-8E5489CAE39C}" srcOrd="0" destOrd="0" presId="urn:microsoft.com/office/officeart/2005/8/layout/cycle2"/>
    <dgm:cxn modelId="{678A7F1A-8268-4BA9-B28D-275EC9B6BD79}" type="presOf" srcId="{C8FB4C53-CAE9-4B70-B703-2D2BCA3826EE}" destId="{C2E7C9F1-F39B-4825-8534-2278DD06FC79}" srcOrd="0" destOrd="0" presId="urn:microsoft.com/office/officeart/2005/8/layout/cycle2"/>
    <dgm:cxn modelId="{EE7C2D8A-B929-4E3E-A1B8-A93168F3BAE0}" type="presOf" srcId="{9DBA77ED-EAB4-4E37-9A83-95784831E22E}" destId="{9901953D-3825-4581-82E6-A548CBE8D0CB}" srcOrd="1" destOrd="0" presId="urn:microsoft.com/office/officeart/2005/8/layout/cycle2"/>
    <dgm:cxn modelId="{10D41D01-55EB-4977-A597-D10C2633D52F}" type="presOf" srcId="{010B741E-109F-4EAE-88E7-90C13CC94CFC}" destId="{5D13AA60-ECBE-49A6-8EFD-E26083A1CC92}" srcOrd="0" destOrd="0" presId="urn:microsoft.com/office/officeart/2005/8/layout/cycle2"/>
    <dgm:cxn modelId="{0E70969E-D124-4F21-ABB1-D7C0FD831104}" type="presOf" srcId="{DDD2F69A-DF35-44E9-AE54-29EA9289B295}" destId="{8C976CC4-5FAE-48D1-BD26-2C9BBD3514ED}" srcOrd="1" destOrd="0" presId="urn:microsoft.com/office/officeart/2005/8/layout/cycle2"/>
    <dgm:cxn modelId="{E12E9EC1-C825-4109-B3E8-7E80D9980618}" type="presOf" srcId="{A32FFF1C-A3B4-44DA-A12C-EC744694B384}" destId="{B2954B15-2869-45A2-BE6E-0A7AAFFEE87F}" srcOrd="0" destOrd="0" presId="urn:microsoft.com/office/officeart/2005/8/layout/cycle2"/>
    <dgm:cxn modelId="{A0621E1B-9BCE-4740-81EB-C42EC2DBC482}" type="presOf" srcId="{2FE91BB4-2CBB-4150-AE13-15E79895A8A7}" destId="{6FDFB030-82F6-4FC0-825D-2EB65443402D}" srcOrd="0" destOrd="0" presId="urn:microsoft.com/office/officeart/2005/8/layout/cycle2"/>
    <dgm:cxn modelId="{A17FFE6E-55CF-4608-BD4E-C29D7C6F520B}" type="presOf" srcId="{500296C4-AB0C-4E62-8458-FE2CA1780314}" destId="{A5B48931-0878-4931-B8D9-E45D3943BECC}" srcOrd="0" destOrd="0" presId="urn:microsoft.com/office/officeart/2005/8/layout/cycle2"/>
    <dgm:cxn modelId="{8732B3BD-6DC3-44BD-BEAA-5DE5FC6EA978}" type="presOf" srcId="{D924C5DE-4D21-42FE-9E13-22C5477A2B5F}" destId="{F3114CF0-8AC7-47B5-901B-BD13B6FA4626}" srcOrd="0" destOrd="0" presId="urn:microsoft.com/office/officeart/2005/8/layout/cycle2"/>
    <dgm:cxn modelId="{5D4488AA-D411-4B31-8AEF-B0E4AF88F819}" type="presOf" srcId="{507C696D-9935-4622-A4E1-F5E0B0677EFC}" destId="{098C9BBC-384B-4A58-9E5E-0E781BBB28BF}" srcOrd="1" destOrd="0" presId="urn:microsoft.com/office/officeart/2005/8/layout/cycle2"/>
    <dgm:cxn modelId="{FFA97D34-5A7B-4DE9-A832-3EB3F7B598FC}" type="presOf" srcId="{9DBA77ED-EAB4-4E37-9A83-95784831E22E}" destId="{62DE43F7-62E5-440C-B231-073F70188D6C}" srcOrd="0" destOrd="0" presId="urn:microsoft.com/office/officeart/2005/8/layout/cycle2"/>
    <dgm:cxn modelId="{063261F5-2976-47AB-AFD5-095CE956AB26}" srcId="{C8FB4C53-CAE9-4B70-B703-2D2BCA3826EE}" destId="{A32FFF1C-A3B4-44DA-A12C-EC744694B384}" srcOrd="3" destOrd="0" parTransId="{AFACE4D3-F830-48B8-B3B1-E0A0747C20AE}" sibTransId="{651A66FF-29ED-4395-B9E1-6ADB1E0D96CD}"/>
    <dgm:cxn modelId="{A4D96EB4-F203-4F85-B1C0-BC86E138EC34}" srcId="{C8FB4C53-CAE9-4B70-B703-2D2BCA3826EE}" destId="{010B741E-109F-4EAE-88E7-90C13CC94CFC}" srcOrd="0" destOrd="0" parTransId="{5DE2DF4E-360C-408C-8BF3-3139867431AC}" sibTransId="{DDD2F69A-DF35-44E9-AE54-29EA9289B295}"/>
    <dgm:cxn modelId="{99001891-9761-45DF-83EF-815FD7A28073}" type="presOf" srcId="{DDD2F69A-DF35-44E9-AE54-29EA9289B295}" destId="{C1EAD3A7-CA3B-421A-A7FF-AEFD2A4B9FB9}" srcOrd="0" destOrd="0" presId="urn:microsoft.com/office/officeart/2005/8/layout/cycle2"/>
    <dgm:cxn modelId="{1CBDDB9B-F533-4D0A-BEEF-9B18497A51D9}" type="presOf" srcId="{2FE91BB4-2CBB-4150-AE13-15E79895A8A7}" destId="{B0F0C011-B579-4020-996E-44BA14E7194E}" srcOrd="1" destOrd="0" presId="urn:microsoft.com/office/officeart/2005/8/layout/cycle2"/>
    <dgm:cxn modelId="{9A712676-4646-48AE-A8B9-074372047F29}" type="presOf" srcId="{651A66FF-29ED-4395-B9E1-6ADB1E0D96CD}" destId="{6666267D-3C15-4CDC-9A65-126EEC9D2B09}" srcOrd="1" destOrd="0" presId="urn:microsoft.com/office/officeart/2005/8/layout/cycle2"/>
    <dgm:cxn modelId="{4CAC54D9-9FF6-40DE-8FB7-6B81D412F7AE}" type="presParOf" srcId="{C2E7C9F1-F39B-4825-8534-2278DD06FC79}" destId="{5D13AA60-ECBE-49A6-8EFD-E26083A1CC92}" srcOrd="0" destOrd="0" presId="urn:microsoft.com/office/officeart/2005/8/layout/cycle2"/>
    <dgm:cxn modelId="{C7058149-089D-4428-82B5-80D496536871}" type="presParOf" srcId="{C2E7C9F1-F39B-4825-8534-2278DD06FC79}" destId="{C1EAD3A7-CA3B-421A-A7FF-AEFD2A4B9FB9}" srcOrd="1" destOrd="0" presId="urn:microsoft.com/office/officeart/2005/8/layout/cycle2"/>
    <dgm:cxn modelId="{E29427AD-C890-473D-93C7-D481FD99631B}" type="presParOf" srcId="{C1EAD3A7-CA3B-421A-A7FF-AEFD2A4B9FB9}" destId="{8C976CC4-5FAE-48D1-BD26-2C9BBD3514ED}" srcOrd="0" destOrd="0" presId="urn:microsoft.com/office/officeart/2005/8/layout/cycle2"/>
    <dgm:cxn modelId="{68517C01-AB49-4875-A295-3496FD0C34DE}" type="presParOf" srcId="{C2E7C9F1-F39B-4825-8534-2278DD06FC79}" destId="{F3114CF0-8AC7-47B5-901B-BD13B6FA4626}" srcOrd="2" destOrd="0" presId="urn:microsoft.com/office/officeart/2005/8/layout/cycle2"/>
    <dgm:cxn modelId="{616765EF-C8E6-4A5D-87CB-919E79209C0A}" type="presParOf" srcId="{C2E7C9F1-F39B-4825-8534-2278DD06FC79}" destId="{62DE43F7-62E5-440C-B231-073F70188D6C}" srcOrd="3" destOrd="0" presId="urn:microsoft.com/office/officeart/2005/8/layout/cycle2"/>
    <dgm:cxn modelId="{3DF900CF-1881-4111-B9C5-7934D62B10B4}" type="presParOf" srcId="{62DE43F7-62E5-440C-B231-073F70188D6C}" destId="{9901953D-3825-4581-82E6-A548CBE8D0CB}" srcOrd="0" destOrd="0" presId="urn:microsoft.com/office/officeart/2005/8/layout/cycle2"/>
    <dgm:cxn modelId="{7289FF2E-E4F0-418B-B38A-8F69FEDC6CF8}" type="presParOf" srcId="{C2E7C9F1-F39B-4825-8534-2278DD06FC79}" destId="{A5B48931-0878-4931-B8D9-E45D3943BECC}" srcOrd="4" destOrd="0" presId="urn:microsoft.com/office/officeart/2005/8/layout/cycle2"/>
    <dgm:cxn modelId="{2B7B0605-A959-4F6E-ABAA-B3D8DECA0592}" type="presParOf" srcId="{C2E7C9F1-F39B-4825-8534-2278DD06FC79}" destId="{6FDFB030-82F6-4FC0-825D-2EB65443402D}" srcOrd="5" destOrd="0" presId="urn:microsoft.com/office/officeart/2005/8/layout/cycle2"/>
    <dgm:cxn modelId="{A50BECB5-5EB8-4339-A957-59E77079F88F}" type="presParOf" srcId="{6FDFB030-82F6-4FC0-825D-2EB65443402D}" destId="{B0F0C011-B579-4020-996E-44BA14E7194E}" srcOrd="0" destOrd="0" presId="urn:microsoft.com/office/officeart/2005/8/layout/cycle2"/>
    <dgm:cxn modelId="{E3A2AC66-B95B-4D9F-8B17-FD2EBC784E38}" type="presParOf" srcId="{C2E7C9F1-F39B-4825-8534-2278DD06FC79}" destId="{B2954B15-2869-45A2-BE6E-0A7AAFFEE87F}" srcOrd="6" destOrd="0" presId="urn:microsoft.com/office/officeart/2005/8/layout/cycle2"/>
    <dgm:cxn modelId="{C2D815DC-C618-41EA-9EBE-BCA52523DAA6}" type="presParOf" srcId="{C2E7C9F1-F39B-4825-8534-2278DD06FC79}" destId="{54DE2335-46E9-474D-9497-E5B6A9A4E661}" srcOrd="7" destOrd="0" presId="urn:microsoft.com/office/officeart/2005/8/layout/cycle2"/>
    <dgm:cxn modelId="{1C86A0E9-59B5-40A9-8B0D-AAEFCF69C7A0}" type="presParOf" srcId="{54DE2335-46E9-474D-9497-E5B6A9A4E661}" destId="{6666267D-3C15-4CDC-9A65-126EEC9D2B09}" srcOrd="0" destOrd="0" presId="urn:microsoft.com/office/officeart/2005/8/layout/cycle2"/>
    <dgm:cxn modelId="{80D3ACAF-6CA3-4F2A-9F52-B3338B3D36A5}" type="presParOf" srcId="{C2E7C9F1-F39B-4825-8534-2278DD06FC79}" destId="{56276833-3613-46B8-AE91-8E5489CAE39C}" srcOrd="8" destOrd="0" presId="urn:microsoft.com/office/officeart/2005/8/layout/cycle2"/>
    <dgm:cxn modelId="{8FF47E49-C3FB-4827-8E9E-4A4FE4DD3A54}" type="presParOf" srcId="{C2E7C9F1-F39B-4825-8534-2278DD06FC79}" destId="{F9872B8A-3D66-4D4C-9141-4495093A4612}" srcOrd="9" destOrd="0" presId="urn:microsoft.com/office/officeart/2005/8/layout/cycle2"/>
    <dgm:cxn modelId="{ECACC4E1-5C2C-4A64-AD97-6271E5066A2E}" type="presParOf" srcId="{F9872B8A-3D66-4D4C-9141-4495093A4612}" destId="{098C9BBC-384B-4A58-9E5E-0E781BBB28B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FB4C53-CAE9-4B70-B703-2D2BCA382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0B741E-109F-4EAE-88E7-90C13CC94CFC}">
      <dgm:prSet phldrT="[텍스트]" custT="1"/>
      <dgm:spPr>
        <a:solidFill>
          <a:srgbClr val="9F74C2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5DE2DF4E-360C-408C-8BF3-3139867431AC}" type="par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DD2F69A-DF35-44E9-AE54-29EA9289B295}" type="sibTrans" cxnId="{A4D96EB4-F203-4F85-B1C0-BC86E138EC34}">
      <dgm:prSet/>
      <dgm:spPr/>
      <dgm:t>
        <a:bodyPr/>
        <a:lstStyle/>
        <a:p>
          <a:pPr latinLnBrk="1"/>
          <a:endParaRPr lang="ko-KR" altLang="en-US"/>
        </a:p>
      </dgm:t>
    </dgm:pt>
    <dgm:pt modelId="{D924C5DE-4D21-42FE-9E13-22C5477A2B5F}">
      <dgm:prSet phldrT="[텍스트]" custT="1"/>
      <dgm:spPr>
        <a:solidFill>
          <a:srgbClr val="9F74C2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40BE1B54-A973-44AA-8FE4-620C645ACDDD}" type="par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9DBA77ED-EAB4-4E37-9A83-95784831E22E}" type="sibTrans" cxnId="{0E6154EF-B1C2-494C-8469-5663086365C3}">
      <dgm:prSet/>
      <dgm:spPr/>
      <dgm:t>
        <a:bodyPr/>
        <a:lstStyle/>
        <a:p>
          <a:pPr latinLnBrk="1"/>
          <a:endParaRPr lang="ko-KR" altLang="en-US"/>
        </a:p>
      </dgm:t>
    </dgm:pt>
    <dgm:pt modelId="{500296C4-AB0C-4E62-8458-FE2CA1780314}">
      <dgm:prSet phldrT="[텍스트]" custT="1"/>
      <dgm:spPr>
        <a:solidFill>
          <a:srgbClr val="9F74C2"/>
        </a:solidFill>
        <a:ln>
          <a:solidFill>
            <a:srgbClr val="577BDF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CA5E8EA7-1E7B-438E-92E3-62BC47EB3DCB}" type="par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2FE91BB4-2CBB-4150-AE13-15E79895A8A7}" type="sibTrans" cxnId="{D70F1118-2867-493D-983E-7EB9122BA03C}">
      <dgm:prSet/>
      <dgm:spPr/>
      <dgm:t>
        <a:bodyPr/>
        <a:lstStyle/>
        <a:p>
          <a:pPr latinLnBrk="1"/>
          <a:endParaRPr lang="ko-KR" altLang="en-US"/>
        </a:p>
      </dgm:t>
    </dgm:pt>
    <dgm:pt modelId="{A32FFF1C-A3B4-44DA-A12C-EC744694B384}">
      <dgm:prSet phldrT="[텍스트]" custT="1"/>
      <dgm:spPr>
        <a:solidFill>
          <a:srgbClr val="9F74C2"/>
        </a:solidFill>
        <a:ln>
          <a:solidFill>
            <a:srgbClr val="9F74C2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ACE4D3-F830-48B8-B3B1-E0A0747C20AE}" type="par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651A66FF-29ED-4395-B9E1-6ADB1E0D96CD}" type="sibTrans" cxnId="{063261F5-2976-47AB-AFD5-095CE956AB26}">
      <dgm:prSet/>
      <dgm:spPr/>
      <dgm:t>
        <a:bodyPr/>
        <a:lstStyle/>
        <a:p>
          <a:pPr latinLnBrk="1"/>
          <a:endParaRPr lang="ko-KR" altLang="en-US"/>
        </a:p>
      </dgm:t>
    </dgm:pt>
    <dgm:pt modelId="{59A951F6-8894-4E38-B63C-F65DCED2FD53}">
      <dgm:prSet phldrT="[텍스트]" custT="1"/>
      <dgm:spPr>
        <a:solidFill>
          <a:srgbClr val="FFA90D"/>
        </a:solidFill>
        <a:ln>
          <a:solidFill>
            <a:srgbClr val="7A85BC"/>
          </a:solidFill>
        </a:ln>
      </dgm:spPr>
      <dgm:t>
        <a:bodyPr/>
        <a:lstStyle/>
        <a:p>
          <a:pPr latinLnBrk="1"/>
          <a:r>
            <a:rPr lang="ko-KR" altLang="en-US" sz="20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dirty="0">
            <a:latin typeface="HY엽서M" panose="02030600000101010101" pitchFamily="18" charset="-127"/>
            <a:ea typeface="HY엽서M" panose="02030600000101010101" pitchFamily="18" charset="-127"/>
          </a:endParaRPr>
        </a:p>
      </dgm:t>
    </dgm:pt>
    <dgm:pt modelId="{AF5AC1A2-906D-4724-8C5F-240EDEB876A7}" type="par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507C696D-9935-4622-A4E1-F5E0B0677EFC}" type="sibTrans" cxnId="{CDB88818-4515-443D-A42F-8884D9605F11}">
      <dgm:prSet/>
      <dgm:spPr/>
      <dgm:t>
        <a:bodyPr/>
        <a:lstStyle/>
        <a:p>
          <a:pPr latinLnBrk="1"/>
          <a:endParaRPr lang="ko-KR" altLang="en-US"/>
        </a:p>
      </dgm:t>
    </dgm:pt>
    <dgm:pt modelId="{C2E7C9F1-F39B-4825-8534-2278DD06FC79}" type="pres">
      <dgm:prSet presAssocID="{C8FB4C53-CAE9-4B70-B703-2D2BCA382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3AA60-ECBE-49A6-8EFD-E26083A1CC92}" type="pres">
      <dgm:prSet presAssocID="{010B741E-109F-4EAE-88E7-90C13CC94C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EAD3A7-CA3B-421A-A7FF-AEFD2A4B9FB9}" type="pres">
      <dgm:prSet presAssocID="{DDD2F69A-DF35-44E9-AE54-29EA9289B295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976CC4-5FAE-48D1-BD26-2C9BBD3514ED}" type="pres">
      <dgm:prSet presAssocID="{DDD2F69A-DF35-44E9-AE54-29EA9289B295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3114CF0-8AC7-47B5-901B-BD13B6FA4626}" type="pres">
      <dgm:prSet presAssocID="{D924C5DE-4D21-42FE-9E13-22C5477A2B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43F7-62E5-440C-B231-073F70188D6C}" type="pres">
      <dgm:prSet presAssocID="{9DBA77ED-EAB4-4E37-9A83-95784831E22E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901953D-3825-4581-82E6-A548CBE8D0CB}" type="pres">
      <dgm:prSet presAssocID="{9DBA77ED-EAB4-4E37-9A83-95784831E22E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5B48931-0878-4931-B8D9-E45D3943BECC}" type="pres">
      <dgm:prSet presAssocID="{500296C4-AB0C-4E62-8458-FE2CA178031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DFB030-82F6-4FC0-825D-2EB65443402D}" type="pres">
      <dgm:prSet presAssocID="{2FE91BB4-2CBB-4150-AE13-15E79895A8A7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0F0C011-B579-4020-996E-44BA14E7194E}" type="pres">
      <dgm:prSet presAssocID="{2FE91BB4-2CBB-4150-AE13-15E79895A8A7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2954B15-2869-45A2-BE6E-0A7AAFFEE87F}" type="pres">
      <dgm:prSet presAssocID="{A32FFF1C-A3B4-44DA-A12C-EC744694B38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DE2335-46E9-474D-9497-E5B6A9A4E661}" type="pres">
      <dgm:prSet presAssocID="{651A66FF-29ED-4395-B9E1-6ADB1E0D96CD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666267D-3C15-4CDC-9A65-126EEC9D2B09}" type="pres">
      <dgm:prSet presAssocID="{651A66FF-29ED-4395-B9E1-6ADB1E0D96CD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6276833-3613-46B8-AE91-8E5489CAE39C}" type="pres">
      <dgm:prSet presAssocID="{59A951F6-8894-4E38-B63C-F65DCED2FD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872B8A-3D66-4D4C-9141-4495093A4612}" type="pres">
      <dgm:prSet presAssocID="{507C696D-9935-4622-A4E1-F5E0B0677EF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98C9BBC-384B-4A58-9E5E-0E781BBB28BF}" type="pres">
      <dgm:prSet presAssocID="{507C696D-9935-4622-A4E1-F5E0B0677EF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063261F5-2976-47AB-AFD5-095CE956AB26}" srcId="{C8FB4C53-CAE9-4B70-B703-2D2BCA3826EE}" destId="{A32FFF1C-A3B4-44DA-A12C-EC744694B384}" srcOrd="3" destOrd="0" parTransId="{AFACE4D3-F830-48B8-B3B1-E0A0747C20AE}" sibTransId="{651A66FF-29ED-4395-B9E1-6ADB1E0D96CD}"/>
    <dgm:cxn modelId="{D70F1118-2867-493D-983E-7EB9122BA03C}" srcId="{C8FB4C53-CAE9-4B70-B703-2D2BCA3826EE}" destId="{500296C4-AB0C-4E62-8458-FE2CA1780314}" srcOrd="2" destOrd="0" parTransId="{CA5E8EA7-1E7B-438E-92E3-62BC47EB3DCB}" sibTransId="{2FE91BB4-2CBB-4150-AE13-15E79895A8A7}"/>
    <dgm:cxn modelId="{E809EB83-291B-4962-A3DC-041428DF6F43}" type="presOf" srcId="{010B741E-109F-4EAE-88E7-90C13CC94CFC}" destId="{5D13AA60-ECBE-49A6-8EFD-E26083A1CC92}" srcOrd="0" destOrd="0" presId="urn:microsoft.com/office/officeart/2005/8/layout/cycle2"/>
    <dgm:cxn modelId="{EEB8B370-F6BC-4F2A-8885-8C3FE9F8C171}" type="presOf" srcId="{651A66FF-29ED-4395-B9E1-6ADB1E0D96CD}" destId="{6666267D-3C15-4CDC-9A65-126EEC9D2B09}" srcOrd="1" destOrd="0" presId="urn:microsoft.com/office/officeart/2005/8/layout/cycle2"/>
    <dgm:cxn modelId="{0411EC19-00BD-4C60-92A8-B73E45816466}" type="presOf" srcId="{C8FB4C53-CAE9-4B70-B703-2D2BCA3826EE}" destId="{C2E7C9F1-F39B-4825-8534-2278DD06FC79}" srcOrd="0" destOrd="0" presId="urn:microsoft.com/office/officeart/2005/8/layout/cycle2"/>
    <dgm:cxn modelId="{7F17CB1F-F1BD-4631-BC3C-064EF2833EB5}" type="presOf" srcId="{59A951F6-8894-4E38-B63C-F65DCED2FD53}" destId="{56276833-3613-46B8-AE91-8E5489CAE39C}" srcOrd="0" destOrd="0" presId="urn:microsoft.com/office/officeart/2005/8/layout/cycle2"/>
    <dgm:cxn modelId="{9CBC13A6-2CFC-4655-A1F7-C7009C8B3810}" type="presOf" srcId="{507C696D-9935-4622-A4E1-F5E0B0677EFC}" destId="{F9872B8A-3D66-4D4C-9141-4495093A4612}" srcOrd="0" destOrd="0" presId="urn:microsoft.com/office/officeart/2005/8/layout/cycle2"/>
    <dgm:cxn modelId="{1F1DCB6E-C6EA-4C2F-BEC5-2159979F8170}" type="presOf" srcId="{9DBA77ED-EAB4-4E37-9A83-95784831E22E}" destId="{62DE43F7-62E5-440C-B231-073F70188D6C}" srcOrd="0" destOrd="0" presId="urn:microsoft.com/office/officeart/2005/8/layout/cycle2"/>
    <dgm:cxn modelId="{D6BFDADD-391F-4D31-B0ED-F49996339C52}" type="presOf" srcId="{A32FFF1C-A3B4-44DA-A12C-EC744694B384}" destId="{B2954B15-2869-45A2-BE6E-0A7AAFFEE87F}" srcOrd="0" destOrd="0" presId="urn:microsoft.com/office/officeart/2005/8/layout/cycle2"/>
    <dgm:cxn modelId="{A4D96EB4-F203-4F85-B1C0-BC86E138EC34}" srcId="{C8FB4C53-CAE9-4B70-B703-2D2BCA3826EE}" destId="{010B741E-109F-4EAE-88E7-90C13CC94CFC}" srcOrd="0" destOrd="0" parTransId="{5DE2DF4E-360C-408C-8BF3-3139867431AC}" sibTransId="{DDD2F69A-DF35-44E9-AE54-29EA9289B295}"/>
    <dgm:cxn modelId="{D5E8F7C7-5284-41D7-8341-A7732740BF8C}" type="presOf" srcId="{DDD2F69A-DF35-44E9-AE54-29EA9289B295}" destId="{C1EAD3A7-CA3B-421A-A7FF-AEFD2A4B9FB9}" srcOrd="0" destOrd="0" presId="urn:microsoft.com/office/officeart/2005/8/layout/cycle2"/>
    <dgm:cxn modelId="{1B7DFA17-95C2-48A9-9457-F07686DF5E3E}" type="presOf" srcId="{9DBA77ED-EAB4-4E37-9A83-95784831E22E}" destId="{9901953D-3825-4581-82E6-A548CBE8D0CB}" srcOrd="1" destOrd="0" presId="urn:microsoft.com/office/officeart/2005/8/layout/cycle2"/>
    <dgm:cxn modelId="{2AA62B69-41EB-403A-BC07-570D276CD448}" type="presOf" srcId="{2FE91BB4-2CBB-4150-AE13-15E79895A8A7}" destId="{B0F0C011-B579-4020-996E-44BA14E7194E}" srcOrd="1" destOrd="0" presId="urn:microsoft.com/office/officeart/2005/8/layout/cycle2"/>
    <dgm:cxn modelId="{95D9C8BA-F47F-447D-ABC9-12DE63C89C6B}" type="presOf" srcId="{D924C5DE-4D21-42FE-9E13-22C5477A2B5F}" destId="{F3114CF0-8AC7-47B5-901B-BD13B6FA4626}" srcOrd="0" destOrd="0" presId="urn:microsoft.com/office/officeart/2005/8/layout/cycle2"/>
    <dgm:cxn modelId="{0CE98333-FD92-405A-81DF-D883D27B0A08}" type="presOf" srcId="{2FE91BB4-2CBB-4150-AE13-15E79895A8A7}" destId="{6FDFB030-82F6-4FC0-825D-2EB65443402D}" srcOrd="0" destOrd="0" presId="urn:microsoft.com/office/officeart/2005/8/layout/cycle2"/>
    <dgm:cxn modelId="{70682D00-37C5-40FD-9262-4A9EC5991EF2}" type="presOf" srcId="{651A66FF-29ED-4395-B9E1-6ADB1E0D96CD}" destId="{54DE2335-46E9-474D-9497-E5B6A9A4E661}" srcOrd="0" destOrd="0" presId="urn:microsoft.com/office/officeart/2005/8/layout/cycle2"/>
    <dgm:cxn modelId="{2BF8F13E-6105-4E82-B7B8-635FDF08752D}" type="presOf" srcId="{500296C4-AB0C-4E62-8458-FE2CA1780314}" destId="{A5B48931-0878-4931-B8D9-E45D3943BECC}" srcOrd="0" destOrd="0" presId="urn:microsoft.com/office/officeart/2005/8/layout/cycle2"/>
    <dgm:cxn modelId="{CDB88818-4515-443D-A42F-8884D9605F11}" srcId="{C8FB4C53-CAE9-4B70-B703-2D2BCA3826EE}" destId="{59A951F6-8894-4E38-B63C-F65DCED2FD53}" srcOrd="4" destOrd="0" parTransId="{AF5AC1A2-906D-4724-8C5F-240EDEB876A7}" sibTransId="{507C696D-9935-4622-A4E1-F5E0B0677EFC}"/>
    <dgm:cxn modelId="{1421715B-ADEF-4760-B992-74F3F7DB48A0}" type="presOf" srcId="{DDD2F69A-DF35-44E9-AE54-29EA9289B295}" destId="{8C976CC4-5FAE-48D1-BD26-2C9BBD3514ED}" srcOrd="1" destOrd="0" presId="urn:microsoft.com/office/officeart/2005/8/layout/cycle2"/>
    <dgm:cxn modelId="{0E6154EF-B1C2-494C-8469-5663086365C3}" srcId="{C8FB4C53-CAE9-4B70-B703-2D2BCA3826EE}" destId="{D924C5DE-4D21-42FE-9E13-22C5477A2B5F}" srcOrd="1" destOrd="0" parTransId="{40BE1B54-A973-44AA-8FE4-620C645ACDDD}" sibTransId="{9DBA77ED-EAB4-4E37-9A83-95784831E22E}"/>
    <dgm:cxn modelId="{74573AE8-453C-44D7-8BC8-906EBE887F9F}" type="presOf" srcId="{507C696D-9935-4622-A4E1-F5E0B0677EFC}" destId="{098C9BBC-384B-4A58-9E5E-0E781BBB28BF}" srcOrd="1" destOrd="0" presId="urn:microsoft.com/office/officeart/2005/8/layout/cycle2"/>
    <dgm:cxn modelId="{272851E1-E66E-44EA-89E2-77A15187A98F}" type="presParOf" srcId="{C2E7C9F1-F39B-4825-8534-2278DD06FC79}" destId="{5D13AA60-ECBE-49A6-8EFD-E26083A1CC92}" srcOrd="0" destOrd="0" presId="urn:microsoft.com/office/officeart/2005/8/layout/cycle2"/>
    <dgm:cxn modelId="{B7CD2D73-DA5D-4C27-BF1B-EF8DC5A6FA31}" type="presParOf" srcId="{C2E7C9F1-F39B-4825-8534-2278DD06FC79}" destId="{C1EAD3A7-CA3B-421A-A7FF-AEFD2A4B9FB9}" srcOrd="1" destOrd="0" presId="urn:microsoft.com/office/officeart/2005/8/layout/cycle2"/>
    <dgm:cxn modelId="{AB58697E-D802-474E-9C11-A1812096C7B5}" type="presParOf" srcId="{C1EAD3A7-CA3B-421A-A7FF-AEFD2A4B9FB9}" destId="{8C976CC4-5FAE-48D1-BD26-2C9BBD3514ED}" srcOrd="0" destOrd="0" presId="urn:microsoft.com/office/officeart/2005/8/layout/cycle2"/>
    <dgm:cxn modelId="{BA4E17D8-7B94-4C76-B7EB-F4F01FAF9C87}" type="presParOf" srcId="{C2E7C9F1-F39B-4825-8534-2278DD06FC79}" destId="{F3114CF0-8AC7-47B5-901B-BD13B6FA4626}" srcOrd="2" destOrd="0" presId="urn:microsoft.com/office/officeart/2005/8/layout/cycle2"/>
    <dgm:cxn modelId="{923D6FB4-6BFA-47FD-BBF2-DEAFCEFAEF38}" type="presParOf" srcId="{C2E7C9F1-F39B-4825-8534-2278DD06FC79}" destId="{62DE43F7-62E5-440C-B231-073F70188D6C}" srcOrd="3" destOrd="0" presId="urn:microsoft.com/office/officeart/2005/8/layout/cycle2"/>
    <dgm:cxn modelId="{BAEC2EF1-B637-4126-B380-FA338BC72EA0}" type="presParOf" srcId="{62DE43F7-62E5-440C-B231-073F70188D6C}" destId="{9901953D-3825-4581-82E6-A548CBE8D0CB}" srcOrd="0" destOrd="0" presId="urn:microsoft.com/office/officeart/2005/8/layout/cycle2"/>
    <dgm:cxn modelId="{1125DEBA-78B3-4D59-986C-60930904A8FF}" type="presParOf" srcId="{C2E7C9F1-F39B-4825-8534-2278DD06FC79}" destId="{A5B48931-0878-4931-B8D9-E45D3943BECC}" srcOrd="4" destOrd="0" presId="urn:microsoft.com/office/officeart/2005/8/layout/cycle2"/>
    <dgm:cxn modelId="{4019DE7C-1A9A-4FEB-B6CA-3D3B5107A78E}" type="presParOf" srcId="{C2E7C9F1-F39B-4825-8534-2278DD06FC79}" destId="{6FDFB030-82F6-4FC0-825D-2EB65443402D}" srcOrd="5" destOrd="0" presId="urn:microsoft.com/office/officeart/2005/8/layout/cycle2"/>
    <dgm:cxn modelId="{442A1DCD-3148-492A-BEDD-4C3336E32777}" type="presParOf" srcId="{6FDFB030-82F6-4FC0-825D-2EB65443402D}" destId="{B0F0C011-B579-4020-996E-44BA14E7194E}" srcOrd="0" destOrd="0" presId="urn:microsoft.com/office/officeart/2005/8/layout/cycle2"/>
    <dgm:cxn modelId="{D2A5101E-62B8-4D88-8743-C7715B50F4CE}" type="presParOf" srcId="{C2E7C9F1-F39B-4825-8534-2278DD06FC79}" destId="{B2954B15-2869-45A2-BE6E-0A7AAFFEE87F}" srcOrd="6" destOrd="0" presId="urn:microsoft.com/office/officeart/2005/8/layout/cycle2"/>
    <dgm:cxn modelId="{CC94C2BB-851B-4BB4-B5E0-7C5586DF0406}" type="presParOf" srcId="{C2E7C9F1-F39B-4825-8534-2278DD06FC79}" destId="{54DE2335-46E9-474D-9497-E5B6A9A4E661}" srcOrd="7" destOrd="0" presId="urn:microsoft.com/office/officeart/2005/8/layout/cycle2"/>
    <dgm:cxn modelId="{E1124D45-9BFE-4FE8-92EF-A4E9362169DB}" type="presParOf" srcId="{54DE2335-46E9-474D-9497-E5B6A9A4E661}" destId="{6666267D-3C15-4CDC-9A65-126EEC9D2B09}" srcOrd="0" destOrd="0" presId="urn:microsoft.com/office/officeart/2005/8/layout/cycle2"/>
    <dgm:cxn modelId="{0031AA24-8F93-43C1-B213-E42ABCB2EC97}" type="presParOf" srcId="{C2E7C9F1-F39B-4825-8534-2278DD06FC79}" destId="{56276833-3613-46B8-AE91-8E5489CAE39C}" srcOrd="8" destOrd="0" presId="urn:microsoft.com/office/officeart/2005/8/layout/cycle2"/>
    <dgm:cxn modelId="{4DB66D21-EB67-4E38-A8B1-F3224A381C7A}" type="presParOf" srcId="{C2E7C9F1-F39B-4825-8534-2278DD06FC79}" destId="{F9872B8A-3D66-4D4C-9141-4495093A4612}" srcOrd="9" destOrd="0" presId="urn:microsoft.com/office/officeart/2005/8/layout/cycle2"/>
    <dgm:cxn modelId="{85FA8D3D-8422-4D2B-A759-5CEB8B2C5F70}" type="presParOf" srcId="{F9872B8A-3D66-4D4C-9141-4495093A4612}" destId="{098C9BBC-384B-4A58-9E5E-0E781BBB28B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84148-2A81-4241-A927-3B2EE370C803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solidFill>
          <a:srgbClr val="00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화학식</a:t>
          </a:r>
          <a:endParaRPr lang="en-US" altLang="ko-KR" sz="2000" b="1" kern="1200" dirty="0" smtClean="0">
            <a:latin typeface="HY엽서M" panose="02030600000101010101" pitchFamily="18" charset="-127"/>
            <a:ea typeface="HY엽서M" panose="0203060000010101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합성</a:t>
          </a:r>
          <a:endParaRPr lang="ko-KR" altLang="en-US" sz="2000" b="1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2490752" y="1549923"/>
        <a:ext cx="1114106" cy="963746"/>
      </dsp:txXfrm>
    </dsp:sp>
    <dsp:sp modelId="{02B65AD0-A3AB-4164-9283-449CA83756B0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18CCF-3DB9-492E-8EEE-4E1FA078A3AB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이온화</a:t>
          </a:r>
          <a:endParaRPr lang="ko-KR" altLang="en-US" sz="2000" b="1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2594415" y="195784"/>
        <a:ext cx="912982" cy="789836"/>
      </dsp:txXfrm>
    </dsp:sp>
    <dsp:sp modelId="{ED8FB5C6-207A-43CF-8F36-FBC67F82116E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1128E-A3DF-4756-AFBB-CA32D31D9CCD}">
      <dsp:nvSpPr>
        <dsp:cNvPr id="0" name=""/>
        <dsp:cNvSpPr/>
      </dsp:nvSpPr>
      <dsp:spPr>
        <a:xfrm>
          <a:off x="3620521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즐겨</a:t>
          </a:r>
          <a:endParaRPr lang="en-US" altLang="ko-KR" sz="2000" b="1" kern="1200" dirty="0" smtClean="0">
            <a:latin typeface="HY엽서M" panose="02030600000101010101" pitchFamily="18" charset="-127"/>
            <a:ea typeface="HY엽서M" panose="0203060000010101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찾기</a:t>
          </a:r>
          <a:endParaRPr lang="ko-KR" altLang="en-US" sz="2000" b="1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3846830" y="922427"/>
        <a:ext cx="912982" cy="789836"/>
      </dsp:txXfrm>
    </dsp:sp>
    <dsp:sp modelId="{D6BF1FFA-703F-4F8B-B405-E35483C91B2E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2384C-C584-483A-BCB8-819ABA0AEA1A}">
      <dsp:nvSpPr>
        <dsp:cNvPr id="0" name=""/>
        <dsp:cNvSpPr/>
      </dsp:nvSpPr>
      <dsp:spPr>
        <a:xfrm>
          <a:off x="3620521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분자</a:t>
          </a:r>
          <a:endParaRPr lang="en-US" altLang="ko-KR" sz="2000" b="1" kern="1200" dirty="0" smtClean="0">
            <a:latin typeface="HY엽서M" panose="02030600000101010101" pitchFamily="18" charset="-127"/>
            <a:ea typeface="HY엽서M" panose="0203060000010101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모형</a:t>
          </a:r>
          <a:endParaRPr lang="ko-KR" altLang="en-US" sz="2000" b="1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3846830" y="2350923"/>
        <a:ext cx="912982" cy="789836"/>
      </dsp:txXfrm>
    </dsp:sp>
    <dsp:sp modelId="{F5A66AE4-69EF-4727-AF36-DA73AA07A678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90F1B-AC26-467A-9497-EC1C8FC6E764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모닝콜</a:t>
          </a:r>
          <a:endParaRPr lang="ko-KR" altLang="en-US" sz="2000" b="1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2594415" y="3078379"/>
        <a:ext cx="912982" cy="789836"/>
      </dsp:txXfrm>
    </dsp:sp>
    <dsp:sp modelId="{AA9514C4-B656-492D-947C-7675BB117B56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D8DDD-B642-4C27-A164-DC1A35A62DEA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외우기</a:t>
          </a: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 </a:t>
          </a: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공식</a:t>
          </a:r>
          <a:endParaRPr lang="ko-KR" altLang="en-US" sz="2000" b="1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336187" y="2351736"/>
        <a:ext cx="912982" cy="789836"/>
      </dsp:txXfrm>
    </dsp:sp>
    <dsp:sp modelId="{2AE34C2D-E9ED-4604-9E76-1CFEB13BB749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퀴즈</a:t>
          </a:r>
          <a:endParaRPr lang="ko-KR" altLang="en-US" sz="2000" b="1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336187" y="920801"/>
        <a:ext cx="912982" cy="78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3AA60-ECBE-49A6-8EFD-E26083A1CC92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rgbClr val="FFA90D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2614422" y="179995"/>
        <a:ext cx="867155" cy="867155"/>
      </dsp:txXfrm>
    </dsp:sp>
    <dsp:sp modelId="{C1EAD3A7-CA3B-421A-A7FF-AEFD2A4B9FB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632045" y="996915"/>
        <a:ext cx="228964" cy="248335"/>
      </dsp:txXfrm>
    </dsp:sp>
    <dsp:sp modelId="{F3114CF0-8AC7-47B5-901B-BD13B6FA4626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4105844" y="1263576"/>
        <a:ext cx="867155" cy="867155"/>
      </dsp:txXfrm>
    </dsp:sp>
    <dsp:sp modelId="{62DE43F7-62E5-440C-B231-073F70188D6C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4158126" y="2394156"/>
        <a:ext cx="228964" cy="248335"/>
      </dsp:txXfrm>
    </dsp:sp>
    <dsp:sp modelId="{A5B48931-0878-4931-B8D9-E45D3943BECC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3536171" y="3016849"/>
        <a:ext cx="867155" cy="867155"/>
      </dsp:txXfrm>
    </dsp:sp>
    <dsp:sp modelId="{6FDFB030-82F6-4FC0-825D-2EB65443402D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2991839" y="3326259"/>
        <a:ext cx="228964" cy="248335"/>
      </dsp:txXfrm>
    </dsp:sp>
    <dsp:sp modelId="{B2954B15-2869-45A2-BE6E-0A7AAFFEE87F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9F74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692672" y="3016849"/>
        <a:ext cx="867155" cy="867155"/>
      </dsp:txXfrm>
    </dsp:sp>
    <dsp:sp modelId="{54DE2335-46E9-474D-9497-E5B6A9A4E66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1744954" y="2505090"/>
        <a:ext cx="228964" cy="248335"/>
      </dsp:txXfrm>
    </dsp:sp>
    <dsp:sp modelId="{56276833-3613-46B8-AE91-8E5489CAE39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122999" y="1263576"/>
        <a:ext cx="867155" cy="867155"/>
      </dsp:txXfrm>
    </dsp:sp>
    <dsp:sp modelId="{F9872B8A-3D66-4D4C-9141-4495093A4612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140623" y="1065476"/>
        <a:ext cx="228964" cy="248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3AA60-ECBE-49A6-8EFD-E26083A1CC92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2614422" y="179995"/>
        <a:ext cx="867155" cy="867155"/>
      </dsp:txXfrm>
    </dsp:sp>
    <dsp:sp modelId="{C1EAD3A7-CA3B-421A-A7FF-AEFD2A4B9FB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632045" y="996915"/>
        <a:ext cx="228964" cy="248335"/>
      </dsp:txXfrm>
    </dsp:sp>
    <dsp:sp modelId="{F3114CF0-8AC7-47B5-901B-BD13B6FA4626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rgbClr val="FFA90D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4105844" y="1263576"/>
        <a:ext cx="867155" cy="867155"/>
      </dsp:txXfrm>
    </dsp:sp>
    <dsp:sp modelId="{62DE43F7-62E5-440C-B231-073F70188D6C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4158126" y="2394156"/>
        <a:ext cx="228964" cy="248335"/>
      </dsp:txXfrm>
    </dsp:sp>
    <dsp:sp modelId="{A5B48931-0878-4931-B8D9-E45D3943BECC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3536171" y="3016849"/>
        <a:ext cx="867155" cy="867155"/>
      </dsp:txXfrm>
    </dsp:sp>
    <dsp:sp modelId="{6FDFB030-82F6-4FC0-825D-2EB65443402D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2991839" y="3326259"/>
        <a:ext cx="228964" cy="248335"/>
      </dsp:txXfrm>
    </dsp:sp>
    <dsp:sp modelId="{B2954B15-2869-45A2-BE6E-0A7AAFFEE87F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9F74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692672" y="3016849"/>
        <a:ext cx="867155" cy="867155"/>
      </dsp:txXfrm>
    </dsp:sp>
    <dsp:sp modelId="{54DE2335-46E9-474D-9497-E5B6A9A4E66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1744954" y="2505090"/>
        <a:ext cx="228964" cy="248335"/>
      </dsp:txXfrm>
    </dsp:sp>
    <dsp:sp modelId="{56276833-3613-46B8-AE91-8E5489CAE39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122999" y="1263576"/>
        <a:ext cx="867155" cy="867155"/>
      </dsp:txXfrm>
    </dsp:sp>
    <dsp:sp modelId="{F9872B8A-3D66-4D4C-9141-4495093A4612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140623" y="1065476"/>
        <a:ext cx="228964" cy="248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3AA60-ECBE-49A6-8EFD-E26083A1CC92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2614422" y="179995"/>
        <a:ext cx="867155" cy="867155"/>
      </dsp:txXfrm>
    </dsp:sp>
    <dsp:sp modelId="{C1EAD3A7-CA3B-421A-A7FF-AEFD2A4B9FB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632045" y="996915"/>
        <a:ext cx="228964" cy="248335"/>
      </dsp:txXfrm>
    </dsp:sp>
    <dsp:sp modelId="{F3114CF0-8AC7-47B5-901B-BD13B6FA4626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4105844" y="1263576"/>
        <a:ext cx="867155" cy="867155"/>
      </dsp:txXfrm>
    </dsp:sp>
    <dsp:sp modelId="{62DE43F7-62E5-440C-B231-073F70188D6C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4158126" y="2394156"/>
        <a:ext cx="228964" cy="248335"/>
      </dsp:txXfrm>
    </dsp:sp>
    <dsp:sp modelId="{A5B48931-0878-4931-B8D9-E45D3943BECC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rgbClr val="FFA90D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3536171" y="3016849"/>
        <a:ext cx="867155" cy="867155"/>
      </dsp:txXfrm>
    </dsp:sp>
    <dsp:sp modelId="{6FDFB030-82F6-4FC0-825D-2EB65443402D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2991839" y="3326259"/>
        <a:ext cx="228964" cy="248335"/>
      </dsp:txXfrm>
    </dsp:sp>
    <dsp:sp modelId="{B2954B15-2869-45A2-BE6E-0A7AAFFEE87F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9F74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692672" y="3016849"/>
        <a:ext cx="867155" cy="867155"/>
      </dsp:txXfrm>
    </dsp:sp>
    <dsp:sp modelId="{54DE2335-46E9-474D-9497-E5B6A9A4E66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1744954" y="2505090"/>
        <a:ext cx="228964" cy="248335"/>
      </dsp:txXfrm>
    </dsp:sp>
    <dsp:sp modelId="{56276833-3613-46B8-AE91-8E5489CAE39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122999" y="1263576"/>
        <a:ext cx="867155" cy="867155"/>
      </dsp:txXfrm>
    </dsp:sp>
    <dsp:sp modelId="{F9872B8A-3D66-4D4C-9141-4495093A4612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140623" y="1065476"/>
        <a:ext cx="228964" cy="248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3AA60-ECBE-49A6-8EFD-E26083A1CC92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2614422" y="179995"/>
        <a:ext cx="867155" cy="867155"/>
      </dsp:txXfrm>
    </dsp:sp>
    <dsp:sp modelId="{C1EAD3A7-CA3B-421A-A7FF-AEFD2A4B9FB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632045" y="996915"/>
        <a:ext cx="228964" cy="248335"/>
      </dsp:txXfrm>
    </dsp:sp>
    <dsp:sp modelId="{F3114CF0-8AC7-47B5-901B-BD13B6FA4626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4105844" y="1263576"/>
        <a:ext cx="867155" cy="867155"/>
      </dsp:txXfrm>
    </dsp:sp>
    <dsp:sp modelId="{62DE43F7-62E5-440C-B231-073F70188D6C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4158126" y="2394156"/>
        <a:ext cx="228964" cy="248335"/>
      </dsp:txXfrm>
    </dsp:sp>
    <dsp:sp modelId="{A5B48931-0878-4931-B8D9-E45D3943BECC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3536171" y="3016849"/>
        <a:ext cx="867155" cy="867155"/>
      </dsp:txXfrm>
    </dsp:sp>
    <dsp:sp modelId="{6FDFB030-82F6-4FC0-825D-2EB65443402D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2991839" y="3326259"/>
        <a:ext cx="228964" cy="248335"/>
      </dsp:txXfrm>
    </dsp:sp>
    <dsp:sp modelId="{B2954B15-2869-45A2-BE6E-0A7AAFFEE87F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rgbClr val="FFA90D"/>
        </a:solidFill>
        <a:ln w="25400" cap="flat" cmpd="sng" algn="ctr">
          <a:solidFill>
            <a:srgbClr val="9F74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692672" y="3016849"/>
        <a:ext cx="867155" cy="867155"/>
      </dsp:txXfrm>
    </dsp:sp>
    <dsp:sp modelId="{54DE2335-46E9-474D-9497-E5B6A9A4E66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1744954" y="2505090"/>
        <a:ext cx="228964" cy="248335"/>
      </dsp:txXfrm>
    </dsp:sp>
    <dsp:sp modelId="{56276833-3613-46B8-AE91-8E5489CAE39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122999" y="1263576"/>
        <a:ext cx="867155" cy="867155"/>
      </dsp:txXfrm>
    </dsp:sp>
    <dsp:sp modelId="{F9872B8A-3D66-4D4C-9141-4495093A4612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140623" y="1065476"/>
        <a:ext cx="228964" cy="2483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3AA60-ECBE-49A6-8EFD-E26083A1CC92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임영규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2614422" y="179995"/>
        <a:ext cx="867155" cy="867155"/>
      </dsp:txXfrm>
    </dsp:sp>
    <dsp:sp modelId="{C1EAD3A7-CA3B-421A-A7FF-AEFD2A4B9FB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632045" y="996915"/>
        <a:ext cx="228964" cy="248335"/>
      </dsp:txXfrm>
    </dsp:sp>
    <dsp:sp modelId="{F3114CF0-8AC7-47B5-901B-BD13B6FA4626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장호택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4105844" y="1263576"/>
        <a:ext cx="867155" cy="867155"/>
      </dsp:txXfrm>
    </dsp:sp>
    <dsp:sp modelId="{62DE43F7-62E5-440C-B231-073F70188D6C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4158126" y="2394156"/>
        <a:ext cx="228964" cy="248335"/>
      </dsp:txXfrm>
    </dsp:sp>
    <dsp:sp modelId="{A5B48931-0878-4931-B8D9-E45D3943BECC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577BD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이지원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3536171" y="3016849"/>
        <a:ext cx="867155" cy="867155"/>
      </dsp:txXfrm>
    </dsp:sp>
    <dsp:sp modelId="{6FDFB030-82F6-4FC0-825D-2EB65443402D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2991839" y="3326259"/>
        <a:ext cx="228964" cy="248335"/>
      </dsp:txXfrm>
    </dsp:sp>
    <dsp:sp modelId="{B2954B15-2869-45A2-BE6E-0A7AAFFEE87F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rgbClr val="9F74C2"/>
        </a:solidFill>
        <a:ln w="25400" cap="flat" cmpd="sng" algn="ctr">
          <a:solidFill>
            <a:srgbClr val="9F74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엽서M" panose="02030600000101010101" pitchFamily="18" charset="-127"/>
              <a:ea typeface="HY엽서M" panose="02030600000101010101" pitchFamily="18" charset="-127"/>
            </a:rPr>
            <a:t>이나연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692672" y="3016849"/>
        <a:ext cx="867155" cy="867155"/>
      </dsp:txXfrm>
    </dsp:sp>
    <dsp:sp modelId="{54DE2335-46E9-474D-9497-E5B6A9A4E66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1744954" y="2505090"/>
        <a:ext cx="228964" cy="248335"/>
      </dsp:txXfrm>
    </dsp:sp>
    <dsp:sp modelId="{56276833-3613-46B8-AE91-8E5489CAE39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rgbClr val="FFA90D"/>
        </a:solidFill>
        <a:ln w="25400" cap="flat" cmpd="sng" algn="ctr">
          <a:solidFill>
            <a:srgbClr val="7A85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HY엽서M" panose="02030600000101010101" pitchFamily="18" charset="-127"/>
              <a:ea typeface="HY엽서M" panose="02030600000101010101" pitchFamily="18" charset="-127"/>
            </a:rPr>
            <a:t>장하현</a:t>
          </a:r>
          <a:endParaRPr lang="ko-KR" altLang="en-US" sz="2000" kern="1200" dirty="0">
            <a:latin typeface="HY엽서M" panose="02030600000101010101" pitchFamily="18" charset="-127"/>
            <a:ea typeface="HY엽서M" panose="02030600000101010101" pitchFamily="18" charset="-127"/>
          </a:endParaRPr>
        </a:p>
      </dsp:txBody>
      <dsp:txXfrm>
        <a:off x="1122999" y="1263576"/>
        <a:ext cx="867155" cy="867155"/>
      </dsp:txXfrm>
    </dsp:sp>
    <dsp:sp modelId="{F9872B8A-3D66-4D4C-9141-4495093A4612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육각형 방사형"/>
  <dgm:desc val="중심 아이디어나 테마에 관련된 순차적 프로세스를 표시합니다. 수준 2 도형을 6개까지 포함할 수 있습니다. 텍스트 양이 적은 경우 가장 적합합니다. 사용하지 않는 텍스트는 표시되지 않지만 레이아웃을 전환할 경우 사용 가능합니다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3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://hangeul.naver.com/font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hangeul.naver.com/font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hangeul.naver.com/font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hangeul.naver.com/font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hangeul.naver.com/font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://hangeul.naver.com/font" TargetMode="External"/><Relationship Id="rId7" Type="http://schemas.openxmlformats.org/officeDocument/2006/relationships/diagramColors" Target="../diagrams/colors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682462" y="4699010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오룡이 </a:t>
            </a:r>
            <a:r>
              <a:rPr lang="ko-KR" altLang="en-US" sz="2000" b="1" spc="-20" dirty="0" err="1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나르샤</a:t>
            </a:r>
            <a:endParaRPr lang="en-US" altLang="ko-KR" sz="2000" b="1" spc="-2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15.03.09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IT4 - 101</a:t>
            </a:r>
          </a:p>
          <a:p>
            <a:pPr>
              <a:lnSpc>
                <a:spcPct val="150000"/>
              </a:lnSpc>
            </a:pP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988840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Edu-Master </a:t>
            </a:r>
          </a:p>
          <a:p>
            <a:pPr algn="ctr"/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Periodic Table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710793"/>
            <a:ext cx="84969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en-US" altLang="ko-KR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팀원 </a:t>
            </a:r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소개 및 역할 분담</a:t>
            </a:r>
            <a:endParaRPr lang="en-US" altLang="ko-KR" sz="3000" b="0" spc="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47652506"/>
              </p:ext>
            </p:extLst>
          </p:nvPr>
        </p:nvGraphicFramePr>
        <p:xfrm>
          <a:off x="-252536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92080" y="2924944"/>
            <a:ext cx="3240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미적 감각 </a:t>
            </a:r>
            <a: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테마 및 </a:t>
            </a:r>
            <a: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개선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보고서 작성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아이디어 도출</a:t>
            </a:r>
            <a:endParaRPr lang="ko-KR" altLang="en-US" sz="25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0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35896" y="3008250"/>
            <a:ext cx="2088232" cy="85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en-US" altLang="ko-KR" sz="4000" b="0" spc="-1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Q &amp; A</a:t>
            </a:r>
            <a:endParaRPr lang="en-US" altLang="ko-KR" sz="4000" b="0" spc="-1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710793"/>
            <a:ext cx="84969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en-US" altLang="ko-KR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기획 의도</a:t>
            </a:r>
            <a:endParaRPr lang="en-US" altLang="ko-KR" sz="3000" b="0" spc="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633" y="1916832"/>
            <a:ext cx="7632848" cy="2310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고등학교 학생들을 대상으로</a:t>
            </a:r>
            <a:r>
              <a:rPr lang="en-US" altLang="ko-KR" sz="25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/>
            </a:r>
            <a:br>
              <a:rPr lang="en-US" altLang="ko-KR" sz="25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화학에 대한 보다 쉬운 접근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원하는 원소 뿐만 아니라</a:t>
            </a:r>
            <a: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/>
            </a:r>
            <a:b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화학식을 보다 쉽게 찾기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4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710793"/>
            <a:ext cx="84969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en-US" altLang="ko-KR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기획 의도</a:t>
            </a:r>
            <a:endParaRPr lang="en-US" altLang="ko-KR" sz="3000" b="0" spc="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633" y="1916832"/>
            <a:ext cx="76328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고등학교 학생들을 대상으로</a:t>
            </a:r>
            <a:r>
              <a:rPr lang="en-US" altLang="ko-KR" sz="25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/>
            </a:r>
            <a:br>
              <a:rPr lang="en-US" altLang="ko-KR" sz="25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화학에 대한 보다 </a:t>
            </a:r>
            <a:r>
              <a:rPr lang="ko-KR" altLang="en-US" sz="2500" b="1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쉬운 접근</a:t>
            </a:r>
            <a:endParaRPr lang="en-US" altLang="ko-KR" sz="2500" b="1" dirty="0" smtClean="0">
              <a:solidFill>
                <a:srgbClr val="FFC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원하는 원소 뿐만 아니라</a:t>
            </a:r>
            <a: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/>
            </a:r>
            <a:b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화학식을 보다 </a:t>
            </a:r>
            <a:r>
              <a:rPr lang="ko-KR" altLang="en-US" sz="2500" b="1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쉽게 찾기</a:t>
            </a:r>
            <a:endParaRPr lang="en-US" altLang="ko-KR" sz="2500" b="1" dirty="0" smtClean="0">
              <a:solidFill>
                <a:srgbClr val="FFC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5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710793"/>
            <a:ext cx="84969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en-US" altLang="ko-KR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기존 개발 현황</a:t>
            </a:r>
            <a:endParaRPr lang="en-US" altLang="ko-KR" sz="3000" b="0" spc="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1241" y="2204864"/>
            <a:ext cx="4141415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단순 나열식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낮은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가독성</a:t>
            </a:r>
            <a:endParaRPr lang="en-US" altLang="ko-KR" sz="2500" b="1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화합물과 이온에 대한 </a:t>
            </a:r>
            <a:r>
              <a:rPr lang="en-US" altLang="ko-KR" sz="25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/>
            </a:r>
            <a:br>
              <a:rPr lang="en-US" altLang="ko-KR" sz="25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5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정보 부족</a:t>
            </a:r>
            <a:endParaRPr lang="en-US" altLang="ko-KR" sz="2500" b="1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한국어 지원 열악</a:t>
            </a:r>
            <a:endParaRPr lang="en-US" altLang="ko-KR" sz="2500" b="1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83221"/>
            <a:ext cx="3960440" cy="328999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771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710793"/>
            <a:ext cx="84969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en-US" altLang="ko-KR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주요 기능</a:t>
            </a:r>
            <a:endParaRPr lang="en-US" altLang="ko-KR" sz="3000" b="0" spc="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454614916"/>
              </p:ext>
            </p:extLst>
          </p:nvPr>
        </p:nvGraphicFramePr>
        <p:xfrm>
          <a:off x="1524000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9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710793"/>
            <a:ext cx="84969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en-US" altLang="ko-KR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팀원 </a:t>
            </a:r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소개 및 역할 분담</a:t>
            </a:r>
            <a:endParaRPr lang="en-US" altLang="ko-KR" sz="3000" b="0" spc="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506309439"/>
              </p:ext>
            </p:extLst>
          </p:nvPr>
        </p:nvGraphicFramePr>
        <p:xfrm>
          <a:off x="-252536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92080" y="2924944"/>
            <a:ext cx="3240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팀장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프로젝트 총괄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분자 화학식 합성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5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710793"/>
            <a:ext cx="84969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en-US" altLang="ko-KR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팀원 </a:t>
            </a:r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소개 및 역할 분담</a:t>
            </a:r>
            <a:endParaRPr lang="en-US" altLang="ko-KR" sz="3000" b="0" spc="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049860508"/>
              </p:ext>
            </p:extLst>
          </p:nvPr>
        </p:nvGraphicFramePr>
        <p:xfrm>
          <a:off x="-252536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92080" y="2924944"/>
            <a:ext cx="3240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코딩 노예</a:t>
            </a:r>
            <a: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데이터베이스 관리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퀴즈  </a:t>
            </a:r>
            <a:endParaRPr lang="ko-KR" altLang="en-US" sz="25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1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710793"/>
            <a:ext cx="84969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en-US" altLang="ko-KR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팀원 </a:t>
            </a:r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소개 및 역할 분담</a:t>
            </a:r>
            <a:endParaRPr lang="en-US" altLang="ko-KR" sz="3000" b="0" spc="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12807777"/>
              </p:ext>
            </p:extLst>
          </p:nvPr>
        </p:nvGraphicFramePr>
        <p:xfrm>
          <a:off x="-252536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92080" y="2924944"/>
            <a:ext cx="3240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코딩 노예</a:t>
            </a:r>
            <a: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논리 구조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주기율표 쉽게 외우는 외우는 공식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0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710793"/>
            <a:ext cx="849694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en-US" altLang="ko-KR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b="0" spc="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팀원 </a:t>
            </a:r>
            <a:r>
              <a:rPr lang="ko-KR" altLang="en-US" sz="3000" b="0" spc="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소개 및 역할 분담</a:t>
            </a:r>
            <a:endParaRPr lang="en-US" altLang="ko-KR" sz="3000" b="0" spc="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33174138"/>
              </p:ext>
            </p:extLst>
          </p:nvPr>
        </p:nvGraphicFramePr>
        <p:xfrm>
          <a:off x="-252536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92080" y="2924944"/>
            <a:ext cx="32403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미적 감각 </a:t>
            </a:r>
            <a: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분자 모형 추가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PPT </a:t>
            </a: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제작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아이디어 도출</a:t>
            </a:r>
            <a:endParaRPr lang="en-US" altLang="ko-KR" sz="25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5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0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227</Words>
  <Application>Microsoft Office PowerPoint</Application>
  <PresentationFormat>화면 슬라이드 쇼(4:3)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나눔손글씨 펜</vt:lpstr>
      <vt:lpstr>HY엽서M</vt:lpstr>
      <vt:lpstr>나눔고딕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임영규</cp:lastModifiedBy>
  <cp:revision>13</cp:revision>
  <dcterms:created xsi:type="dcterms:W3CDTF">2011-09-02T09:01:33Z</dcterms:created>
  <dcterms:modified xsi:type="dcterms:W3CDTF">2016-03-09T08:34:22Z</dcterms:modified>
</cp:coreProperties>
</file>