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6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9B5E0B2-1EFF-4197-A30E-85F2C2D858B4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CC84FB5-404C-4D8B-A90C-FEC3B3F2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5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Master periodic table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11</a:t>
            </a:r>
            <a:r>
              <a:rPr lang="ko-KR" altLang="en-US" sz="2400" b="1" dirty="0"/>
              <a:t>조</a:t>
            </a:r>
            <a:endParaRPr lang="en-US" altLang="ko-KR" sz="2400" b="1" dirty="0"/>
          </a:p>
          <a:p>
            <a:r>
              <a:rPr lang="ko-KR" altLang="en-US" sz="2400" b="1" dirty="0"/>
              <a:t>임영규 장호택 이지원 </a:t>
            </a:r>
            <a:r>
              <a:rPr lang="ko-KR" altLang="en-US" sz="2400" b="1" dirty="0" err="1"/>
              <a:t>정하현</a:t>
            </a:r>
            <a:r>
              <a:rPr lang="ko-KR" altLang="en-US" sz="2400" b="1" dirty="0"/>
              <a:t> 이나연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9589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502568"/>
            <a:ext cx="9784080" cy="37153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소개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진행상황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7985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8" y="2775284"/>
            <a:ext cx="10114439" cy="3442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Master Periodic Table</a:t>
            </a:r>
            <a:r>
              <a:rPr lang="ko-KR" altLang="en-US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이란</a:t>
            </a:r>
            <a:r>
              <a:rPr lang="en-US" altLang="ko-KR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안드로이드 </a:t>
            </a:r>
            <a:r>
              <a:rPr lang="en-US" altLang="ko-KR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OS</a:t>
            </a:r>
            <a:r>
              <a:rPr lang="ko-KR" altLang="en-US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에서 실행 가능하며 </a:t>
            </a:r>
            <a:endParaRPr lang="en-US" altLang="ko-KR" sz="4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주기율표와 화합물 검색기능을 제공해주고 해당 화합물이나 분자의 정보를 알려주는 어플리케이션이다</a:t>
            </a:r>
            <a:r>
              <a:rPr lang="en-US" altLang="ko-KR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994" y="1989170"/>
            <a:ext cx="5678905" cy="4196296"/>
          </a:xfrm>
        </p:spPr>
        <p:txBody>
          <a:bodyPr>
            <a:normAutofit/>
          </a:bodyPr>
          <a:lstStyle/>
          <a:p>
            <a:pPr algn="ctr"/>
            <a:br>
              <a:rPr lang="en-US" altLang="ko-KR" sz="3200" dirty="0"/>
            </a:br>
            <a:r>
              <a:rPr lang="ko-KR" altLang="en-US" sz="3200" dirty="0"/>
              <a:t>화합물의 분자</a:t>
            </a:r>
            <a:endParaRPr lang="en-US" altLang="ko-KR" sz="3200" dirty="0"/>
          </a:p>
          <a:p>
            <a:endParaRPr lang="en-US" altLang="ko-KR" sz="3200" dirty="0"/>
          </a:p>
          <a:p>
            <a:br>
              <a:rPr lang="en-US" altLang="ko-KR" sz="3200" dirty="0"/>
            </a:b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dirty="0"/>
              <a:t>Object</a:t>
            </a:r>
            <a:r>
              <a:rPr lang="ko-KR" altLang="en-US" sz="3200" dirty="0"/>
              <a:t>파일</a:t>
            </a:r>
            <a:r>
              <a:rPr lang="en-US" altLang="ko-KR" sz="3200" dirty="0"/>
              <a:t>, MTL</a:t>
            </a:r>
            <a:r>
              <a:rPr lang="ko-KR" altLang="en-US" sz="3200" dirty="0"/>
              <a:t>파일</a:t>
            </a:r>
            <a:r>
              <a:rPr lang="en-US" altLang="ko-KR" sz="3200" dirty="0"/>
              <a:t>, </a:t>
            </a:r>
          </a:p>
          <a:p>
            <a:pPr marL="0" indent="0" algn="ctr">
              <a:buNone/>
            </a:pPr>
            <a:r>
              <a:rPr lang="ko-KR" altLang="en-US" sz="3200" dirty="0"/>
              <a:t>텍스처 등을 추출</a:t>
            </a:r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45" y="2496052"/>
            <a:ext cx="4838700" cy="363855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983481" y="3187250"/>
            <a:ext cx="1099930" cy="1338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8508" y="3625653"/>
            <a:ext cx="24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3D Modeling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58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주차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77" y="1952710"/>
            <a:ext cx="3289510" cy="489412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84721" y="2334466"/>
            <a:ext cx="5678905" cy="419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/>
              <a:t>Object </a:t>
            </a:r>
            <a:r>
              <a:rPr lang="ko-KR" altLang="en-US" sz="3200" dirty="0"/>
              <a:t>파일</a:t>
            </a:r>
            <a:endParaRPr lang="en-US" altLang="ko-KR" sz="3200" dirty="0"/>
          </a:p>
          <a:p>
            <a:br>
              <a:rPr lang="en-US" altLang="ko-KR" sz="3200" dirty="0"/>
            </a:br>
            <a:endParaRPr lang="en-US" altLang="ko-KR" sz="3200" dirty="0"/>
          </a:p>
          <a:p>
            <a:pPr marL="0" indent="0" algn="ctr">
              <a:buFont typeface="Wingdings" pitchFamily="2" charset="2"/>
              <a:buNone/>
            </a:pPr>
            <a:endParaRPr lang="en-US" altLang="ko-KR" sz="3200" dirty="0"/>
          </a:p>
          <a:p>
            <a:pPr marL="0" indent="0" algn="ctr">
              <a:buFont typeface="Wingdings" pitchFamily="2" charset="2"/>
              <a:buNone/>
            </a:pPr>
            <a:r>
              <a:rPr lang="en-US" altLang="ko-KR" sz="3200" dirty="0"/>
              <a:t>3D </a:t>
            </a:r>
            <a:r>
              <a:rPr lang="ko-KR" altLang="en-US" sz="3200" dirty="0"/>
              <a:t>및 회전 구현</a:t>
            </a:r>
            <a:endParaRPr lang="en-US" altLang="ko-KR" sz="3200" dirty="0"/>
          </a:p>
        </p:txBody>
      </p:sp>
      <p:sp>
        <p:nvSpPr>
          <p:cNvPr id="7" name="아래쪽 화살표 6"/>
          <p:cNvSpPr/>
          <p:nvPr/>
        </p:nvSpPr>
        <p:spPr>
          <a:xfrm>
            <a:off x="2974208" y="3220421"/>
            <a:ext cx="1099930" cy="1338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14802" y="3547499"/>
            <a:ext cx="277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Min3D </a:t>
            </a:r>
            <a:r>
              <a:rPr lang="ko-KR" altLang="en-US" sz="2400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8292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4,5</a:t>
            </a:r>
            <a:r>
              <a:rPr lang="ko-KR" altLang="en-US" b="1" dirty="0"/>
              <a:t>주차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369" y="2816895"/>
            <a:ext cx="11117180" cy="253465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구현한 분자 모델에 디테일을 추가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주기율표 어플리케이션에서 분자 선택 후 분자에 맞는 모델이</a:t>
            </a:r>
            <a:br>
              <a:rPr lang="en-US" altLang="ko-KR" sz="3200" dirty="0"/>
            </a:br>
            <a:r>
              <a:rPr lang="ko-KR" altLang="en-US" sz="3200" dirty="0"/>
              <a:t>나타나도록 구현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81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4,5</a:t>
            </a:r>
            <a:r>
              <a:rPr lang="ko-KR" altLang="en-US" b="1" dirty="0"/>
              <a:t>주차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57037"/>
            <a:ext cx="2598821" cy="461960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374105" y="3705726"/>
            <a:ext cx="1299411" cy="9625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41" y="2057037"/>
            <a:ext cx="2795958" cy="46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0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앞으로의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518610"/>
            <a:ext cx="9784080" cy="369930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분자 모델에 대해서 색 추가</a:t>
            </a:r>
            <a:endParaRPr lang="en-US" altLang="ko-KR" sz="3600" dirty="0"/>
          </a:p>
          <a:p>
            <a:r>
              <a:rPr lang="ko-KR" altLang="en-US" sz="3600" dirty="0"/>
              <a:t>검색이나 주기율표 등의 </a:t>
            </a:r>
            <a:r>
              <a:rPr lang="en-US" altLang="ko-KR" sz="3600" dirty="0"/>
              <a:t>UI</a:t>
            </a:r>
            <a:r>
              <a:rPr lang="ko-KR" altLang="en-US" sz="3600" dirty="0"/>
              <a:t>디자인</a:t>
            </a:r>
            <a:endParaRPr lang="en-US" altLang="ko-KR" sz="3600" dirty="0"/>
          </a:p>
          <a:p>
            <a:r>
              <a:rPr lang="en-US" altLang="ko-KR" sz="3600" dirty="0"/>
              <a:t>DB</a:t>
            </a:r>
            <a:r>
              <a:rPr lang="ko-KR" altLang="en-US" sz="3600" dirty="0"/>
              <a:t>나 파일을 이용한 데이터 리스트 구현</a:t>
            </a:r>
          </a:p>
        </p:txBody>
      </p:sp>
    </p:spTree>
    <p:extLst>
      <p:ext uri="{BB962C8B-B14F-4D97-AF65-F5344CB8AC3E}">
        <p14:creationId xmlns:p14="http://schemas.microsoft.com/office/powerpoint/2010/main" val="158162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 YOU!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648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44</TotalTime>
  <Words>86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HY엽서M</vt:lpstr>
      <vt:lpstr>맑은 고딕</vt:lpstr>
      <vt:lpstr>Corbel</vt:lpstr>
      <vt:lpstr>Wingdings</vt:lpstr>
      <vt:lpstr>줄무늬</vt:lpstr>
      <vt:lpstr>Master periodic table</vt:lpstr>
      <vt:lpstr>목차</vt:lpstr>
      <vt:lpstr>소개</vt:lpstr>
      <vt:lpstr>2주차</vt:lpstr>
      <vt:lpstr>3주차</vt:lpstr>
      <vt:lpstr>4,5주차</vt:lpstr>
      <vt:lpstr>4,5주차</vt:lpstr>
      <vt:lpstr>앞으로의 계획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periodic table</dc:title>
  <dc:creator>장호택</dc:creator>
  <cp:lastModifiedBy>임영규</cp:lastModifiedBy>
  <cp:revision>9</cp:revision>
  <dcterms:created xsi:type="dcterms:W3CDTF">2016-04-26T16:05:18Z</dcterms:created>
  <dcterms:modified xsi:type="dcterms:W3CDTF">2016-04-27T03:12:40Z</dcterms:modified>
</cp:coreProperties>
</file>