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8" r:id="rId1"/>
    <p:sldMasterId id="2147483769" r:id="rId2"/>
    <p:sldMasterId id="2147483770" r:id="rId3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3" r:id="rId10"/>
  </p:sldIdLst>
  <p:sldSz cx="9144000" cy="5715000" type="screen16x1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7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영교" initials="이영" lastIdx="1" clrIdx="0">
    <p:extLst>
      <p:ext uri="{19B8F6BF-5375-455C-9EA6-DF929625EA0E}">
        <p15:presenceInfo xmlns:p15="http://schemas.microsoft.com/office/powerpoint/2012/main" userId="5107d1a1a53ebd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6E7E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84" d="100"/>
          <a:sy n="84" d="100"/>
        </p:scale>
        <p:origin x="744" y="48"/>
      </p:cViewPr>
      <p:guideLst>
        <p:guide orient="horz" pos="1797"/>
        <p:guide pos="28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Avg</c:v>
                </c:pt>
                <c:pt idx="1">
                  <c:v>Current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3.5</c:v>
                </c:pt>
                <c:pt idx="1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83-4F17-9B96-BF606AF7E2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Distance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Avg</c:v>
                </c:pt>
                <c:pt idx="1">
                  <c:v>Current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1.7</c:v>
                </c:pt>
                <c:pt idx="1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83-4F17-9B96-BF606AF7E21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Pace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Avg</c:v>
                </c:pt>
                <c:pt idx="1">
                  <c:v>Current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2.2000000000000002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83-4F17-9B96-BF606AF7E2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8375128"/>
        <c:axId val="748375456"/>
      </c:barChart>
      <c:catAx>
        <c:axId val="748375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48375456"/>
        <c:crosses val="autoZero"/>
        <c:auto val="1"/>
        <c:lblAlgn val="ctr"/>
        <c:lblOffset val="100"/>
        <c:noMultiLvlLbl val="0"/>
      </c:catAx>
      <c:valAx>
        <c:axId val="74837545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48375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defRPr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슬라이드를 이동하려면 클릭하십시오.</a:t>
            </a: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/>
            </a:pPr>
            <a:r>
              <a:rPr lang="en-US" sz="2000" b="0" strike="noStrike" spc="-1">
                <a:latin typeface="나눔고딕"/>
              </a:rPr>
              <a:t>메모 서식을 편집하려면 클릭하십시오.</a:t>
            </a:r>
          </a:p>
        </p:txBody>
      </p:sp>
      <p:sp>
        <p:nvSpPr>
          <p:cNvPr id="1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/>
            </a:pPr>
            <a:r>
              <a:rPr lang="en-US" sz="1400" b="0" strike="noStrike" spc="-1">
                <a:latin typeface="나눔고딕"/>
              </a:rPr>
              <a:t>&lt;머리글&gt;</a:t>
            </a: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defRPr/>
            </a:pPr>
            <a:r>
              <a:rPr lang="en-US" sz="1400" b="0" strike="noStrike" spc="-1">
                <a:latin typeface="나눔고딕"/>
              </a:rPr>
              <a:t>&lt;날짜/시간&gt;</a:t>
            </a:r>
          </a:p>
        </p:txBody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lvl="0">
              <a:defRPr/>
            </a:pPr>
            <a:r>
              <a:rPr lang="en-US" sz="1400" b="0" strike="noStrike" spc="-1">
                <a:latin typeface="나눔고딕"/>
              </a:rPr>
              <a:t>&lt;바닥글&gt;</a:t>
            </a:r>
          </a:p>
        </p:txBody>
      </p:sp>
      <p:sp>
        <p:nvSpPr>
          <p:cNvPr id="12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defRPr/>
            </a:pPr>
            <a:fld id="{3709632C-03C0-4EE8-8F18-DFAA3CFDC382}" type="slidenum">
              <a:rPr lang="en-US" sz="1400" b="0" strike="noStrike" spc="-1">
                <a:latin typeface="나눔고딕"/>
              </a:rPr>
              <a:pPr algn="r">
                <a:defRPr/>
              </a:pPr>
              <a:t>‹#›</a:t>
            </a:fld>
            <a:endParaRPr lang="en-US" sz="1400" b="0" strike="noStrike" spc="-1">
              <a:latin typeface="나눔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07988" y="739775"/>
            <a:ext cx="5919787" cy="3700463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73560" y="4686480"/>
            <a:ext cx="5388120" cy="443952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 sz="2000" b="0" strike="noStrike" spc="-1">
              <a:latin typeface="나눔고딕"/>
            </a:endParaRPr>
          </a:p>
        </p:txBody>
      </p:sp>
      <p:sp>
        <p:nvSpPr>
          <p:cNvPr id="369" name="TextShape 3"/>
          <p:cNvSpPr txBox="1"/>
          <p:nvPr/>
        </p:nvSpPr>
        <p:spPr>
          <a:xfrm>
            <a:off x="3815280" y="9371160"/>
            <a:ext cx="2918520" cy="492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  <a:defRPr/>
            </a:pPr>
            <a:fld id="{02E85643-FE06-4386-BD0D-06DEB17CF68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  <a:defRPr/>
              </a:pPr>
              <a:t>2</a:t>
            </a:fld>
            <a:endParaRPr lang="en-US" sz="1200" b="0" strike="noStrike" spc="-1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07988" y="739775"/>
            <a:ext cx="5919787" cy="3700463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73560" y="4686480"/>
            <a:ext cx="5388120" cy="443952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 sz="2000" b="0" strike="noStrike" spc="-1">
              <a:latin typeface="나눔고딕"/>
            </a:endParaRPr>
          </a:p>
        </p:txBody>
      </p:sp>
      <p:sp>
        <p:nvSpPr>
          <p:cNvPr id="372" name="TextShape 3"/>
          <p:cNvSpPr txBox="1"/>
          <p:nvPr/>
        </p:nvSpPr>
        <p:spPr>
          <a:xfrm>
            <a:off x="3815280" y="9371160"/>
            <a:ext cx="2918520" cy="492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  <a:defRPr/>
            </a:pPr>
            <a:fld id="{8638D5CA-C98B-44AB-85D0-ED20E5624DE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  <a:defRPr/>
              </a:pPr>
              <a:t>3</a:t>
            </a:fld>
            <a:endParaRPr lang="en-US" sz="1200" b="0" strike="noStrike" spc="-1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defRPr/>
            </a:pPr>
            <a:endParaRPr lang="ko-KR" alt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defRPr/>
            </a:pPr>
            <a:endParaRPr lang="ko-KR" alt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defRPr/>
            </a:pPr>
            <a:endParaRPr lang="ko-KR" alt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defRPr/>
            </a:pPr>
            <a:endParaRPr lang="ko-KR" alt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ko-KR" altLang="en-US" sz="3200" b="0" strike="noStrike" spc="-1">
              <a:latin typeface="나눔고딕"/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defRPr/>
            </a:pPr>
            <a:endParaRPr lang="ko-KR" alt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defRPr/>
            </a:pPr>
            <a:endParaRPr lang="ko-KR" alt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defRPr/>
            </a:pPr>
            <a:endParaRPr lang="ko-KR" alt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ko-KR" altLang="en-US" sz="3200" b="0" strike="noStrike" spc="-1">
              <a:latin typeface="나눔고딕"/>
            </a:endParaRP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defRPr/>
            </a:pPr>
            <a:endParaRPr lang="ko-KR" alt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defRPr/>
            </a:pPr>
            <a:endParaRPr lang="ko-KR" alt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ko-KR" altLang="en-US" sz="3200" b="0" strike="noStrike" spc="-1">
              <a:latin typeface="나눔고딕"/>
            </a:endParaRP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defRPr/>
            </a:pPr>
            <a:endParaRPr lang="ko-KR" alt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defRPr/>
            </a:pPr>
            <a:endParaRPr lang="ko-KR" alt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defRPr/>
            </a:pPr>
            <a:endParaRPr lang="ko-KR" alt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defRPr/>
            </a:pPr>
            <a:endParaRPr lang="ko-KR" alt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defRPr/>
            </a:pPr>
            <a:endParaRPr lang="ko-KR" alt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defRPr/>
            </a:pPr>
            <a:endParaRPr lang="ko-KR" alt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ko-KR" altLang="en-US" sz="3200" b="0" strike="noStrike" spc="-1">
              <a:latin typeface="나눔고딕"/>
            </a:endParaRP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defRPr/>
            </a:pPr>
            <a:endParaRPr lang="ko-KR" alt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defRPr/>
            </a:pPr>
            <a:endParaRPr lang="ko-KR" alt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defRPr/>
            </a:pPr>
            <a:endParaRPr lang="ko-KR" alt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defRPr/>
            </a:pPr>
            <a:endParaRPr lang="ko-KR" alt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ko-KR" altLang="en-US" sz="3200" b="0" strike="noStrike" spc="-1">
              <a:latin typeface="나눔고딕"/>
            </a:endParaRP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defRPr/>
            </a:pPr>
            <a:endParaRPr lang="ko-KR" alt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defRPr/>
            </a:pPr>
            <a:endParaRPr lang="ko-KR" alt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defRPr/>
            </a:pPr>
            <a:endParaRPr lang="ko-KR" alt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defRPr/>
            </a:pPr>
            <a:endParaRPr lang="ko-KR" alt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defRPr/>
            </a:pPr>
            <a:endParaRPr lang="ko-KR" alt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defRPr/>
            </a:pPr>
            <a:endParaRPr lang="ko-KR" alt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defRPr/>
            </a:pPr>
            <a:endParaRPr lang="ko-KR" alt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defRPr/>
            </a:pPr>
            <a:endParaRPr lang="ko-KR" alt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ko-KR" altLang="en-US" sz="3200" b="0" strike="noStrike" spc="-1">
              <a:latin typeface="나눔고딕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defRPr/>
            </a:pPr>
            <a:endParaRPr lang="ko-KR" alt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defRPr/>
            </a:pPr>
            <a:endParaRPr lang="ko-KR" alt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defRPr/>
            </a:pPr>
            <a:endParaRPr lang="ko-KR" alt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/>
            </a:pPr>
            <a:endParaRPr lang="ko-KR" alt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Them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774800"/>
            <a:ext cx="7772040" cy="1225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  <a:defRPr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</a:rPr>
              <a:t>마스터 제목 스타일 편집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5297400"/>
            <a:ext cx="2133360" cy="302760"/>
          </a:xfrm>
          <a:prstGeom prst="rect">
            <a:avLst/>
          </a:prstGeom>
        </p:spPr>
        <p:txBody>
          <a:bodyPr anchor="ctr"/>
          <a:lstStyle/>
          <a:p>
            <a:pPr lvl="0">
              <a:defRPr/>
            </a:pPr>
            <a:endParaRPr lang="ko-KR" altLang="en-US" sz="2400" b="0" strike="noStrike" spc="-1">
              <a:latin typeface="나눔고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5297400"/>
            <a:ext cx="2895120" cy="302760"/>
          </a:xfrm>
          <a:prstGeom prst="rect">
            <a:avLst/>
          </a:prstGeom>
        </p:spPr>
        <p:txBody>
          <a:bodyPr anchor="ctr"/>
          <a:lstStyle/>
          <a:p>
            <a:pPr lvl="0">
              <a:defRPr/>
            </a:pPr>
            <a:endParaRPr lang="ko-KR" altLang="en-US" sz="2400" b="0" strike="noStrike" spc="-1">
              <a:latin typeface="나눔고딕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5297400"/>
            <a:ext cx="2133360" cy="30276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  <a:defRPr/>
            </a:pPr>
            <a:fld id="{C13D9BD3-E412-40A8-92F4-976100EA6715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pPr algn="r">
                <a:lnSpc>
                  <a:spcPct val="100000"/>
                </a:lnSpc>
                <a:defRPr/>
              </a:pPr>
              <a:t>‹#›</a:t>
            </a:fld>
            <a:endParaRPr lang="en-US" sz="1200" b="0" strike="noStrike" spc="-1">
              <a:latin typeface="나눔고딕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lang="ko-KR" sz="3200" b="0" strike="noStrike" spc="-1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Them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Table 1"/>
          <p:cNvGraphicFramePr/>
          <p:nvPr/>
        </p:nvGraphicFramePr>
        <p:xfrm>
          <a:off x="0" y="0"/>
          <a:ext cx="9143640" cy="5544000"/>
        </p:xfrm>
        <a:graphic>
          <a:graphicData uri="http://schemas.openxmlformats.org/drawingml/2006/table">
            <a:tbl>
              <a:tblPr/>
              <a:tblGrid>
                <a:gridCol w="1619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7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79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722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296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36000" marR="36000">
                    <a:lnL w="2880">
                      <a:noFill/>
                    </a:lnL>
                    <a:lnR w="2880">
                      <a:noFill/>
                    </a:lnR>
                    <a:lnT w="2880">
                      <a:noFill/>
                    </a:lnT>
                    <a:lnB w="2880">
                      <a:noFill/>
                    </a:lnB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600" b="1" strike="noStrike" spc="-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Title</a:t>
                      </a:r>
                      <a:endParaRPr lang="en-US" sz="600" b="0" strike="noStrike" spc="-1">
                        <a:latin typeface="나눔고딕"/>
                      </a:endParaRPr>
                    </a:p>
                  </a:txBody>
                  <a:tcPr marL="36000" marR="36000">
                    <a:lnL w="2880">
                      <a:noFill/>
                    </a:lnL>
                    <a:lnR w="2880">
                      <a:noFill/>
                    </a:lnR>
                    <a:lnT w="2880">
                      <a:noFill/>
                    </a:lnT>
                    <a:lnB w="2880">
                      <a:noFill/>
                    </a:lnB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600" b="0" strike="noStrike" spc="-1">
                          <a:solidFill>
                            <a:srgbClr val="404040"/>
                          </a:solidFill>
                          <a:latin typeface="나눔고딕"/>
                          <a:ea typeface="나눔고딕"/>
                        </a:rPr>
                        <a:t>프리모아 기획서 양식</a:t>
                      </a:r>
                      <a:endParaRPr lang="en-US" sz="600" b="0" strike="noStrike" spc="-1">
                        <a:latin typeface="나눔고딕"/>
                      </a:endParaRPr>
                    </a:p>
                  </a:txBody>
                  <a:tcPr marL="36000" marR="36000">
                    <a:lnL w="2880">
                      <a:noFill/>
                    </a:lnL>
                    <a:lnR w="2880">
                      <a:noFill/>
                    </a:lnR>
                    <a:lnT w="2880">
                      <a:noFill/>
                    </a:lnT>
                    <a:lnB w="2880">
                      <a:noFill/>
                    </a:lnB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600" b="1" strike="noStrike" spc="-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Made by</a:t>
                      </a:r>
                      <a:endParaRPr lang="en-US" sz="600" b="0" strike="noStrike" spc="-1">
                        <a:latin typeface="나눔고딕"/>
                      </a:endParaRPr>
                    </a:p>
                  </a:txBody>
                  <a:tcPr marL="36000" marR="36000">
                    <a:lnL w="2880">
                      <a:noFill/>
                    </a:lnL>
                    <a:lnR w="2880">
                      <a:noFill/>
                    </a:lnR>
                    <a:lnT w="2880">
                      <a:noFill/>
                    </a:lnT>
                    <a:lnB w="2880">
                      <a:noFill/>
                    </a:lnB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600" b="0" strike="noStrike" spc="-1">
                          <a:solidFill>
                            <a:srgbClr val="404040"/>
                          </a:solidFill>
                          <a:latin typeface="나눔고딕"/>
                          <a:ea typeface="나눔고딕"/>
                        </a:rPr>
                        <a:t>O과장</a:t>
                      </a:r>
                      <a:endParaRPr lang="en-US" sz="600" b="0" strike="noStrike" spc="-1">
                        <a:latin typeface="나눔고딕"/>
                      </a:endParaRPr>
                    </a:p>
                  </a:txBody>
                  <a:tcPr marL="36000" marR="36000">
                    <a:lnL w="2880">
                      <a:noFill/>
                    </a:lnL>
                    <a:lnR w="2880">
                      <a:noFill/>
                    </a:lnR>
                    <a:lnT w="2880">
                      <a:noFill/>
                    </a:lnT>
                    <a:lnB w="2880">
                      <a:noFill/>
                    </a:lnB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600" b="1" strike="noStrike" spc="-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Ver</a:t>
                      </a:r>
                      <a:r>
                        <a:rPr lang="en-US" sz="600" b="1" strike="noStrike" spc="-1">
                          <a:solidFill>
                            <a:srgbClr val="404040"/>
                          </a:solidFill>
                          <a:latin typeface="나눔고딕"/>
                          <a:ea typeface="나눔고딕"/>
                        </a:rPr>
                        <a:t>.</a:t>
                      </a:r>
                      <a:endParaRPr lang="en-US" sz="600" b="0" strike="noStrike" spc="-1">
                        <a:latin typeface="나눔고딕"/>
                      </a:endParaRPr>
                    </a:p>
                  </a:txBody>
                  <a:tcPr marL="36000" marR="36000">
                    <a:lnL w="2880">
                      <a:noFill/>
                    </a:lnL>
                    <a:lnR w="2880">
                      <a:noFill/>
                    </a:lnR>
                    <a:lnT w="2880">
                      <a:noFill/>
                    </a:lnT>
                    <a:lnB w="2880">
                      <a:noFill/>
                    </a:lnB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600" b="0" strike="noStrike" spc="-1">
                          <a:solidFill>
                            <a:srgbClr val="404040"/>
                          </a:solidFill>
                          <a:latin typeface="나눔고딕"/>
                          <a:ea typeface="나눔고딕"/>
                        </a:rPr>
                        <a:t>1.0</a:t>
                      </a:r>
                      <a:endParaRPr lang="en-US" sz="600" b="0" strike="noStrike" spc="-1">
                        <a:latin typeface="나눔고딕"/>
                      </a:endParaRPr>
                    </a:p>
                  </a:txBody>
                  <a:tcPr marL="36000" marR="36000">
                    <a:lnL w="2880">
                      <a:noFill/>
                    </a:lnL>
                    <a:lnR w="2880">
                      <a:noFill/>
                    </a:lnR>
                    <a:lnT w="2880">
                      <a:noFill/>
                    </a:lnT>
                    <a:lnB w="2880">
                      <a:noFill/>
                    </a:lnB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600" b="1" strike="noStrike" spc="-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Last updated</a:t>
                      </a:r>
                      <a:endParaRPr lang="en-US" sz="600" b="0" strike="noStrike" spc="-1">
                        <a:latin typeface="나눔고딕"/>
                      </a:endParaRPr>
                    </a:p>
                  </a:txBody>
                  <a:tcPr marL="36000" marR="36000">
                    <a:lnL w="2880">
                      <a:noFill/>
                    </a:lnL>
                    <a:lnR w="2880">
                      <a:noFill/>
                    </a:lnR>
                    <a:lnT w="2880">
                      <a:noFill/>
                    </a:lnT>
                    <a:lnB w="2880">
                      <a:noFill/>
                    </a:lnB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600" b="0" strike="noStrike" spc="-1">
                          <a:solidFill>
                            <a:srgbClr val="404040"/>
                          </a:solidFill>
                          <a:latin typeface="나눔고딕"/>
                          <a:ea typeface="나눔고딕"/>
                        </a:rPr>
                        <a:t>2020-01-01</a:t>
                      </a:r>
                      <a:endParaRPr lang="en-US" sz="600" b="0" strike="noStrike" spc="-1">
                        <a:latin typeface="나눔고딕"/>
                      </a:endParaRPr>
                    </a:p>
                  </a:txBody>
                  <a:tcPr marL="36000" marR="36000">
                    <a:lnL w="2880">
                      <a:noFill/>
                    </a:lnL>
                    <a:lnR w="2880">
                      <a:noFill/>
                    </a:lnR>
                    <a:lnT w="2880">
                      <a:noFill/>
                    </a:lnT>
                    <a:lnB w="2880">
                      <a:noFill/>
                    </a:lnB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36000" marR="36000">
                    <a:lnL w="2880">
                      <a:noFill/>
                    </a:lnL>
                    <a:lnR w="2880">
                      <a:noFill/>
                    </a:lnR>
                    <a:lnT w="2880">
                      <a:noFill/>
                    </a:lnT>
                    <a:lnB w="2880">
                      <a:noFill/>
                    </a:lnB>
                    <a:solidFill>
                      <a:srgbClr val="FFD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8240">
                <a:tc gridSpan="10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240">
                      <a:noFill/>
                    </a:lnL>
                    <a:lnR w="2880">
                      <a:noFill/>
                    </a:lnR>
                    <a:lnT w="2880">
                      <a:noFill/>
                    </a:lnT>
                    <a:lnB w="288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CustomShape 2"/>
          <p:cNvSpPr/>
          <p:nvPr/>
        </p:nvSpPr>
        <p:spPr>
          <a:xfrm>
            <a:off x="6400800" y="5505120"/>
            <a:ext cx="2742840" cy="231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  <a:defRPr/>
            </a:pPr>
            <a:fld id="{BA66E420-1D8E-4E09-B47F-8B7733F1AD7C}" type="slidenum">
              <a:rPr lang="en-US" sz="900" b="0" strike="noStrike" spc="-1">
                <a:solidFill>
                  <a:srgbClr val="000000"/>
                </a:solidFill>
                <a:latin typeface="맑은 고딕"/>
              </a:rPr>
              <a:pPr algn="r">
                <a:lnSpc>
                  <a:spcPct val="100000"/>
                </a:lnSpc>
                <a:defRPr/>
              </a:pPr>
              <a:t>‹#›</a:t>
            </a:fld>
            <a:endParaRPr lang="en-US" sz="900" b="0" strike="noStrike" spc="-1">
              <a:latin typeface="나눔고딕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825920" y="5502600"/>
            <a:ext cx="5491800" cy="231840"/>
          </a:xfrm>
          <a:prstGeom prst="rect">
            <a:avLst/>
          </a:prstGeom>
          <a:noFill/>
          <a:ln>
            <a:noFill/>
          </a:ln>
        </p:spPr>
        <p:txBody>
          <a:bodyPr lIns="81000" tIns="40680" rIns="81000" bIns="40680" anchor="ctr"/>
          <a:lstStyle/>
          <a:p>
            <a:pPr algn="ctr">
              <a:lnSpc>
                <a:spcPct val="100000"/>
              </a:lnSpc>
              <a:defRPr/>
            </a:pPr>
            <a:r>
              <a:rPr lang="en-US" sz="600" b="0" strike="noStrike" spc="-1">
                <a:solidFill>
                  <a:srgbClr val="404040"/>
                </a:solidFill>
                <a:latin typeface="Calibri"/>
              </a:rPr>
              <a:t>Copyright © 2018 FREEMOA Co., ltd. All rights reserved.</a:t>
            </a:r>
            <a:endParaRPr lang="en-US" sz="600" b="0" strike="noStrike" spc="-1">
              <a:latin typeface="나눔고딕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defRPr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제목 텍스트의 서식을 편집하려면 클릭하십시오.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lang="ko-KR" sz="3200" b="0" strike="noStrike" spc="-1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Them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Table 1"/>
          <p:cNvGraphicFramePr/>
          <p:nvPr/>
        </p:nvGraphicFramePr>
        <p:xfrm>
          <a:off x="0" y="0"/>
          <a:ext cx="9143640" cy="5544000"/>
        </p:xfrm>
        <a:graphic>
          <a:graphicData uri="http://schemas.openxmlformats.org/drawingml/2006/table">
            <a:tbl>
              <a:tblPr firstRow="1" bandRow="1"/>
              <a:tblGrid>
                <a:gridCol w="1619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7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79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722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296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36000" marR="36000">
                    <a:lnL w="2880">
                      <a:noFill/>
                    </a:lnL>
                    <a:lnR w="2880">
                      <a:noFill/>
                    </a:lnR>
                    <a:lnT w="2880">
                      <a:noFill/>
                    </a:lnT>
                    <a:lnB w="2880">
                      <a:noFill/>
                    </a:lnB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600" b="1" strike="noStrike" spc="-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Title</a:t>
                      </a:r>
                      <a:endParaRPr lang="en-US" sz="600" b="0" strike="noStrike" spc="-1">
                        <a:latin typeface="나눔고딕"/>
                      </a:endParaRPr>
                    </a:p>
                  </a:txBody>
                  <a:tcPr marL="36000" marR="36000">
                    <a:lnL w="2880">
                      <a:noFill/>
                    </a:lnL>
                    <a:lnR w="2880">
                      <a:noFill/>
                    </a:lnR>
                    <a:lnT w="2880">
                      <a:noFill/>
                    </a:lnT>
                    <a:lnB w="2880">
                      <a:noFill/>
                    </a:lnB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600" b="0" strike="noStrike" spc="-1">
                          <a:solidFill>
                            <a:srgbClr val="404040"/>
                          </a:solidFill>
                          <a:latin typeface="나눔고딕"/>
                          <a:ea typeface="나눔고딕"/>
                        </a:rPr>
                        <a:t>프리모아 기획서 양식</a:t>
                      </a:r>
                      <a:endParaRPr lang="en-US" sz="600" b="0" strike="noStrike" spc="-1">
                        <a:latin typeface="나눔고딕"/>
                      </a:endParaRPr>
                    </a:p>
                  </a:txBody>
                  <a:tcPr marL="36000" marR="36000">
                    <a:lnL w="2880">
                      <a:noFill/>
                    </a:lnL>
                    <a:lnR w="2880">
                      <a:noFill/>
                    </a:lnR>
                    <a:lnT w="2880">
                      <a:noFill/>
                    </a:lnT>
                    <a:lnB w="2880">
                      <a:noFill/>
                    </a:lnB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600" b="1" strike="noStrike" spc="-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Made by</a:t>
                      </a:r>
                      <a:endParaRPr lang="en-US" sz="600" b="0" strike="noStrike" spc="-1">
                        <a:latin typeface="나눔고딕"/>
                      </a:endParaRPr>
                    </a:p>
                  </a:txBody>
                  <a:tcPr marL="36000" marR="36000">
                    <a:lnL w="2880">
                      <a:noFill/>
                    </a:lnL>
                    <a:lnR w="2880">
                      <a:noFill/>
                    </a:lnR>
                    <a:lnT w="2880">
                      <a:noFill/>
                    </a:lnT>
                    <a:lnB w="2880">
                      <a:noFill/>
                    </a:lnB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600" b="0" strike="noStrike" spc="-1">
                          <a:solidFill>
                            <a:srgbClr val="404040"/>
                          </a:solidFill>
                          <a:latin typeface="나눔고딕"/>
                          <a:ea typeface="나눔고딕"/>
                        </a:rPr>
                        <a:t>O과장</a:t>
                      </a:r>
                      <a:endParaRPr lang="en-US" sz="600" b="0" strike="noStrike" spc="-1">
                        <a:latin typeface="나눔고딕"/>
                      </a:endParaRPr>
                    </a:p>
                  </a:txBody>
                  <a:tcPr marL="36000" marR="36000">
                    <a:lnL w="2880">
                      <a:noFill/>
                    </a:lnL>
                    <a:lnR w="2880">
                      <a:noFill/>
                    </a:lnR>
                    <a:lnT w="2880">
                      <a:noFill/>
                    </a:lnT>
                    <a:lnB w="2880">
                      <a:noFill/>
                    </a:lnB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600" b="1" strike="noStrike" spc="-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Ver</a:t>
                      </a:r>
                      <a:r>
                        <a:rPr lang="en-US" sz="600" b="1" strike="noStrike" spc="-1">
                          <a:solidFill>
                            <a:srgbClr val="404040"/>
                          </a:solidFill>
                          <a:latin typeface="나눔고딕"/>
                          <a:ea typeface="나눔고딕"/>
                        </a:rPr>
                        <a:t>.</a:t>
                      </a:r>
                      <a:endParaRPr lang="en-US" sz="600" b="0" strike="noStrike" spc="-1">
                        <a:latin typeface="나눔고딕"/>
                      </a:endParaRPr>
                    </a:p>
                  </a:txBody>
                  <a:tcPr marL="36000" marR="36000">
                    <a:lnL w="2880">
                      <a:noFill/>
                    </a:lnL>
                    <a:lnR w="2880">
                      <a:noFill/>
                    </a:lnR>
                    <a:lnT w="2880">
                      <a:noFill/>
                    </a:lnT>
                    <a:lnB w="2880">
                      <a:noFill/>
                    </a:lnB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600" b="0" strike="noStrike" spc="-1">
                          <a:solidFill>
                            <a:srgbClr val="404040"/>
                          </a:solidFill>
                          <a:latin typeface="나눔고딕"/>
                          <a:ea typeface="나눔고딕"/>
                        </a:rPr>
                        <a:t>1.0</a:t>
                      </a:r>
                      <a:endParaRPr lang="en-US" sz="600" b="0" strike="noStrike" spc="-1">
                        <a:latin typeface="나눔고딕"/>
                      </a:endParaRPr>
                    </a:p>
                  </a:txBody>
                  <a:tcPr marL="36000" marR="36000">
                    <a:lnL w="2880">
                      <a:noFill/>
                    </a:lnL>
                    <a:lnR w="2880">
                      <a:noFill/>
                    </a:lnR>
                    <a:lnT w="2880">
                      <a:noFill/>
                    </a:lnT>
                    <a:lnB w="2880">
                      <a:noFill/>
                    </a:lnB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600" b="1" strike="noStrike" spc="-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Last updated</a:t>
                      </a:r>
                      <a:endParaRPr lang="en-US" sz="600" b="0" strike="noStrike" spc="-1">
                        <a:latin typeface="나눔고딕"/>
                      </a:endParaRPr>
                    </a:p>
                  </a:txBody>
                  <a:tcPr marL="36000" marR="36000">
                    <a:lnL w="2880">
                      <a:noFill/>
                    </a:lnL>
                    <a:lnR w="2880">
                      <a:noFill/>
                    </a:lnR>
                    <a:lnT w="2880">
                      <a:noFill/>
                    </a:lnT>
                    <a:lnB w="2880">
                      <a:noFill/>
                    </a:lnB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600" b="0" strike="noStrike" spc="-1">
                          <a:solidFill>
                            <a:srgbClr val="404040"/>
                          </a:solidFill>
                          <a:latin typeface="나눔고딕"/>
                          <a:ea typeface="나눔고딕"/>
                        </a:rPr>
                        <a:t>2020-01-01</a:t>
                      </a:r>
                      <a:endParaRPr lang="en-US" sz="600" b="0" strike="noStrike" spc="-1">
                        <a:latin typeface="나눔고딕"/>
                      </a:endParaRPr>
                    </a:p>
                  </a:txBody>
                  <a:tcPr marL="36000" marR="36000">
                    <a:lnL w="2880">
                      <a:noFill/>
                    </a:lnL>
                    <a:lnR w="2880">
                      <a:noFill/>
                    </a:lnR>
                    <a:lnT w="2880">
                      <a:noFill/>
                    </a:lnT>
                    <a:lnB w="2880">
                      <a:noFill/>
                    </a:lnB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36000" marR="36000">
                    <a:lnL w="2880">
                      <a:noFill/>
                    </a:lnL>
                    <a:lnR w="2880">
                      <a:noFill/>
                    </a:lnR>
                    <a:lnT w="2880">
                      <a:noFill/>
                    </a:lnT>
                    <a:lnB w="2880">
                      <a:noFill/>
                    </a:lnB>
                    <a:solidFill>
                      <a:srgbClr val="FFD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8240">
                <a:tc gridSpan="10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240">
                      <a:noFill/>
                    </a:lnL>
                    <a:lnR w="2880">
                      <a:noFill/>
                    </a:lnR>
                    <a:lnT w="2880">
                      <a:noFill/>
                    </a:lnT>
                    <a:lnB w="288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3" name="CustomShape 2"/>
          <p:cNvSpPr/>
          <p:nvPr/>
        </p:nvSpPr>
        <p:spPr>
          <a:xfrm>
            <a:off x="6400800" y="5505120"/>
            <a:ext cx="2742840" cy="231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  <a:defRPr/>
            </a:pPr>
            <a:fld id="{4DB70DD1-7AA6-472D-A77B-9921F4D50AD5}" type="slidenum">
              <a:rPr lang="en-US" sz="900" b="0" strike="noStrike" spc="-1">
                <a:solidFill>
                  <a:srgbClr val="000000"/>
                </a:solidFill>
                <a:latin typeface="맑은 고딕"/>
              </a:rPr>
              <a:pPr algn="r">
                <a:lnSpc>
                  <a:spcPct val="100000"/>
                </a:lnSpc>
                <a:defRPr/>
              </a:pPr>
              <a:t>‹#›</a:t>
            </a:fld>
            <a:endParaRPr lang="en-US" sz="900" b="0" strike="noStrike" spc="-1">
              <a:latin typeface="나눔고딕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1825920" y="5502600"/>
            <a:ext cx="5491800" cy="231840"/>
          </a:xfrm>
          <a:prstGeom prst="rect">
            <a:avLst/>
          </a:prstGeom>
          <a:noFill/>
          <a:ln>
            <a:noFill/>
          </a:ln>
        </p:spPr>
        <p:txBody>
          <a:bodyPr lIns="81000" tIns="40680" rIns="81000" bIns="40680" anchor="ctr"/>
          <a:lstStyle/>
          <a:p>
            <a:pPr algn="ctr">
              <a:lnSpc>
                <a:spcPct val="100000"/>
              </a:lnSpc>
              <a:defRPr/>
            </a:pPr>
            <a:r>
              <a:rPr lang="en-US" sz="600" b="0" strike="noStrike" spc="-1">
                <a:solidFill>
                  <a:srgbClr val="404040"/>
                </a:solidFill>
                <a:latin typeface="Calibri"/>
              </a:rPr>
              <a:t>Copyright © 2018 FREEMOA Co., ltd. All rights reserved.</a:t>
            </a:r>
            <a:endParaRPr lang="en-US" sz="600" b="0" strike="noStrike" spc="-1">
              <a:latin typeface="나눔고딕"/>
            </a:endParaRPr>
          </a:p>
        </p:txBody>
      </p:sp>
      <p:sp>
        <p:nvSpPr>
          <p:cNvPr id="85" name="Line 4"/>
          <p:cNvSpPr/>
          <p:nvPr/>
        </p:nvSpPr>
        <p:spPr>
          <a:xfrm>
            <a:off x="6968520" y="192960"/>
            <a:ext cx="360" cy="51127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wrap="squar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PlaceHolder 5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defRPr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제목 텍스트의 서식을 편집하려면 클릭하십시오.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lang="ko-KR" sz="3200" b="0" strike="noStrike" spc="-1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.png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7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Table 1"/>
          <p:cNvGraphicFramePr/>
          <p:nvPr/>
        </p:nvGraphicFramePr>
        <p:xfrm>
          <a:off x="683640" y="985320"/>
          <a:ext cx="7776720" cy="1674720"/>
        </p:xfrm>
        <a:graphic>
          <a:graphicData uri="http://schemas.openxmlformats.org/drawingml/2006/table">
            <a:tbl>
              <a:tblPr/>
              <a:tblGrid>
                <a:gridCol w="777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72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1" name="CustomShape 2"/>
          <p:cNvSpPr/>
          <p:nvPr/>
        </p:nvSpPr>
        <p:spPr>
          <a:xfrm>
            <a:off x="179640" y="1294560"/>
            <a:ext cx="8784720" cy="4870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defRPr/>
            </a:pPr>
            <a:r>
              <a:rPr lang="en-US" sz="1800" b="1" strike="noStrike" spc="-1">
                <a:solidFill>
                  <a:srgbClr val="FFFFFF"/>
                </a:solidFill>
                <a:latin typeface="나눔고딕"/>
                <a:ea typeface="나눔고딕"/>
              </a:rPr>
              <a:t>Kbsc 공모전 아이디어 기획안</a:t>
            </a:r>
            <a:endParaRPr lang="en-US" sz="1800" b="0" strike="noStrike" spc="-1">
              <a:latin typeface="나눔고딕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179640" y="1977480"/>
            <a:ext cx="8784720" cy="4870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sz="1050" b="0" strike="noStrike" spc="-1">
                <a:solidFill>
                  <a:srgbClr val="FFFFFF"/>
                </a:solidFill>
                <a:latin typeface="나눔고딕"/>
              </a:rPr>
              <a:t>2021.08.29</a:t>
            </a:r>
            <a:endParaRPr lang="en-US" sz="1050" b="0" strike="noStrike" spc="-1">
              <a:latin typeface="나눔고딕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611640" y="2641320"/>
            <a:ext cx="7920360" cy="359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90000"/>
              </a:lnSpc>
              <a:defRPr/>
            </a:pPr>
            <a:r>
              <a:rPr lang="en-US" sz="900" b="0" strike="noStrike" spc="-1">
                <a:solidFill>
                  <a:srgbClr val="FFFFFF"/>
                </a:solidFill>
                <a:latin typeface="나눔고딕"/>
                <a:ea typeface="나눔고딕"/>
              </a:rPr>
              <a:t>Ver. 1.0</a:t>
            </a:r>
            <a:endParaRPr lang="en-US" sz="900" b="0" strike="noStrike" spc="-1">
              <a:latin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20680" y="265320"/>
            <a:ext cx="2802960" cy="333720"/>
          </a:xfrm>
          <a:prstGeom prst="rect">
            <a:avLst/>
          </a:prstGeom>
          <a:noFill/>
          <a:ln>
            <a:noFill/>
          </a:ln>
        </p:spPr>
        <p:txBody>
          <a:bodyPr lIns="89999" tIns="44999" rIns="89999" bIns="44999"/>
          <a:lstStyle/>
          <a:p>
            <a:pPr>
              <a:lnSpc>
                <a:spcPct val="100000"/>
              </a:lnSpc>
              <a:defRPr/>
            </a:pPr>
            <a:r>
              <a:rPr lang="ko-KR" altLang="en-US" sz="1600" b="0" strike="noStrike" spc="-1">
                <a:solidFill>
                  <a:srgbClr val="000000"/>
                </a:solidFill>
                <a:latin typeface="나눔고딕"/>
                <a:ea typeface="나눔고딕"/>
              </a:rPr>
              <a:t>공모전 출품작 개요</a:t>
            </a:r>
          </a:p>
        </p:txBody>
      </p:sp>
      <p:graphicFrame>
        <p:nvGraphicFramePr>
          <p:cNvPr id="135" name="Table 2"/>
          <p:cNvGraphicFramePr/>
          <p:nvPr>
            <p:extLst>
              <p:ext uri="{D42A27DB-BD31-4B8C-83A1-F6EECF244321}">
                <p14:modId xmlns:p14="http://schemas.microsoft.com/office/powerpoint/2010/main" val="2802826197"/>
              </p:ext>
            </p:extLst>
          </p:nvPr>
        </p:nvGraphicFramePr>
        <p:xfrm>
          <a:off x="275760" y="672840"/>
          <a:ext cx="8594730" cy="4103722"/>
        </p:xfrm>
        <a:graphic>
          <a:graphicData uri="http://schemas.openxmlformats.org/drawingml/2006/table">
            <a:tbl>
              <a:tblPr firstRow="1" bandRow="1"/>
              <a:tblGrid>
                <a:gridCol w="183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5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1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구분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 marL="68040" marR="68040">
                    <a:lnL w="2880">
                      <a:noFill/>
                    </a:lnL>
                    <a:lnR w="2880">
                      <a:solidFill>
                        <a:srgbClr val="BFBFBF"/>
                      </a:solidFill>
                    </a:lnR>
                    <a:lnT w="12240">
                      <a:noFill/>
                    </a:lnT>
                    <a:lnB w="288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내용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 marL="68040" marR="68040">
                    <a:lnL w="2880">
                      <a:solidFill>
                        <a:srgbClr val="BFBFB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288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8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기획 서비스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 marL="68040" marR="68040">
                    <a:lnL w="2880">
                      <a:noFill/>
                    </a:lnL>
                    <a:lnR w="2880">
                      <a:solidFill>
                        <a:srgbClr val="BFBFB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360" indent="-171000" algn="just">
                        <a:lnSpc>
                          <a:spcPct val="13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  <a:defRPr/>
                      </a:pPr>
                      <a:r>
                        <a:rPr lang="ko-KR" altLang="en-US" sz="800" b="0" strike="noStrike" spc="-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환경 보호 및 건강 증진 애플리케이션</a:t>
                      </a:r>
                    </a:p>
                  </a:txBody>
                  <a:tcPr marL="68040" marR="68040">
                    <a:lnL w="2880">
                      <a:solidFill>
                        <a:srgbClr val="BFBFBF"/>
                      </a:solidFill>
                    </a:lnL>
                    <a:lnR w="12240">
                      <a:noFill/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3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8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기획 배경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 marL="68040" marR="68040">
                    <a:lnL w="2880">
                      <a:noFill/>
                    </a:lnL>
                    <a:lnR w="2880">
                      <a:solidFill>
                        <a:srgbClr val="BFBFB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360" indent="-171000" algn="just">
                        <a:lnSpc>
                          <a:spcPct val="13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  <a:defRPr/>
                      </a:pPr>
                      <a:r>
                        <a:rPr lang="ko-KR" altLang="en-US" sz="800" b="0" strike="noStrike" spc="-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환경 문제가 대두됨에 따라 플로깅 캠페인 참여가 활발해 지고 있음</a:t>
                      </a:r>
                      <a:r>
                        <a:rPr lang="en-US" altLang="ko-KR" sz="800" b="0" strike="noStrike" spc="-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,</a:t>
                      </a:r>
                      <a:r>
                        <a:rPr lang="ko-KR" altLang="en-US" sz="800" b="0" strike="noStrike" spc="-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일상생활에서 환경 보호 활동 필요성이 부각됨</a:t>
                      </a:r>
                      <a:endParaRPr lang="en-US" altLang="ko-KR" sz="800" b="0" strike="noStrike" spc="-1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  <a:p>
                      <a:pPr marL="171360" indent="-171000" algn="just">
                        <a:lnSpc>
                          <a:spcPct val="13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  <a:defRPr/>
                      </a:pPr>
                      <a:r>
                        <a:rPr lang="ko-KR" altLang="en-US" sz="800" b="0" strike="noStrike" spc="-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아름다운 가게와의 협력을 통해 일회용품을 포함한 자원의 순환 극대화에 기여</a:t>
                      </a:r>
                    </a:p>
                  </a:txBody>
                  <a:tcPr marL="68040" marR="68040">
                    <a:lnL w="2880">
                      <a:solidFill>
                        <a:srgbClr val="BFBFBF"/>
                      </a:solidFill>
                    </a:lnL>
                    <a:lnR w="12240">
                      <a:noFill/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2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8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기획 목적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 marL="68040" marR="68040">
                    <a:lnL w="2880">
                      <a:noFill/>
                    </a:lnL>
                    <a:lnR w="2880">
                      <a:solidFill>
                        <a:srgbClr val="BFBFB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360" indent="-171000" algn="just">
                        <a:lnSpc>
                          <a:spcPct val="13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  <a:defRPr/>
                      </a:pPr>
                      <a:r>
                        <a:rPr lang="ko-KR" altLang="en-US" sz="800" b="0" strike="noStrike" spc="-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방치된 일회용품 수거 및 나눔 유도</a:t>
                      </a:r>
                    </a:p>
                    <a:p>
                      <a:pPr marL="171360" indent="-171000" algn="just">
                        <a:lnSpc>
                          <a:spcPct val="13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  <a:defRPr/>
                      </a:pPr>
                      <a:r>
                        <a:rPr lang="ko-KR" altLang="en-US" sz="800" b="0" strike="noStrike" spc="-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플로깅 캠페인 참여 유도</a:t>
                      </a:r>
                    </a:p>
                  </a:txBody>
                  <a:tcPr>
                    <a:lnL w="2880">
                      <a:solidFill>
                        <a:srgbClr val="BFBFBF"/>
                      </a:solidFill>
                    </a:lnL>
                    <a:lnR w="12240">
                      <a:noFill/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6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8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기대 효과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 marL="68040" marR="68040">
                    <a:lnL w="2880">
                      <a:noFill/>
                    </a:lnL>
                    <a:lnR w="2880">
                      <a:solidFill>
                        <a:srgbClr val="BFBFB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360" indent="-171000" algn="just">
                        <a:lnSpc>
                          <a:spcPct val="13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  <a:defRPr/>
                      </a:pPr>
                      <a:r>
                        <a:rPr lang="ko-KR" altLang="en-US" sz="800" b="0" strike="noStrike" spc="-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플로깅 캠페인을 유도하여 환경 정화 및 사용자의 건강 증진</a:t>
                      </a:r>
                    </a:p>
                    <a:p>
                      <a:pPr marL="171360" indent="-171000" algn="just">
                        <a:lnSpc>
                          <a:spcPct val="13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  <a:defRPr/>
                      </a:pPr>
                      <a:r>
                        <a:rPr lang="ko-KR" altLang="en-US" sz="800" b="0" strike="noStrike" spc="-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방치되어 있는 일회용품 수거 및 자원 재순환 활성화</a:t>
                      </a:r>
                    </a:p>
                    <a:p>
                      <a:pPr marL="171360" indent="-171000" algn="just">
                        <a:lnSpc>
                          <a:spcPct val="13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  <a:defRPr/>
                      </a:pPr>
                      <a:r>
                        <a:rPr lang="ko-KR" altLang="en-US" sz="800" b="0" strike="noStrike" spc="-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불우이웃에 대한 관심 유도를 통해 사회의 정서적 유대 형성</a:t>
                      </a:r>
                    </a:p>
                  </a:txBody>
                  <a:tcPr>
                    <a:lnL w="2880">
                      <a:solidFill>
                        <a:srgbClr val="BFBFBF"/>
                      </a:solidFill>
                    </a:lnL>
                    <a:lnR w="12240">
                      <a:noFill/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8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8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주요 기능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 marL="68040" marR="68040">
                    <a:lnL w="2880">
                      <a:noFill/>
                    </a:lnL>
                    <a:lnR w="2880">
                      <a:solidFill>
                        <a:srgbClr val="BFBFB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360" indent="-171000" algn="just">
                        <a:lnSpc>
                          <a:spcPct val="13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  <a:defRPr/>
                      </a:pPr>
                      <a:r>
                        <a:rPr lang="ko-KR" altLang="en-US" sz="800" b="0" strike="noStrike" spc="-1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일일 단위 환경 보전 미션 제안</a:t>
                      </a:r>
                    </a:p>
                    <a:p>
                      <a:pPr marL="171360" indent="-171000" algn="just">
                        <a:lnSpc>
                          <a:spcPct val="13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  <a:defRPr/>
                      </a:pPr>
                      <a:r>
                        <a:rPr lang="en-US" altLang="ko-KR" sz="800" b="0" strike="noStrike" spc="-1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(</a:t>
                      </a:r>
                      <a:r>
                        <a:rPr lang="ko-KR" altLang="en-US" sz="800" b="0" strike="noStrike" spc="-1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인공지능 기반</a:t>
                      </a:r>
                      <a:r>
                        <a:rPr lang="en-US" altLang="ko-KR" sz="800" b="0" strike="noStrike" spc="-1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) </a:t>
                      </a:r>
                      <a:r>
                        <a:rPr lang="ko-KR" altLang="en-US" sz="800" b="0" strike="noStrike" spc="-1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비슷한 스타일의 러너 매칭 서비스 </a:t>
                      </a:r>
                      <a:endParaRPr lang="en-US" altLang="ko-KR" sz="800" b="0" strike="noStrike" spc="-1" dirty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  <a:p>
                      <a:pPr marL="171360" indent="-171000" algn="just">
                        <a:lnSpc>
                          <a:spcPct val="13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  <a:defRPr/>
                      </a:pPr>
                      <a:r>
                        <a:rPr lang="ko-KR" altLang="en-US" sz="800" b="0" strike="noStrike" spc="-1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활동 공유 서비스</a:t>
                      </a:r>
                    </a:p>
                    <a:p>
                      <a:pPr marL="171360" indent="-171000" algn="just">
                        <a:lnSpc>
                          <a:spcPct val="13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  <a:defRPr/>
                      </a:pPr>
                      <a:r>
                        <a:rPr lang="ko-KR" altLang="en-US" sz="800" b="0" strike="noStrike" spc="-1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날씨와 기온 서비스 </a:t>
                      </a:r>
                    </a:p>
                    <a:p>
                      <a:pPr marL="171360" indent="-171000" algn="just">
                        <a:lnSpc>
                          <a:spcPct val="13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  <a:defRPr/>
                      </a:pPr>
                      <a:r>
                        <a:rPr lang="ko-KR" altLang="en-US" sz="800" b="0" strike="noStrike" spc="-1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위치 기반 방식의 이동 경로 표시 서비스 </a:t>
                      </a:r>
                    </a:p>
                    <a:p>
                      <a:pPr marL="171360" indent="-171000" algn="just">
                        <a:lnSpc>
                          <a:spcPct val="13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  <a:defRPr/>
                      </a:pPr>
                      <a:r>
                        <a:rPr lang="ko-KR" altLang="en-US" sz="800" b="0" strike="noStrike" spc="-1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지난 운동 데이터 조회 서비스 </a:t>
                      </a:r>
                      <a:endParaRPr lang="en-US" altLang="ko-KR" sz="800" b="0" strike="noStrike" spc="-1" dirty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  <a:p>
                      <a:pPr marL="171360" indent="-171000" algn="just">
                        <a:lnSpc>
                          <a:spcPct val="13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  <a:defRPr/>
                      </a:pPr>
                      <a:r>
                        <a:rPr lang="ko-KR" altLang="en-US" sz="800" b="0" strike="noStrike" spc="-1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캠페인 조회 서비스</a:t>
                      </a:r>
                    </a:p>
                  </a:txBody>
                  <a:tcPr>
                    <a:lnL w="2880">
                      <a:solidFill>
                        <a:srgbClr val="BFBFBF"/>
                      </a:solidFill>
                    </a:lnL>
                    <a:lnR w="12240">
                      <a:noFill/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0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8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주요 고객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 marL="68040" marR="68040">
                    <a:lnL w="2880">
                      <a:noFill/>
                    </a:lnL>
                    <a:lnR w="2880">
                      <a:solidFill>
                        <a:srgbClr val="BFBFB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360" indent="-171000" algn="just">
                        <a:lnSpc>
                          <a:spcPct val="13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  <a:defRPr/>
                      </a:pPr>
                      <a:r>
                        <a:rPr lang="ko-KR" altLang="en-US" sz="800" b="0" strike="noStrike" spc="-1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환경 보전과 나눔에 관심이 있는 열정적인 사람</a:t>
                      </a:r>
                    </a:p>
                    <a:p>
                      <a:pPr marL="171360" indent="-171000" algn="just">
                        <a:lnSpc>
                          <a:spcPct val="13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  <a:defRPr/>
                      </a:pPr>
                      <a:r>
                        <a:rPr lang="ko-KR" altLang="en-US" sz="800" b="0" strike="noStrike" spc="-1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건강 증진을 위해 동기부여가 필요한 사람</a:t>
                      </a:r>
                    </a:p>
                  </a:txBody>
                  <a:tcPr>
                    <a:lnL w="2880">
                      <a:solidFill>
                        <a:srgbClr val="BFBFBF"/>
                      </a:solidFill>
                    </a:lnL>
                    <a:lnR w="12240">
                      <a:noFill/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4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8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서비스 채널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 marL="68040" marR="68040">
                    <a:lnL w="2880">
                      <a:noFill/>
                    </a:lnL>
                    <a:lnR w="2880">
                      <a:solidFill>
                        <a:srgbClr val="BFBFB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360" indent="-171000" algn="just">
                        <a:lnSpc>
                          <a:spcPct val="13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  <a:defRPr/>
                      </a:pPr>
                      <a:r>
                        <a:rPr lang="ko-KR" altLang="en-US" sz="800" b="0" strike="noStrike" spc="-1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하이브리드 앱</a:t>
                      </a:r>
                    </a:p>
                  </a:txBody>
                  <a:tcPr>
                    <a:lnL w="2880">
                      <a:solidFill>
                        <a:srgbClr val="BFBFBF"/>
                      </a:solidFill>
                    </a:lnL>
                    <a:lnR w="12240">
                      <a:noFill/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6" name="CustomShape 3"/>
          <p:cNvSpPr/>
          <p:nvPr/>
        </p:nvSpPr>
        <p:spPr>
          <a:xfrm>
            <a:off x="264600" y="4548960"/>
            <a:ext cx="1526040" cy="303480"/>
          </a:xfrm>
          <a:prstGeom prst="rect">
            <a:avLst/>
          </a:prstGeom>
          <a:noFill/>
          <a:ln>
            <a:noFill/>
          </a:ln>
        </p:spPr>
        <p:txBody>
          <a:bodyPr lIns="89999" tIns="44999" rIns="89999" bIns="44999"/>
          <a:lstStyle/>
          <a:p>
            <a:pPr>
              <a:lnSpc>
                <a:spcPct val="100000"/>
              </a:lnSpc>
              <a:defRPr/>
            </a:pPr>
            <a:r>
              <a:rPr lang="en-US" sz="1400" b="0" strike="noStrike" spc="-1">
                <a:solidFill>
                  <a:srgbClr val="FFFFFF"/>
                </a:solidFill>
                <a:latin typeface="나눔고딕"/>
                <a:ea typeface="나눔고딕"/>
              </a:rPr>
              <a:t>서비스 개요</a:t>
            </a:r>
            <a:endParaRPr lang="en-US" sz="1400" b="0" strike="noStrike" spc="-1">
              <a:latin typeface="나눔고딕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257400" y="4867560"/>
            <a:ext cx="8562600" cy="409320"/>
          </a:xfrm>
          <a:prstGeom prst="rect">
            <a:avLst/>
          </a:prstGeom>
          <a:noFill/>
          <a:ln>
            <a:noFill/>
          </a:ln>
        </p:spPr>
        <p:txBody>
          <a:bodyPr lIns="89999" tIns="44999" rIns="89999" bIns="44999"/>
          <a:lstStyle/>
          <a:p>
            <a:pPr>
              <a:lnSpc>
                <a:spcPct val="150000"/>
              </a:lnSpc>
              <a:defRPr/>
            </a:pPr>
            <a:r>
              <a:rPr lang="en-US" sz="700" b="0" strike="noStrike" spc="-1">
                <a:solidFill>
                  <a:srgbClr val="FFFFFF"/>
                </a:solidFill>
                <a:latin typeface="나눔고딕"/>
                <a:ea typeface="나눔고딕"/>
              </a:rPr>
              <a:t>신규 서비스라면 기획서를 읽는 다양한 관계자의 이해를 돕기 위해 간단한 서비스 개요를 삽입하면 좋습니다.</a:t>
            </a:r>
          </a:p>
          <a:p>
            <a:pPr>
              <a:lnSpc>
                <a:spcPct val="150000"/>
              </a:lnSpc>
              <a:defRPr/>
            </a:pPr>
            <a:r>
              <a:rPr lang="en-US" sz="700" b="0" strike="noStrike" spc="-1">
                <a:solidFill>
                  <a:srgbClr val="FFFFFF"/>
                </a:solidFill>
                <a:latin typeface="나눔고딕"/>
                <a:ea typeface="나눔고딕"/>
              </a:rPr>
              <a:t>서비스의 배경과 목적, 효과를 공유하여 방향성을 전달합니다. </a:t>
            </a:r>
            <a:endParaRPr lang="en-US" sz="700" b="0" strike="noStrike" spc="-1">
              <a:latin typeface="나눔고딕"/>
            </a:endParaRPr>
          </a:p>
        </p:txBody>
      </p:sp>
      <p:pic>
        <p:nvPicPr>
          <p:cNvPr id="139" name="그래픽 2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324440" y="4637160"/>
            <a:ext cx="177480" cy="14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106960" y="3058199"/>
            <a:ext cx="1325160" cy="342720"/>
          </a:xfrm>
          <a:prstGeom prst="parallelogram">
            <a:avLst>
              <a:gd name="adj" fmla="val 25000"/>
            </a:avLst>
          </a:prstGeom>
          <a:solidFill>
            <a:schemeClr val="bg1"/>
          </a:solidFill>
          <a:ln w="324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wrap="none" lIns="0" tIns="0" rIns="0" bIns="0" anchor="ctr">
            <a:norm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750" b="0" strike="noStrike" spc="-1">
                <a:solidFill>
                  <a:srgbClr val="000000"/>
                </a:solidFill>
                <a:latin typeface="나눔고딕"/>
                <a:ea typeface="나눔고딕"/>
              </a:rPr>
              <a:t>아이디/비밀번호 입력</a:t>
            </a:r>
            <a:endParaRPr lang="en-US" sz="750" b="0" strike="noStrike" spc="-1">
              <a:latin typeface="나눔고딕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-8280" y="337320"/>
            <a:ext cx="4579920" cy="303480"/>
          </a:xfrm>
          <a:prstGeom prst="rect">
            <a:avLst/>
          </a:prstGeom>
          <a:noFill/>
          <a:ln>
            <a:noFill/>
          </a:ln>
        </p:spPr>
        <p:txBody>
          <a:bodyPr lIns="89999" tIns="44999" rIns="89999" bIns="44999"/>
          <a:lstStyle/>
          <a:p>
            <a:pPr algn="ctr">
              <a:lnSpc>
                <a:spcPct val="100000"/>
              </a:lnSpc>
              <a:defRPr/>
            </a:pPr>
            <a:r>
              <a:rPr lang="en-US" sz="1400" b="0" strike="noStrike" spc="-1" dirty="0" err="1">
                <a:solidFill>
                  <a:srgbClr val="000000"/>
                </a:solidFill>
                <a:latin typeface="나눔고딕"/>
                <a:ea typeface="나눔고딕"/>
              </a:rPr>
              <a:t>클라이언트</a:t>
            </a:r>
            <a:r>
              <a:rPr lang="en-US" sz="1400" b="0" strike="noStrike" spc="-1" dirty="0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나눔고딕"/>
                <a:ea typeface="나눔고딕"/>
              </a:rPr>
              <a:t>유저</a:t>
            </a:r>
            <a:r>
              <a:rPr lang="en-US" sz="1400" b="0" strike="noStrike" spc="-1" dirty="0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나눔고딕"/>
                <a:ea typeface="나눔고딕"/>
              </a:rPr>
              <a:t>플로우</a:t>
            </a:r>
            <a:endParaRPr lang="en-US" sz="1400" b="0" strike="noStrike" spc="-1" dirty="0">
              <a:latin typeface="나눔고딕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815040" y="721440"/>
            <a:ext cx="848880" cy="33804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wrap="none" lIns="89999" tIns="44999" rIns="89999" bIns="44999" anchor="ctr"/>
          <a:lstStyle/>
          <a:p>
            <a:pPr algn="ctr">
              <a:lnSpc>
                <a:spcPct val="100000"/>
              </a:lnSpc>
              <a:defRPr/>
            </a:pPr>
            <a:r>
              <a:rPr lang="en-US" sz="800" b="0" strike="noStrike" spc="-1">
                <a:solidFill>
                  <a:srgbClr val="000000"/>
                </a:solidFill>
                <a:latin typeface="나눔고딕"/>
                <a:ea typeface="나눔고딕"/>
              </a:rPr>
              <a:t>시작</a:t>
            </a:r>
            <a:endParaRPr lang="en-US" sz="800" b="0" strike="noStrike" spc="-1">
              <a:latin typeface="나눔고딕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816480" y="1980900"/>
            <a:ext cx="840240" cy="33804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wrap="none" lIns="0" tIns="0" rIns="0" bIns="0" anchor="ctr">
            <a:norm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ko-KR" altLang="en-US" sz="750" b="0" strike="noStrike" spc="-1">
                <a:solidFill>
                  <a:srgbClr val="000000"/>
                </a:solidFill>
                <a:latin typeface="나눔고딕"/>
                <a:ea typeface="나눔고딕"/>
              </a:rPr>
              <a:t>회원가입</a:t>
            </a:r>
          </a:p>
        </p:txBody>
      </p:sp>
      <p:sp>
        <p:nvSpPr>
          <p:cNvPr id="144" name="CustomShape 5"/>
          <p:cNvSpPr/>
          <p:nvPr/>
        </p:nvSpPr>
        <p:spPr>
          <a:xfrm>
            <a:off x="741240" y="1397160"/>
            <a:ext cx="1015560" cy="338040"/>
          </a:xfrm>
          <a:prstGeom prst="flowChartDecision">
            <a:avLst/>
          </a:prstGeom>
          <a:solidFill>
            <a:schemeClr val="bg1"/>
          </a:solidFill>
          <a:ln w="324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wrap="none" lIns="89999" tIns="44999" rIns="89999" bIns="44999" anchor="ctr"/>
          <a:lstStyle/>
          <a:p>
            <a:pPr algn="ctr">
              <a:lnSpc>
                <a:spcPct val="100000"/>
              </a:lnSpc>
              <a:defRPr/>
            </a:pPr>
            <a:r>
              <a:rPr lang="en-US" sz="750" b="0" strike="noStrike" spc="-1">
                <a:solidFill>
                  <a:srgbClr val="0D0D0D"/>
                </a:solidFill>
                <a:latin typeface="나눔고딕"/>
                <a:ea typeface="나눔고딕"/>
              </a:rPr>
              <a:t>계정이</a:t>
            </a:r>
          </a:p>
          <a:p>
            <a:pPr algn="ctr">
              <a:lnSpc>
                <a:spcPct val="100000"/>
              </a:lnSpc>
              <a:defRPr/>
            </a:pPr>
            <a:r>
              <a:rPr lang="en-US" sz="750" b="0" strike="noStrike" spc="-1">
                <a:solidFill>
                  <a:srgbClr val="0D0D0D"/>
                </a:solidFill>
                <a:latin typeface="나눔고딕"/>
                <a:ea typeface="나눔고딕"/>
              </a:rPr>
              <a:t>있습니까?</a:t>
            </a:r>
            <a:endParaRPr lang="en-US" sz="750" b="0" strike="noStrike" spc="-1">
              <a:latin typeface="나눔고딕"/>
            </a:endParaRPr>
          </a:p>
        </p:txBody>
      </p:sp>
      <p:sp>
        <p:nvSpPr>
          <p:cNvPr id="146" name="CustomShape 7"/>
          <p:cNvSpPr/>
          <p:nvPr/>
        </p:nvSpPr>
        <p:spPr>
          <a:xfrm rot="5418349">
            <a:off x="1183331" y="1852830"/>
            <a:ext cx="131376" cy="1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dk1"/>
          </a:solidFill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7" name="CustomShape 8"/>
          <p:cNvSpPr/>
          <p:nvPr/>
        </p:nvSpPr>
        <p:spPr>
          <a:xfrm>
            <a:off x="2161080" y="1358460"/>
            <a:ext cx="840240" cy="33804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wrap="none" lIns="0" tIns="0" rIns="0" bIns="0" anchor="ctr">
            <a:norm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ko-KR" altLang="en-US" sz="750" spc="-1" dirty="0">
                <a:solidFill>
                  <a:srgbClr val="000000"/>
                </a:solidFill>
                <a:latin typeface="나눔고딕"/>
                <a:ea typeface="나눔고딕"/>
              </a:rPr>
              <a:t>미션 설정</a:t>
            </a:r>
            <a:endParaRPr lang="ko-KR" altLang="en-US" sz="750" b="0" strike="noStrike" spc="-1" dirty="0">
              <a:solidFill>
                <a:srgbClr val="000000"/>
              </a:solidFill>
              <a:latin typeface="나눔고딕"/>
              <a:ea typeface="나눔고딕"/>
            </a:endParaRPr>
          </a:p>
        </p:txBody>
      </p:sp>
      <p:sp>
        <p:nvSpPr>
          <p:cNvPr id="148" name="CustomShape 9"/>
          <p:cNvSpPr/>
          <p:nvPr/>
        </p:nvSpPr>
        <p:spPr>
          <a:xfrm>
            <a:off x="3313080" y="1358460"/>
            <a:ext cx="967320" cy="33804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wrap="none" lIns="0" tIns="0" rIns="0" bIns="0" anchor="ctr">
            <a:norm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ko-KR" altLang="en-US" sz="750" b="0" strike="noStrike" spc="-1">
                <a:solidFill>
                  <a:srgbClr val="000000"/>
                </a:solidFill>
                <a:latin typeface="나눔고딕"/>
                <a:ea typeface="나눔고딕"/>
              </a:rPr>
              <a:t>디폴트 화면</a:t>
            </a:r>
          </a:p>
        </p:txBody>
      </p:sp>
      <p:sp>
        <p:nvSpPr>
          <p:cNvPr id="149" name="CustomShape 10"/>
          <p:cNvSpPr/>
          <p:nvPr/>
        </p:nvSpPr>
        <p:spPr>
          <a:xfrm>
            <a:off x="3067920" y="1533780"/>
            <a:ext cx="1782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0" name="CustomShape 11"/>
          <p:cNvSpPr/>
          <p:nvPr/>
        </p:nvSpPr>
        <p:spPr>
          <a:xfrm>
            <a:off x="1368360" y="1750680"/>
            <a:ext cx="295560" cy="181800"/>
          </a:xfrm>
          <a:prstGeom prst="rect">
            <a:avLst/>
          </a:prstGeom>
          <a:noFill/>
          <a:ln>
            <a:noFill/>
          </a:ln>
        </p:spPr>
        <p:txBody>
          <a:bodyPr wrap="none" lIns="89999" tIns="44999" rIns="89999" bIns="44999"/>
          <a:lstStyle/>
          <a:p>
            <a:pPr>
              <a:lnSpc>
                <a:spcPct val="100000"/>
              </a:lnSpc>
              <a:defRPr/>
            </a:pPr>
            <a:r>
              <a:rPr lang="en-US" sz="600" b="1" strike="noStrike" spc="-1">
                <a:solidFill>
                  <a:srgbClr val="FF0000"/>
                </a:solidFill>
                <a:latin typeface="나눔고딕"/>
                <a:ea typeface="나눔고딕"/>
              </a:rPr>
              <a:t>NO</a:t>
            </a:r>
            <a:endParaRPr lang="en-US" sz="600" b="0" strike="noStrike" spc="-1">
              <a:latin typeface="나눔고딕"/>
            </a:endParaRPr>
          </a:p>
        </p:txBody>
      </p:sp>
      <p:sp>
        <p:nvSpPr>
          <p:cNvPr id="151" name="CustomShape 12"/>
          <p:cNvSpPr/>
          <p:nvPr/>
        </p:nvSpPr>
        <p:spPr>
          <a:xfrm>
            <a:off x="1798920" y="1358460"/>
            <a:ext cx="316800" cy="181800"/>
          </a:xfrm>
          <a:prstGeom prst="rect">
            <a:avLst/>
          </a:prstGeom>
          <a:noFill/>
          <a:ln>
            <a:noFill/>
          </a:ln>
        </p:spPr>
        <p:txBody>
          <a:bodyPr wrap="none" lIns="89999" tIns="44999" rIns="89999" bIns="44999"/>
          <a:lstStyle/>
          <a:p>
            <a:pPr>
              <a:lnSpc>
                <a:spcPct val="100000"/>
              </a:lnSpc>
              <a:defRPr/>
            </a:pPr>
            <a:r>
              <a:rPr lang="en-US" sz="600" b="1" strike="noStrike" spc="-1">
                <a:solidFill>
                  <a:srgbClr val="0078D7"/>
                </a:solidFill>
                <a:latin typeface="나눔고딕"/>
                <a:ea typeface="나눔고딕"/>
              </a:rPr>
              <a:t>YES</a:t>
            </a:r>
            <a:endParaRPr lang="en-US" sz="600" b="0" strike="noStrike" spc="-1">
              <a:latin typeface="나눔고딕"/>
            </a:endParaRPr>
          </a:p>
        </p:txBody>
      </p:sp>
      <p:sp>
        <p:nvSpPr>
          <p:cNvPr id="153" name="CustomShape 14"/>
          <p:cNvSpPr/>
          <p:nvPr/>
        </p:nvSpPr>
        <p:spPr>
          <a:xfrm>
            <a:off x="782445" y="2640855"/>
            <a:ext cx="933120" cy="33804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wrap="none" lIns="0" tIns="0" rIns="0" bIns="0" anchor="ctr">
            <a:norm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ko-KR" altLang="en-US" sz="750" b="0" strike="noStrike" spc="-1">
                <a:solidFill>
                  <a:srgbClr val="000000"/>
                </a:solidFill>
                <a:latin typeface="나눔고딕"/>
                <a:ea typeface="나눔고딕"/>
              </a:rPr>
              <a:t>회원가입 정보입력</a:t>
            </a:r>
          </a:p>
        </p:txBody>
      </p:sp>
      <p:sp>
        <p:nvSpPr>
          <p:cNvPr id="157" name="CustomShape 18"/>
          <p:cNvSpPr/>
          <p:nvPr/>
        </p:nvSpPr>
        <p:spPr>
          <a:xfrm>
            <a:off x="782899" y="3241080"/>
            <a:ext cx="933120" cy="33804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wrap="none" lIns="0" tIns="0" rIns="0" bIns="0" anchor="ctr">
            <a:norm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ko-KR" altLang="en-US" sz="750" b="0" strike="noStrike" spc="-1">
                <a:solidFill>
                  <a:srgbClr val="000000"/>
                </a:solidFill>
                <a:latin typeface="나눔고딕"/>
                <a:ea typeface="나눔고딕"/>
              </a:rPr>
              <a:t>가입완료</a:t>
            </a:r>
          </a:p>
        </p:txBody>
      </p:sp>
      <p:sp>
        <p:nvSpPr>
          <p:cNvPr id="158" name="CustomShape 19"/>
          <p:cNvSpPr/>
          <p:nvPr/>
        </p:nvSpPr>
        <p:spPr>
          <a:xfrm>
            <a:off x="1242360" y="3000240"/>
            <a:ext cx="2520" cy="159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9" name="CustomShape 20"/>
          <p:cNvSpPr/>
          <p:nvPr/>
        </p:nvSpPr>
        <p:spPr>
          <a:xfrm>
            <a:off x="1249459" y="3658680"/>
            <a:ext cx="2520" cy="159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1" name="CustomShape 22"/>
          <p:cNvSpPr/>
          <p:nvPr/>
        </p:nvSpPr>
        <p:spPr>
          <a:xfrm>
            <a:off x="782899" y="3864060"/>
            <a:ext cx="933120" cy="33804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wrap="none" lIns="0" tIns="0" rIns="0" bIns="0" anchor="ctr">
            <a:norm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ko-KR" altLang="en-US" sz="750" b="0" strike="noStrike" spc="-1">
                <a:solidFill>
                  <a:srgbClr val="000000"/>
                </a:solidFill>
                <a:latin typeface="나눔고딕"/>
                <a:ea typeface="나눔고딕"/>
              </a:rPr>
              <a:t>프로필 작성</a:t>
            </a:r>
          </a:p>
        </p:txBody>
      </p:sp>
      <p:sp>
        <p:nvSpPr>
          <p:cNvPr id="168" name="CustomShape 29"/>
          <p:cNvSpPr/>
          <p:nvPr/>
        </p:nvSpPr>
        <p:spPr>
          <a:xfrm>
            <a:off x="5338080" y="721440"/>
            <a:ext cx="848880" cy="33804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wrap="none" lIns="89999" tIns="44999" rIns="89999" bIns="44999" anchor="ctr"/>
          <a:lstStyle/>
          <a:p>
            <a:pPr algn="ctr">
              <a:lnSpc>
                <a:spcPct val="100000"/>
              </a:lnSpc>
              <a:defRPr/>
            </a:pPr>
            <a:r>
              <a:rPr lang="en-US" sz="800" b="0" strike="noStrike" spc="-1">
                <a:solidFill>
                  <a:srgbClr val="000000"/>
                </a:solidFill>
                <a:latin typeface="나눔고딕"/>
                <a:ea typeface="나눔고딕"/>
              </a:rPr>
              <a:t>시작</a:t>
            </a:r>
            <a:endParaRPr lang="en-US" sz="800" b="0" strike="noStrike" spc="-1">
              <a:latin typeface="나눔고딕"/>
            </a:endParaRPr>
          </a:p>
        </p:txBody>
      </p:sp>
      <p:sp>
        <p:nvSpPr>
          <p:cNvPr id="170" name="CustomShape 31"/>
          <p:cNvSpPr/>
          <p:nvPr/>
        </p:nvSpPr>
        <p:spPr>
          <a:xfrm>
            <a:off x="5262120" y="1322640"/>
            <a:ext cx="1015560" cy="338040"/>
          </a:xfrm>
          <a:prstGeom prst="flowChartDecision">
            <a:avLst/>
          </a:prstGeom>
          <a:solidFill>
            <a:schemeClr val="bg1"/>
          </a:solidFill>
          <a:ln w="324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wrap="none" lIns="89999" tIns="44999" rIns="89999" bIns="44999" anchor="ctr"/>
          <a:lstStyle/>
          <a:p>
            <a:pPr algn="ctr">
              <a:lnSpc>
                <a:spcPct val="100000"/>
              </a:lnSpc>
              <a:defRPr/>
            </a:pPr>
            <a:r>
              <a:rPr lang="en-US" sz="750" b="0" strike="noStrike" spc="-1">
                <a:solidFill>
                  <a:srgbClr val="0D0D0D"/>
                </a:solidFill>
                <a:latin typeface="나눔고딕"/>
                <a:ea typeface="나눔고딕"/>
              </a:rPr>
              <a:t>계정이 있습니까?</a:t>
            </a:r>
            <a:endParaRPr lang="en-US" sz="750" b="0" strike="noStrike" spc="-1">
              <a:latin typeface="나눔고딕"/>
            </a:endParaRPr>
          </a:p>
        </p:txBody>
      </p:sp>
      <p:sp>
        <p:nvSpPr>
          <p:cNvPr id="171" name="CustomShape 32"/>
          <p:cNvSpPr/>
          <p:nvPr/>
        </p:nvSpPr>
        <p:spPr>
          <a:xfrm>
            <a:off x="5768280" y="1106280"/>
            <a:ext cx="2520" cy="159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2" name="CustomShape 33"/>
          <p:cNvSpPr/>
          <p:nvPr/>
        </p:nvSpPr>
        <p:spPr>
          <a:xfrm>
            <a:off x="6353280" y="1491840"/>
            <a:ext cx="2610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3" name="CustomShape 34"/>
          <p:cNvSpPr/>
          <p:nvPr/>
        </p:nvSpPr>
        <p:spPr>
          <a:xfrm>
            <a:off x="6689160" y="1316520"/>
            <a:ext cx="840240" cy="33804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wrap="none" lIns="0" tIns="0" rIns="0" bIns="0" anchor="ctr">
            <a:norm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750" b="0" strike="noStrike" spc="-1">
                <a:solidFill>
                  <a:srgbClr val="000000"/>
                </a:solidFill>
                <a:latin typeface="나눔고딕"/>
                <a:ea typeface="나눔고딕"/>
              </a:rPr>
              <a:t>회원가입</a:t>
            </a:r>
            <a:endParaRPr lang="en-US" sz="750" b="0" strike="noStrike" spc="-1">
              <a:latin typeface="나눔고딕"/>
            </a:endParaRPr>
          </a:p>
        </p:txBody>
      </p:sp>
      <p:sp>
        <p:nvSpPr>
          <p:cNvPr id="174" name="CustomShape 35"/>
          <p:cNvSpPr/>
          <p:nvPr/>
        </p:nvSpPr>
        <p:spPr>
          <a:xfrm>
            <a:off x="7841160" y="1316520"/>
            <a:ext cx="967320" cy="33804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wrap="none" lIns="0" tIns="0" rIns="0" bIns="0" anchor="ctr">
            <a:norm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750" b="0" strike="noStrike" spc="-1">
                <a:solidFill>
                  <a:srgbClr val="000000"/>
                </a:solidFill>
                <a:latin typeface="나눔고딕"/>
                <a:ea typeface="나눔고딕"/>
              </a:rPr>
              <a:t>회원가입 정보입력</a:t>
            </a:r>
            <a:endParaRPr lang="en-US" sz="750" b="0" strike="noStrike" spc="-1">
              <a:latin typeface="나눔고딕"/>
            </a:endParaRPr>
          </a:p>
        </p:txBody>
      </p:sp>
      <p:sp>
        <p:nvSpPr>
          <p:cNvPr id="175" name="CustomShape 36"/>
          <p:cNvSpPr/>
          <p:nvPr/>
        </p:nvSpPr>
        <p:spPr>
          <a:xfrm>
            <a:off x="7596000" y="1491840"/>
            <a:ext cx="1782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6" name="CustomShape 37"/>
          <p:cNvSpPr/>
          <p:nvPr/>
        </p:nvSpPr>
        <p:spPr>
          <a:xfrm>
            <a:off x="6320880" y="1301040"/>
            <a:ext cx="295560" cy="181800"/>
          </a:xfrm>
          <a:prstGeom prst="rect">
            <a:avLst/>
          </a:prstGeom>
          <a:noFill/>
          <a:ln>
            <a:noFill/>
          </a:ln>
        </p:spPr>
        <p:txBody>
          <a:bodyPr wrap="none" lIns="89999" tIns="44999" rIns="89999" bIns="44999"/>
          <a:lstStyle/>
          <a:p>
            <a:pPr>
              <a:lnSpc>
                <a:spcPct val="100000"/>
              </a:lnSpc>
              <a:defRPr/>
            </a:pPr>
            <a:r>
              <a:rPr lang="en-US" sz="600" b="1" strike="noStrike" spc="-1">
                <a:solidFill>
                  <a:srgbClr val="FF0000"/>
                </a:solidFill>
                <a:latin typeface="나눔고딕"/>
                <a:ea typeface="나눔고딕"/>
              </a:rPr>
              <a:t>NO</a:t>
            </a:r>
            <a:endParaRPr lang="en-US" sz="600" b="0" strike="noStrike" spc="-1">
              <a:latin typeface="나눔고딕"/>
            </a:endParaRPr>
          </a:p>
        </p:txBody>
      </p:sp>
      <p:sp>
        <p:nvSpPr>
          <p:cNvPr id="177" name="CustomShape 38"/>
          <p:cNvSpPr/>
          <p:nvPr/>
        </p:nvSpPr>
        <p:spPr>
          <a:xfrm>
            <a:off x="5815800" y="1710000"/>
            <a:ext cx="316800" cy="181800"/>
          </a:xfrm>
          <a:prstGeom prst="rect">
            <a:avLst/>
          </a:prstGeom>
          <a:noFill/>
          <a:ln>
            <a:noFill/>
          </a:ln>
        </p:spPr>
        <p:txBody>
          <a:bodyPr wrap="none" lIns="89999" tIns="44999" rIns="89999" bIns="44999"/>
          <a:lstStyle/>
          <a:p>
            <a:pPr>
              <a:lnSpc>
                <a:spcPct val="100000"/>
              </a:lnSpc>
              <a:defRPr/>
            </a:pPr>
            <a:r>
              <a:rPr lang="en-US" sz="600" b="1" strike="noStrike" spc="-1">
                <a:solidFill>
                  <a:srgbClr val="0078D7"/>
                </a:solidFill>
                <a:latin typeface="나눔고딕"/>
                <a:ea typeface="나눔고딕"/>
              </a:rPr>
              <a:t>YES</a:t>
            </a:r>
            <a:endParaRPr lang="en-US" sz="600" b="0" strike="noStrike" spc="-1">
              <a:latin typeface="나눔고딕"/>
            </a:endParaRPr>
          </a:p>
        </p:txBody>
      </p:sp>
      <p:sp>
        <p:nvSpPr>
          <p:cNvPr id="178" name="CustomShape 39"/>
          <p:cNvSpPr/>
          <p:nvPr/>
        </p:nvSpPr>
        <p:spPr>
          <a:xfrm>
            <a:off x="5768280" y="1724400"/>
            <a:ext cx="2520" cy="159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78D7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9" name="CustomShape 40"/>
          <p:cNvSpPr/>
          <p:nvPr/>
        </p:nvSpPr>
        <p:spPr>
          <a:xfrm>
            <a:off x="5349600" y="1949040"/>
            <a:ext cx="840240" cy="33804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wrap="none" lIns="0" tIns="0" rIns="0" bIns="0" anchor="ctr">
            <a:norm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750" b="0" strike="noStrike" spc="-1">
                <a:solidFill>
                  <a:srgbClr val="000000"/>
                </a:solidFill>
                <a:latin typeface="나눔고딕"/>
                <a:ea typeface="나눔고딕"/>
              </a:rPr>
              <a:t>로그인</a:t>
            </a:r>
            <a:endParaRPr lang="en-US" sz="750" b="0" strike="noStrike" spc="-1">
              <a:latin typeface="나눔고딕"/>
            </a:endParaRPr>
          </a:p>
        </p:txBody>
      </p:sp>
      <p:sp>
        <p:nvSpPr>
          <p:cNvPr id="180" name="CustomShape 41"/>
          <p:cNvSpPr/>
          <p:nvPr/>
        </p:nvSpPr>
        <p:spPr>
          <a:xfrm>
            <a:off x="8345520" y="1883880"/>
            <a:ext cx="482" cy="2149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1" name="CustomShape 42"/>
          <p:cNvSpPr/>
          <p:nvPr/>
        </p:nvSpPr>
        <p:spPr>
          <a:xfrm>
            <a:off x="7842240" y="4251239"/>
            <a:ext cx="967320" cy="33804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wrap="none" lIns="0" tIns="0" rIns="0" bIns="0" anchor="ctr">
            <a:norm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750" b="0" strike="noStrike" spc="-1">
                <a:solidFill>
                  <a:srgbClr val="000000"/>
                </a:solidFill>
                <a:latin typeface="나눔고딕"/>
                <a:ea typeface="나눔고딕"/>
              </a:rPr>
              <a:t>가입완료</a:t>
            </a:r>
            <a:endParaRPr lang="en-US" sz="750" b="0" strike="noStrike" spc="-1">
              <a:latin typeface="나눔고딕"/>
            </a:endParaRPr>
          </a:p>
        </p:txBody>
      </p:sp>
      <p:sp>
        <p:nvSpPr>
          <p:cNvPr id="182" name="CustomShape 43"/>
          <p:cNvSpPr/>
          <p:nvPr/>
        </p:nvSpPr>
        <p:spPr>
          <a:xfrm flipH="1">
            <a:off x="6338160" y="4430519"/>
            <a:ext cx="1325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3" name="CustomShape 44"/>
          <p:cNvSpPr/>
          <p:nvPr/>
        </p:nvSpPr>
        <p:spPr>
          <a:xfrm>
            <a:off x="5768280" y="2314110"/>
            <a:ext cx="2520" cy="159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4" name="CustomShape 45"/>
          <p:cNvSpPr/>
          <p:nvPr/>
        </p:nvSpPr>
        <p:spPr>
          <a:xfrm>
            <a:off x="5768280" y="3435839"/>
            <a:ext cx="2520" cy="159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5" name="CustomShape 46"/>
          <p:cNvSpPr/>
          <p:nvPr/>
        </p:nvSpPr>
        <p:spPr>
          <a:xfrm>
            <a:off x="4978800" y="3654257"/>
            <a:ext cx="1584000" cy="389520"/>
          </a:xfrm>
          <a:prstGeom prst="flowChartDecision">
            <a:avLst/>
          </a:prstGeom>
          <a:solidFill>
            <a:schemeClr val="bg1"/>
          </a:solidFill>
          <a:ln w="324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wrap="none" lIns="89999" tIns="44999" rIns="89999" bIns="44999" anchor="ctr"/>
          <a:lstStyle/>
          <a:p>
            <a:pPr algn="ctr">
              <a:lnSpc>
                <a:spcPct val="100000"/>
              </a:lnSpc>
              <a:defRPr/>
            </a:pPr>
            <a:r>
              <a:rPr lang="en-US" sz="750" b="0" strike="noStrike" spc="-1">
                <a:solidFill>
                  <a:srgbClr val="0D0D0D"/>
                </a:solidFill>
                <a:latin typeface="나눔고딕"/>
                <a:ea typeface="나눔고딕"/>
              </a:rPr>
              <a:t>아이디/비밀번호</a:t>
            </a:r>
          </a:p>
          <a:p>
            <a:pPr algn="ctr">
              <a:lnSpc>
                <a:spcPct val="100000"/>
              </a:lnSpc>
              <a:defRPr/>
            </a:pPr>
            <a:r>
              <a:rPr lang="en-US" sz="750" b="0" strike="noStrike" spc="-1">
                <a:solidFill>
                  <a:srgbClr val="0D0D0D"/>
                </a:solidFill>
                <a:latin typeface="나눔고딕"/>
                <a:ea typeface="나눔고딕"/>
              </a:rPr>
              <a:t>확인</a:t>
            </a:r>
            <a:endParaRPr lang="en-US" sz="750" b="0" strike="noStrike" spc="-1">
              <a:latin typeface="나눔고딕"/>
            </a:endParaRPr>
          </a:p>
        </p:txBody>
      </p:sp>
      <p:sp>
        <p:nvSpPr>
          <p:cNvPr id="187" name="CustomShape 48"/>
          <p:cNvSpPr/>
          <p:nvPr/>
        </p:nvSpPr>
        <p:spPr>
          <a:xfrm>
            <a:off x="5350680" y="4276979"/>
            <a:ext cx="840240" cy="33804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wrap="none" lIns="89999" tIns="44999" rIns="89999" bIns="44999" anchor="ctr"/>
          <a:lstStyle/>
          <a:p>
            <a:pPr algn="ctr">
              <a:lnSpc>
                <a:spcPct val="100000"/>
              </a:lnSpc>
              <a:defRPr/>
            </a:pPr>
            <a:r>
              <a:rPr lang="en-US" sz="800" b="0" strike="noStrike" spc="-1">
                <a:solidFill>
                  <a:srgbClr val="000000"/>
                </a:solidFill>
                <a:latin typeface="나눔고딕"/>
                <a:ea typeface="나눔고딕"/>
              </a:rPr>
              <a:t>완료</a:t>
            </a:r>
            <a:endParaRPr lang="en-US" sz="800" b="0" strike="noStrike" spc="-1">
              <a:latin typeface="나눔고딕"/>
            </a:endParaRPr>
          </a:p>
        </p:txBody>
      </p:sp>
      <p:sp>
        <p:nvSpPr>
          <p:cNvPr id="190" name="CustomShape 51"/>
          <p:cNvSpPr/>
          <p:nvPr/>
        </p:nvSpPr>
        <p:spPr>
          <a:xfrm>
            <a:off x="5424014" y="4069439"/>
            <a:ext cx="295560" cy="181800"/>
          </a:xfrm>
          <a:prstGeom prst="rect">
            <a:avLst/>
          </a:prstGeom>
          <a:noFill/>
          <a:ln>
            <a:noFill/>
          </a:ln>
        </p:spPr>
        <p:txBody>
          <a:bodyPr wrap="none" lIns="89999" tIns="44999" rIns="89999" bIns="44999"/>
          <a:lstStyle/>
          <a:p>
            <a:pPr>
              <a:lnSpc>
                <a:spcPct val="100000"/>
              </a:lnSpc>
              <a:defRPr/>
            </a:pPr>
            <a:r>
              <a:rPr lang="en-US" sz="600" b="1" strike="noStrike" spc="-1">
                <a:solidFill>
                  <a:srgbClr val="FF0000"/>
                </a:solidFill>
                <a:latin typeface="나눔고딕"/>
                <a:ea typeface="나눔고딕"/>
              </a:rPr>
              <a:t>NO</a:t>
            </a:r>
            <a:endParaRPr lang="en-US" sz="600" b="0" strike="noStrike" spc="-1">
              <a:latin typeface="나눔고딕"/>
            </a:endParaRPr>
          </a:p>
        </p:txBody>
      </p:sp>
      <p:sp>
        <p:nvSpPr>
          <p:cNvPr id="194" name="CustomShape 55"/>
          <p:cNvSpPr/>
          <p:nvPr/>
        </p:nvSpPr>
        <p:spPr>
          <a:xfrm>
            <a:off x="4572000" y="350280"/>
            <a:ext cx="4563360" cy="303480"/>
          </a:xfrm>
          <a:prstGeom prst="rect">
            <a:avLst/>
          </a:prstGeom>
          <a:noFill/>
          <a:ln>
            <a:noFill/>
          </a:ln>
        </p:spPr>
        <p:txBody>
          <a:bodyPr lIns="89999" tIns="44999" rIns="89999" bIns="44999"/>
          <a:lstStyle/>
          <a:p>
            <a:pPr algn="ctr">
              <a:lnSpc>
                <a:spcPct val="100000"/>
              </a:lnSpc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나눔고딕"/>
                <a:ea typeface="나눔고딕"/>
              </a:rPr>
              <a:t>로그인 프로세스</a:t>
            </a:r>
            <a:endParaRPr lang="en-US" sz="1400" b="0" strike="noStrike" spc="-1">
              <a:latin typeface="나눔고딕"/>
            </a:endParaRPr>
          </a:p>
        </p:txBody>
      </p:sp>
      <p:sp>
        <p:nvSpPr>
          <p:cNvPr id="195" name="Line 56"/>
          <p:cNvSpPr/>
          <p:nvPr/>
        </p:nvSpPr>
        <p:spPr>
          <a:xfrm>
            <a:off x="4580280" y="195120"/>
            <a:ext cx="360" cy="5519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wrap="squar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6" name="CustomShape 57"/>
          <p:cNvSpPr/>
          <p:nvPr/>
        </p:nvSpPr>
        <p:spPr>
          <a:xfrm>
            <a:off x="1242360" y="1163520"/>
            <a:ext cx="2520" cy="159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8" name="CustomShape 10"/>
          <p:cNvSpPr/>
          <p:nvPr/>
        </p:nvSpPr>
        <p:spPr>
          <a:xfrm>
            <a:off x="1868220" y="1565820"/>
            <a:ext cx="1782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9" name="CustomShape 19"/>
          <p:cNvSpPr/>
          <p:nvPr/>
        </p:nvSpPr>
        <p:spPr>
          <a:xfrm>
            <a:off x="1242360" y="2388420"/>
            <a:ext cx="2520" cy="159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0" name="CustomShape 22"/>
          <p:cNvSpPr/>
          <p:nvPr/>
        </p:nvSpPr>
        <p:spPr>
          <a:xfrm>
            <a:off x="782899" y="4420259"/>
            <a:ext cx="933120" cy="33804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wrap="none" lIns="0" tIns="0" rIns="0" bIns="0" anchor="ctr">
            <a:norm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ko-KR" altLang="en-US" sz="750" b="0" strike="noStrike" spc="-1">
                <a:solidFill>
                  <a:srgbClr val="000000"/>
                </a:solidFill>
                <a:latin typeface="나눔고딕"/>
                <a:ea typeface="나눔고딕"/>
              </a:rPr>
              <a:t>목표 작성</a:t>
            </a:r>
          </a:p>
        </p:txBody>
      </p:sp>
      <p:sp>
        <p:nvSpPr>
          <p:cNvPr id="201" name="CustomShape 20"/>
          <p:cNvSpPr/>
          <p:nvPr/>
        </p:nvSpPr>
        <p:spPr>
          <a:xfrm>
            <a:off x="1249459" y="4238640"/>
            <a:ext cx="2520" cy="159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04" name="연결선: 꺾임 203"/>
          <p:cNvCxnSpPr/>
          <p:nvPr/>
        </p:nvCxnSpPr>
        <p:spPr>
          <a:xfrm rot="5400000" flipH="1" flipV="1">
            <a:off x="386723" y="2728176"/>
            <a:ext cx="3067393" cy="1212840"/>
          </a:xfrm>
          <a:prstGeom prst="bentConnector3">
            <a:avLst>
              <a:gd name="adj1" fmla="val -4785"/>
            </a:avLst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CustomShape 7"/>
          <p:cNvSpPr/>
          <p:nvPr/>
        </p:nvSpPr>
        <p:spPr>
          <a:xfrm rot="5644217" flipH="1">
            <a:off x="5594091" y="4143888"/>
            <a:ext cx="217530" cy="1804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solidFill>
              <a:srgbClr val="FF0000">
                <a:alpha val="100000"/>
              </a:srgbClr>
            </a:solidFill>
            <a:prstDash val="solid"/>
            <a:rou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0000"/>
              </a:solidFill>
              <a:latin typeface="Arial"/>
              <a:ea typeface="DejaVu Sans"/>
              <a:cs typeface="DejaVu Sans"/>
            </a:endParaRPr>
          </a:p>
        </p:txBody>
      </p:sp>
      <p:sp>
        <p:nvSpPr>
          <p:cNvPr id="207" name="CustomShape 45"/>
          <p:cNvSpPr/>
          <p:nvPr/>
        </p:nvSpPr>
        <p:spPr>
          <a:xfrm>
            <a:off x="5815800" y="4069439"/>
            <a:ext cx="2520" cy="159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8" name="CustomShape 46"/>
          <p:cNvSpPr/>
          <p:nvPr/>
        </p:nvSpPr>
        <p:spPr>
          <a:xfrm>
            <a:off x="5106960" y="2467980"/>
            <a:ext cx="1246320" cy="389520"/>
          </a:xfrm>
          <a:prstGeom prst="flowChartDecision">
            <a:avLst/>
          </a:prstGeom>
          <a:solidFill>
            <a:schemeClr val="bg1"/>
          </a:solidFill>
          <a:ln w="324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wrap="none" lIns="89999" tIns="44999" rIns="89999" bIns="44999" anchor="ctr"/>
          <a:lstStyle/>
          <a:p>
            <a:pPr algn="ctr">
              <a:lnSpc>
                <a:spcPct val="100000"/>
              </a:lnSpc>
              <a:defRPr/>
            </a:pPr>
            <a:r>
              <a:rPr lang="ko-KR" altLang="en-US" sz="750" b="0" strike="noStrike" spc="-1">
                <a:solidFill>
                  <a:srgbClr val="0D0D0D"/>
                </a:solidFill>
                <a:latin typeface="나눔고딕"/>
                <a:ea typeface="나눔고딕"/>
              </a:rPr>
              <a:t> 아이디</a:t>
            </a:r>
            <a:r>
              <a:rPr lang="en-US" altLang="ko-KR" sz="750" b="0" strike="noStrike" spc="-1">
                <a:solidFill>
                  <a:srgbClr val="0D0D0D"/>
                </a:solidFill>
                <a:latin typeface="나눔고딕"/>
                <a:ea typeface="나눔고딕"/>
              </a:rPr>
              <a:t>/</a:t>
            </a:r>
            <a:r>
              <a:rPr lang="ko-KR" altLang="en-US" sz="750" b="0" strike="noStrike" spc="-1">
                <a:solidFill>
                  <a:srgbClr val="0D0D0D"/>
                </a:solidFill>
                <a:latin typeface="나눔고딕"/>
                <a:ea typeface="나눔고딕"/>
              </a:rPr>
              <a:t>비밀번호를</a:t>
            </a:r>
          </a:p>
          <a:p>
            <a:pPr algn="ctr">
              <a:lnSpc>
                <a:spcPct val="100000"/>
              </a:lnSpc>
              <a:defRPr/>
            </a:pPr>
            <a:r>
              <a:rPr lang="ko-KR" altLang="en-US" sz="750" b="0" strike="noStrike" spc="-1">
                <a:solidFill>
                  <a:srgbClr val="0D0D0D"/>
                </a:solidFill>
                <a:latin typeface="나눔고딕"/>
                <a:ea typeface="나눔고딕"/>
              </a:rPr>
              <a:t>  아십니까</a:t>
            </a:r>
            <a:r>
              <a:rPr lang="en-US" altLang="ko-KR" sz="750" b="0" strike="noStrike" spc="-1">
                <a:solidFill>
                  <a:srgbClr val="0D0D0D"/>
                </a:solidFill>
                <a:latin typeface="나눔고딕"/>
                <a:ea typeface="나눔고딕"/>
              </a:rPr>
              <a:t>?</a:t>
            </a:r>
          </a:p>
        </p:txBody>
      </p:sp>
      <p:sp>
        <p:nvSpPr>
          <p:cNvPr id="210" name="CustomShape 38"/>
          <p:cNvSpPr/>
          <p:nvPr/>
        </p:nvSpPr>
        <p:spPr>
          <a:xfrm>
            <a:off x="5815800" y="2857500"/>
            <a:ext cx="316800" cy="181800"/>
          </a:xfrm>
          <a:prstGeom prst="rect">
            <a:avLst/>
          </a:prstGeom>
          <a:noFill/>
          <a:ln>
            <a:noFill/>
          </a:ln>
        </p:spPr>
        <p:txBody>
          <a:bodyPr wrap="none" lIns="89999" tIns="44999" rIns="89999" bIns="44999"/>
          <a:lstStyle/>
          <a:p>
            <a:pPr>
              <a:lnSpc>
                <a:spcPct val="100000"/>
              </a:lnSpc>
              <a:defRPr/>
            </a:pPr>
            <a:r>
              <a:rPr lang="en-US" sz="600" b="1" strike="noStrike" spc="-1">
                <a:solidFill>
                  <a:srgbClr val="0078D7"/>
                </a:solidFill>
                <a:latin typeface="나눔고딕"/>
                <a:ea typeface="나눔고딕"/>
              </a:rPr>
              <a:t>YES</a:t>
            </a:r>
            <a:endParaRPr lang="en-US" sz="600" b="0" strike="noStrike" spc="-1">
              <a:latin typeface="나눔고딕"/>
            </a:endParaRPr>
          </a:p>
        </p:txBody>
      </p:sp>
      <p:sp>
        <p:nvSpPr>
          <p:cNvPr id="211" name="CustomShape 39"/>
          <p:cNvSpPr/>
          <p:nvPr/>
        </p:nvSpPr>
        <p:spPr>
          <a:xfrm>
            <a:off x="5768280" y="2871900"/>
            <a:ext cx="2520" cy="159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78D7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2" name="CustomShape 33"/>
          <p:cNvSpPr/>
          <p:nvPr/>
        </p:nvSpPr>
        <p:spPr>
          <a:xfrm>
            <a:off x="6353280" y="2640855"/>
            <a:ext cx="2610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3" name="CustomShape 37"/>
          <p:cNvSpPr/>
          <p:nvPr/>
        </p:nvSpPr>
        <p:spPr>
          <a:xfrm>
            <a:off x="6320880" y="2480940"/>
            <a:ext cx="295560" cy="181800"/>
          </a:xfrm>
          <a:prstGeom prst="rect">
            <a:avLst/>
          </a:prstGeom>
          <a:noFill/>
          <a:ln>
            <a:noFill/>
          </a:ln>
        </p:spPr>
        <p:txBody>
          <a:bodyPr wrap="none" lIns="89999" tIns="44999" rIns="89999" bIns="44999"/>
          <a:lstStyle/>
          <a:p>
            <a:pPr>
              <a:lnSpc>
                <a:spcPct val="100000"/>
              </a:lnSpc>
              <a:defRPr/>
            </a:pPr>
            <a:r>
              <a:rPr lang="en-US" sz="600" b="1" strike="noStrike" spc="-1">
                <a:solidFill>
                  <a:srgbClr val="FF0000"/>
                </a:solidFill>
                <a:latin typeface="나눔고딕"/>
                <a:ea typeface="나눔고딕"/>
              </a:rPr>
              <a:t>NO</a:t>
            </a:r>
            <a:endParaRPr lang="en-US" sz="600" b="0" strike="noStrike" spc="-1">
              <a:latin typeface="나눔고딕"/>
            </a:endParaRPr>
          </a:p>
        </p:txBody>
      </p:sp>
      <p:sp>
        <p:nvSpPr>
          <p:cNvPr id="214" name="CustomShape 34"/>
          <p:cNvSpPr/>
          <p:nvPr/>
        </p:nvSpPr>
        <p:spPr>
          <a:xfrm>
            <a:off x="6689160" y="2517285"/>
            <a:ext cx="840240" cy="24714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wrap="none" lIns="0" tIns="0" rIns="0" bIns="0" anchor="ctr">
            <a:norm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altLang="ko-KR" sz="750" b="1" strike="noStrike" spc="-1">
                <a:solidFill>
                  <a:schemeClr val="tx1"/>
                </a:solidFill>
                <a:latin typeface="나눔고딕"/>
                <a:ea typeface="나눔고딕"/>
              </a:rPr>
              <a:t>ID</a:t>
            </a:r>
            <a:r>
              <a:rPr lang="ko-KR" altLang="en-US" sz="750" b="1" strike="noStrike" spc="-1">
                <a:solidFill>
                  <a:schemeClr val="tx1"/>
                </a:solidFill>
                <a:latin typeface="나눔고딕"/>
                <a:ea typeface="나눔고딕"/>
              </a:rPr>
              <a:t>찾기</a:t>
            </a:r>
          </a:p>
        </p:txBody>
      </p:sp>
      <p:sp>
        <p:nvSpPr>
          <p:cNvPr id="215" name="CustomShape 34"/>
          <p:cNvSpPr/>
          <p:nvPr/>
        </p:nvSpPr>
        <p:spPr>
          <a:xfrm>
            <a:off x="6689160" y="3105989"/>
            <a:ext cx="840240" cy="24714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wrap="none" lIns="0" tIns="0" rIns="0" bIns="0" anchor="ctr">
            <a:norm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altLang="ko-KR" sz="750" b="1" strike="noStrike" spc="-1">
                <a:solidFill>
                  <a:schemeClr val="tx1"/>
                </a:solidFill>
                <a:latin typeface="나눔고딕"/>
                <a:ea typeface="나눔고딕"/>
              </a:rPr>
              <a:t>pw</a:t>
            </a:r>
            <a:r>
              <a:rPr lang="ko-KR" altLang="en-US" sz="750" b="1" strike="noStrike" spc="-1">
                <a:solidFill>
                  <a:schemeClr val="tx1"/>
                </a:solidFill>
                <a:latin typeface="나눔고딕"/>
                <a:ea typeface="나눔고딕"/>
              </a:rPr>
              <a:t> 찾기</a:t>
            </a:r>
          </a:p>
        </p:txBody>
      </p:sp>
      <p:sp>
        <p:nvSpPr>
          <p:cNvPr id="216" name="CustomShape 45"/>
          <p:cNvSpPr/>
          <p:nvPr/>
        </p:nvSpPr>
        <p:spPr>
          <a:xfrm>
            <a:off x="7109280" y="2857500"/>
            <a:ext cx="2520" cy="159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7" name="CustomShape 36"/>
          <p:cNvSpPr/>
          <p:nvPr/>
        </p:nvSpPr>
        <p:spPr>
          <a:xfrm rot="10800000" flipV="1">
            <a:off x="6432120" y="3235830"/>
            <a:ext cx="225401" cy="524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전자기기, 디스플레이이(가) 표시된 사진&#10;&#10;자동 생성된 설명">
            <a:extLst>
              <a:ext uri="{FF2B5EF4-FFF2-40B4-BE49-F238E27FC236}">
                <a16:creationId xmlns:a16="http://schemas.microsoft.com/office/drawing/2014/main" id="{B8950B7C-81C4-4CF9-A1BE-A3D72813BB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791" y="100584"/>
            <a:ext cx="3176292" cy="5715000"/>
          </a:xfrm>
          <a:prstGeom prst="rect">
            <a:avLst/>
          </a:prstGeom>
        </p:spPr>
      </p:pic>
      <p:sp>
        <p:nvSpPr>
          <p:cNvPr id="328" name="CustomShape 14"/>
          <p:cNvSpPr/>
          <p:nvPr/>
        </p:nvSpPr>
        <p:spPr>
          <a:xfrm>
            <a:off x="264600" y="4548960"/>
            <a:ext cx="1526040" cy="303480"/>
          </a:xfrm>
          <a:prstGeom prst="rect">
            <a:avLst/>
          </a:prstGeom>
          <a:noFill/>
          <a:ln>
            <a:noFill/>
          </a:ln>
        </p:spPr>
        <p:txBody>
          <a:bodyPr lIns="89999" tIns="44999" rIns="89999" bIns="44999"/>
          <a:lstStyle/>
          <a:p>
            <a:pPr>
              <a:lnSpc>
                <a:spcPct val="100000"/>
              </a:lnSpc>
              <a:defRPr/>
            </a:pPr>
            <a:r>
              <a:rPr lang="en-US" sz="1400" b="0" strike="noStrike" spc="-1">
                <a:solidFill>
                  <a:srgbClr val="FFFFFF"/>
                </a:solidFill>
                <a:latin typeface="나눔고딕"/>
                <a:ea typeface="나눔고딕"/>
              </a:rPr>
              <a:t>스토리보드</a:t>
            </a:r>
            <a:endParaRPr lang="en-US" sz="1400" b="0" strike="noStrike" spc="-1">
              <a:latin typeface="나눔고딕"/>
            </a:endParaRPr>
          </a:p>
        </p:txBody>
      </p:sp>
      <p:pic>
        <p:nvPicPr>
          <p:cNvPr id="330" name="그래픽 109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291680" y="4626000"/>
            <a:ext cx="226440" cy="171720"/>
          </a:xfrm>
          <a:prstGeom prst="rect">
            <a:avLst/>
          </a:prstGeom>
          <a:ln>
            <a:noFill/>
          </a:ln>
        </p:spPr>
      </p:pic>
      <p:graphicFrame>
        <p:nvGraphicFramePr>
          <p:cNvPr id="327" name="Table 13"/>
          <p:cNvGraphicFramePr/>
          <p:nvPr>
            <p:extLst>
              <p:ext uri="{D42A27DB-BD31-4B8C-83A1-F6EECF244321}">
                <p14:modId xmlns:p14="http://schemas.microsoft.com/office/powerpoint/2010/main" val="3920392318"/>
              </p:ext>
            </p:extLst>
          </p:nvPr>
        </p:nvGraphicFramePr>
        <p:xfrm>
          <a:off x="6978960" y="-1"/>
          <a:ext cx="2162079" cy="3266258"/>
        </p:xfrm>
        <a:graphic>
          <a:graphicData uri="http://schemas.openxmlformats.org/drawingml/2006/table">
            <a:tbl>
              <a:tblPr firstRow="1" bandRow="1"/>
              <a:tblGrid>
                <a:gridCol w="29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8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577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000" b="1" strike="noStrike" spc="-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DEVELOP Description</a:t>
                      </a:r>
                      <a:endParaRPr lang="en-US" sz="1000" b="1" strike="noStrike" spc="-1">
                        <a:solidFill>
                          <a:schemeClr val="tx1"/>
                        </a:solidFill>
                        <a:latin typeface="나눔고딕"/>
                      </a:endParaRPr>
                    </a:p>
                  </a:txBody>
                  <a:tcPr>
                    <a:lnL w="2880">
                      <a:noFill/>
                    </a:lnL>
                    <a:lnR w="2880">
                      <a:noFill/>
                    </a:lnR>
                    <a:lnT w="2880">
                      <a:noFill/>
                    </a:lnT>
                    <a:lnB w="288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1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700" b="1" strike="noStrike" spc="-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1</a:t>
                      </a:r>
                      <a:endParaRPr lang="en-US" sz="700" b="1" strike="noStrike" spc="-1">
                        <a:solidFill>
                          <a:schemeClr val="tx1"/>
                        </a:solidFill>
                        <a:latin typeface="나눔고딕"/>
                      </a:endParaRPr>
                    </a:p>
                  </a:txBody>
                  <a:tcPr>
                    <a:lnL w="2880">
                      <a:noFill/>
                    </a:lnL>
                    <a:lnR w="2880">
                      <a:solidFill>
                        <a:srgbClr val="BFBFB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750" b="1" strike="noStrike" spc="-1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날씨와 온도 아이콘</a:t>
                      </a:r>
                      <a:endParaRPr lang="en-US" altLang="ko-KR" sz="750" b="1" strike="noStrike" spc="-1" dirty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lnL w="2880">
                      <a:solidFill>
                        <a:srgbClr val="BFBFBF"/>
                      </a:solidFill>
                    </a:lnL>
                    <a:lnR w="2880">
                      <a:noFill/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700" b="1" strike="noStrike" spc="-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2</a:t>
                      </a:r>
                      <a:endParaRPr lang="en-US" sz="700" b="1" strike="noStrike" spc="-1">
                        <a:solidFill>
                          <a:schemeClr val="tx1"/>
                        </a:solidFill>
                        <a:latin typeface="나눔고딕"/>
                      </a:endParaRPr>
                    </a:p>
                  </a:txBody>
                  <a:tcPr>
                    <a:lnL w="2880">
                      <a:noFill/>
                    </a:lnL>
                    <a:lnR w="2880">
                      <a:solidFill>
                        <a:srgbClr val="BFBFB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750" b="1" strike="noStrike" spc="-1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공지사항 띄우는 창</a:t>
                      </a:r>
                      <a:endParaRPr lang="en-US" altLang="ko-KR" sz="750" b="1" strike="noStrike" spc="-1" dirty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750" b="1" strike="noStrike" spc="-1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캠페인</a:t>
                      </a:r>
                      <a:r>
                        <a:rPr lang="en-US" altLang="ko-KR" sz="750" b="1" strike="noStrike" spc="-1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, </a:t>
                      </a:r>
                      <a:r>
                        <a:rPr lang="ko-KR" altLang="en-US" sz="750" b="1" strike="noStrike" spc="-1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위험 발령 경보</a:t>
                      </a:r>
                      <a:r>
                        <a:rPr lang="en-US" altLang="ko-KR" sz="750" b="1" strike="noStrike" spc="-1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, </a:t>
                      </a:r>
                      <a:r>
                        <a:rPr lang="ko-KR" altLang="en-US" sz="750" b="1" strike="noStrike" spc="-1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미션 성공 여부</a:t>
                      </a:r>
                      <a:r>
                        <a:rPr lang="en-US" altLang="ko-KR" sz="750" b="1" strike="noStrike" spc="-1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.</a:t>
                      </a:r>
                    </a:p>
                  </a:txBody>
                  <a:tcPr>
                    <a:lnL w="2880">
                      <a:solidFill>
                        <a:srgbClr val="BFBFBF"/>
                      </a:solidFill>
                    </a:lnL>
                    <a:lnR w="2880">
                      <a:noFill/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1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700" b="1" strike="noStrike" spc="-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3</a:t>
                      </a:r>
                      <a:endParaRPr lang="en-US" sz="700" b="1" strike="noStrike" spc="-1">
                        <a:solidFill>
                          <a:schemeClr val="tx1"/>
                        </a:solidFill>
                        <a:latin typeface="나눔고딕"/>
                      </a:endParaRPr>
                    </a:p>
                  </a:txBody>
                  <a:tcPr>
                    <a:lnL w="2880">
                      <a:noFill/>
                    </a:lnL>
                    <a:lnR w="2880">
                      <a:solidFill>
                        <a:srgbClr val="BFBFB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750" b="1" strike="noStrike" spc="-1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시작 지점부터 현지점까지의 동선</a:t>
                      </a:r>
                    </a:p>
                  </a:txBody>
                  <a:tcPr>
                    <a:lnL w="2880">
                      <a:solidFill>
                        <a:srgbClr val="BFBFBF"/>
                      </a:solidFill>
                    </a:lnL>
                    <a:lnR w="2880">
                      <a:noFill/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9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700" b="1" strike="noStrike" spc="-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4</a:t>
                      </a:r>
                      <a:endParaRPr lang="en-US" sz="700" b="1" strike="noStrike" spc="-1">
                        <a:solidFill>
                          <a:schemeClr val="tx1"/>
                        </a:solidFill>
                        <a:latin typeface="나눔고딕"/>
                      </a:endParaRPr>
                    </a:p>
                  </a:txBody>
                  <a:tcPr>
                    <a:lnL w="2880">
                      <a:noFill/>
                    </a:lnL>
                    <a:lnR w="2880">
                      <a:solidFill>
                        <a:srgbClr val="BFBFB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750" b="1" strike="noStrike" spc="-1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현재 이동하고 있는 동선을 보여주는 지도</a:t>
                      </a:r>
                      <a:r>
                        <a:rPr lang="en-US" altLang="ko-KR" sz="750" b="1" strike="noStrike" spc="-1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,</a:t>
                      </a:r>
                      <a:r>
                        <a:rPr lang="ko-KR" altLang="en-US" sz="750" b="1" strike="noStrike" spc="-1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 총 이동 시간</a:t>
                      </a:r>
                      <a:r>
                        <a:rPr lang="en-US" altLang="ko-KR" sz="750" b="1" strike="noStrike" spc="-1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,</a:t>
                      </a:r>
                      <a:r>
                        <a:rPr lang="ko-KR" altLang="en-US" sz="750" b="1" strike="noStrike" spc="-1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 이동 거리</a:t>
                      </a:r>
                      <a:r>
                        <a:rPr lang="en-US" altLang="ko-KR" sz="750" b="1" strike="noStrike" spc="-1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,</a:t>
                      </a:r>
                      <a:r>
                        <a:rPr lang="ko-KR" altLang="en-US" sz="750" b="1" strike="noStrike" spc="-1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 페이스</a:t>
                      </a:r>
                      <a:endParaRPr lang="en-US" altLang="ko-KR" sz="750" b="1" strike="noStrike" spc="-1" dirty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lnL w="2880">
                      <a:solidFill>
                        <a:srgbClr val="BFBFBF"/>
                      </a:solidFill>
                    </a:lnL>
                    <a:lnR w="2880">
                      <a:noFill/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94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700" b="1" strike="noStrike" spc="-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5</a:t>
                      </a:r>
                      <a:endParaRPr lang="en-US" sz="700" b="1" strike="noStrike" spc="-1">
                        <a:solidFill>
                          <a:schemeClr val="tx1"/>
                        </a:solidFill>
                        <a:latin typeface="나눔고딕"/>
                      </a:endParaRPr>
                    </a:p>
                  </a:txBody>
                  <a:tcPr>
                    <a:lnL w="2880">
                      <a:noFill/>
                    </a:lnL>
                    <a:lnR w="2880">
                      <a:solidFill>
                        <a:srgbClr val="BFBFB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750" b="1" strike="noStrike" spc="-1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시작 </a:t>
                      </a:r>
                      <a:r>
                        <a:rPr lang="en-US" altLang="ko-KR" sz="750" b="1" strike="noStrike" spc="-1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/</a:t>
                      </a:r>
                      <a:r>
                        <a:rPr lang="ko-KR" altLang="en-US" sz="750" b="1" strike="noStrike" spc="-1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 정지 버튼</a:t>
                      </a:r>
                      <a:endParaRPr lang="en-US" altLang="ko-KR" sz="750" b="1" strike="noStrike" spc="-1" dirty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750" b="1" strike="noStrike" spc="-1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시작하면 버튼 사라지고</a:t>
                      </a:r>
                      <a:r>
                        <a:rPr lang="en-US" altLang="ko-KR" sz="750" b="1" strike="noStrike" spc="-1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, </a:t>
                      </a:r>
                      <a:r>
                        <a:rPr lang="ko-KR" altLang="en-US" sz="750" b="1" strike="noStrike" spc="-1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클릭 시 떠오르게</a:t>
                      </a:r>
                      <a:r>
                        <a:rPr lang="en-US" altLang="ko-KR" sz="750" b="1" strike="noStrike" spc="-1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,</a:t>
                      </a: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750" b="1" strike="noStrike" spc="-1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정지 버튼 클릭 시</a:t>
                      </a:r>
                      <a:r>
                        <a:rPr lang="en-US" altLang="ko-KR" sz="750" b="1" strike="noStrike" spc="-1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, </a:t>
                      </a:r>
                      <a:r>
                        <a:rPr lang="ko-KR" altLang="en-US" sz="750" b="1" strike="noStrike" spc="-1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사진 찍을 수 있는 기능</a:t>
                      </a:r>
                    </a:p>
                  </a:txBody>
                  <a:tcPr>
                    <a:lnL w="2880">
                      <a:solidFill>
                        <a:srgbClr val="BFBFBF"/>
                      </a:solidFill>
                    </a:lnL>
                    <a:lnR w="2880">
                      <a:noFill/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06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700" b="1" strike="noStrike" spc="-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6</a:t>
                      </a:r>
                      <a:endParaRPr lang="en-US" sz="700" b="1" strike="noStrike" spc="-1">
                        <a:solidFill>
                          <a:schemeClr val="tx1"/>
                        </a:solidFill>
                        <a:latin typeface="나눔고딕"/>
                      </a:endParaRPr>
                    </a:p>
                  </a:txBody>
                  <a:tcPr>
                    <a:lnL w="2880">
                      <a:noFill/>
                    </a:lnL>
                    <a:lnR w="2880">
                      <a:solidFill>
                        <a:srgbClr val="BFBFB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750" b="1" strike="noStrike" spc="-1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쓰레기통 위치 사용자가 직접 지정</a:t>
                      </a:r>
                    </a:p>
                  </a:txBody>
                  <a:tcPr>
                    <a:lnL w="2880">
                      <a:solidFill>
                        <a:srgbClr val="BFBFBF"/>
                      </a:solidFill>
                    </a:lnL>
                    <a:lnR w="2880">
                      <a:noFill/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64" name="Table 13"/>
          <p:cNvGraphicFramePr/>
          <p:nvPr>
            <p:extLst>
              <p:ext uri="{D42A27DB-BD31-4B8C-83A1-F6EECF244321}">
                <p14:modId xmlns:p14="http://schemas.microsoft.com/office/powerpoint/2010/main" val="819244144"/>
              </p:ext>
            </p:extLst>
          </p:nvPr>
        </p:nvGraphicFramePr>
        <p:xfrm>
          <a:off x="6956385" y="2857500"/>
          <a:ext cx="2184654" cy="2857502"/>
        </p:xfrm>
        <a:graphic>
          <a:graphicData uri="http://schemas.openxmlformats.org/drawingml/2006/table">
            <a:tbl>
              <a:tblPr firstRow="1" bandRow="1"/>
              <a:tblGrid>
                <a:gridCol w="315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8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2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700" b="1" strike="noStrike" spc="-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7</a:t>
                      </a:r>
                    </a:p>
                  </a:txBody>
                  <a:tcPr>
                    <a:lnL w="2880">
                      <a:noFill/>
                    </a:lnL>
                    <a:lnR w="2880">
                      <a:solidFill>
                        <a:srgbClr val="BFBFB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pattFill prst="pct5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750" b="1" strike="noStrike" spc="-1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지난 기록을 보는 보고서 버튼</a:t>
                      </a: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750" b="1" strike="noStrike" spc="-1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지금까지 했던 운동량 보는 용도</a:t>
                      </a:r>
                      <a:endParaRPr lang="en-US" altLang="ko-KR" sz="750" b="1" strike="noStrike" spc="-1" dirty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lnL w="2880">
                      <a:solidFill>
                        <a:srgbClr val="BFBFBF"/>
                      </a:solidFill>
                    </a:lnL>
                    <a:lnR w="2880">
                      <a:noFill/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pattFill prst="pct5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8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700" b="1" strike="noStrike" spc="-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8</a:t>
                      </a:r>
                    </a:p>
                  </a:txBody>
                  <a:tcPr>
                    <a:lnL w="2880">
                      <a:noFill/>
                    </a:lnL>
                    <a:lnR w="2880">
                      <a:solidFill>
                        <a:srgbClr val="BFBFB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pattFill prst="pct5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750" b="1" strike="noStrike" spc="-1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미션 제공 버튼</a:t>
                      </a:r>
                      <a:r>
                        <a:rPr lang="en-US" altLang="ko-KR" sz="750" b="1" strike="noStrike" spc="-1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750" b="1" strike="noStrike" spc="-1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첫 화면에 띄울 수 있는 미션 고르기</a:t>
                      </a:r>
                      <a:endParaRPr lang="en-US" altLang="ko-KR" sz="750" b="1" strike="noStrike" spc="-1" dirty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lnL w="2880">
                      <a:solidFill>
                        <a:srgbClr val="BFBFBF"/>
                      </a:solidFill>
                    </a:lnL>
                    <a:lnR w="2880">
                      <a:noFill/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pattFill prst="pct5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8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700" b="1" strike="noStrike" spc="-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9</a:t>
                      </a:r>
                    </a:p>
                  </a:txBody>
                  <a:tcPr>
                    <a:lnL w="2880">
                      <a:noFill/>
                    </a:lnL>
                    <a:lnR w="2880">
                      <a:solidFill>
                        <a:srgbClr val="BFBFB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pattFill prst="pct5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750" b="1" strike="noStrike" spc="-1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처음 화면으로 돌아오는 홈 버튼</a:t>
                      </a:r>
                    </a:p>
                  </a:txBody>
                  <a:tcPr>
                    <a:lnL w="2880">
                      <a:solidFill>
                        <a:srgbClr val="BFBFBF"/>
                      </a:solidFill>
                    </a:lnL>
                    <a:lnR w="2880">
                      <a:noFill/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pattFill prst="pct5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7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600" b="1" strike="noStrike" spc="-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10</a:t>
                      </a:r>
                    </a:p>
                  </a:txBody>
                  <a:tcPr>
                    <a:lnL w="2880">
                      <a:noFill/>
                    </a:lnL>
                    <a:lnR w="2880">
                      <a:solidFill>
                        <a:srgbClr val="BFBFB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pattFill prst="pct5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750" b="1" strike="noStrike" spc="-1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커뮤니티 버튼</a:t>
                      </a:r>
                      <a:endParaRPr lang="en-US" altLang="ko-KR" sz="750" b="1" strike="noStrike" spc="-1" dirty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750" b="1" strike="noStrike" spc="-1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자신과 비슷한 인물들 추천 및 검색 가능</a:t>
                      </a:r>
                      <a:endParaRPr lang="en-US" altLang="ko-KR" sz="750" b="1" strike="noStrike" spc="-1" dirty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750" b="1" strike="noStrike" spc="-1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각종 캠페인의 정보 얻을 수 있음</a:t>
                      </a:r>
                    </a:p>
                  </a:txBody>
                  <a:tcPr>
                    <a:lnL w="2880">
                      <a:solidFill>
                        <a:srgbClr val="BFBFBF"/>
                      </a:solidFill>
                    </a:lnL>
                    <a:lnR w="2880">
                      <a:noFill/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pattFill prst="pct5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2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700" b="1" strike="noStrike" spc="-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11</a:t>
                      </a:r>
                    </a:p>
                  </a:txBody>
                  <a:tcPr>
                    <a:lnL w="2880">
                      <a:noFill/>
                    </a:lnL>
                    <a:lnR w="2880">
                      <a:solidFill>
                        <a:srgbClr val="BFBFB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750" b="1" strike="noStrike" spc="-1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자기 프로필 관리</a:t>
                      </a:r>
                      <a:endParaRPr lang="en-US" altLang="ko-KR" sz="750" b="1" strike="noStrike" spc="-1" dirty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750" b="1" strike="noStrike" spc="-1" dirty="0" err="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피드를</a:t>
                      </a:r>
                      <a:r>
                        <a:rPr lang="ko-KR" altLang="en-US" sz="750" b="1" strike="noStrike" spc="-1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 활용하여 사진으로 활동을 기록</a:t>
                      </a:r>
                      <a:endParaRPr lang="en-US" altLang="ko-KR" sz="750" b="1" strike="noStrike" spc="-1" dirty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lnL w="2880">
                      <a:solidFill>
                        <a:srgbClr val="BFBFBF"/>
                      </a:solidFill>
                    </a:lnL>
                    <a:lnR w="2880">
                      <a:noFill/>
                    </a:lnR>
                    <a:lnT w="2880">
                      <a:solidFill>
                        <a:srgbClr val="BFBFBF"/>
                      </a:solidFill>
                    </a:lnT>
                    <a:lnB w="288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8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700" b="1" strike="noStrike" spc="-1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12</a:t>
                      </a:r>
                    </a:p>
                  </a:txBody>
                  <a:tcPr>
                    <a:lnL w="2880">
                      <a:noFill/>
                    </a:lnL>
                    <a:lnR w="288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750" b="1" strike="noStrike" spc="-1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아름다운 가게 위치 표시</a:t>
                      </a:r>
                      <a:endParaRPr lang="en-US" altLang="ko-KR" sz="750" b="1" strike="noStrike" spc="-1" dirty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lnL w="288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>
                      <a:noFill/>
                    </a:lnR>
                    <a:lnT w="288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925562306"/>
                  </a:ext>
                </a:extLst>
              </a:tr>
              <a:tr h="2498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700" b="1" strike="noStrike" spc="-1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13</a:t>
                      </a:r>
                    </a:p>
                  </a:txBody>
                  <a:tcPr>
                    <a:lnL w="2880">
                      <a:noFill/>
                    </a:lnL>
                    <a:lnR w="288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>
                      <a:solidFill>
                        <a:srgbClr val="BFBFBF"/>
                      </a:solidFill>
                    </a:lnB>
                    <a:pattFill prst="pct5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750" b="1" strike="noStrike" spc="-1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스크롤하면 창 올라오게 하는 용도</a:t>
                      </a:r>
                      <a:endParaRPr lang="en-US" altLang="ko-KR" sz="750" b="1" strike="noStrike" spc="-1" dirty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lnL w="288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>
                      <a:noFill/>
                    </a:lnR>
                    <a:lnT w="288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>
                      <a:solidFill>
                        <a:srgbClr val="BFBFBF"/>
                      </a:solidFill>
                    </a:lnB>
                    <a:pattFill prst="pct5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239027808"/>
                  </a:ext>
                </a:extLst>
              </a:tr>
            </a:tbl>
          </a:graphicData>
        </a:graphic>
      </p:graphicFrame>
      <p:grpSp>
        <p:nvGrpSpPr>
          <p:cNvPr id="321" name="Group 7"/>
          <p:cNvGrpSpPr/>
          <p:nvPr/>
        </p:nvGrpSpPr>
        <p:grpSpPr>
          <a:xfrm>
            <a:off x="3435717" y="2857500"/>
            <a:ext cx="388440" cy="196920"/>
            <a:chOff x="1919520" y="2940480"/>
            <a:chExt cx="388440" cy="196920"/>
          </a:xfrm>
        </p:grpSpPr>
        <p:sp>
          <p:nvSpPr>
            <p:cNvPr id="322" name="CustomShape 8"/>
            <p:cNvSpPr/>
            <p:nvPr/>
          </p:nvSpPr>
          <p:spPr>
            <a:xfrm>
              <a:off x="2023920" y="2950560"/>
              <a:ext cx="179640" cy="1796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3" name="CustomShape 9"/>
            <p:cNvSpPr/>
            <p:nvPr/>
          </p:nvSpPr>
          <p:spPr>
            <a:xfrm>
              <a:off x="1919520" y="2940480"/>
              <a:ext cx="388440" cy="196920"/>
            </a:xfrm>
            <a:prstGeom prst="rect">
              <a:avLst/>
            </a:prstGeom>
            <a:noFill/>
            <a:ln>
              <a:noFill/>
            </a:ln>
          </p:spPr>
          <p:txBody>
            <a:bodyPr lIns="89999" tIns="44999" rIns="89999" bIns="44999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700" b="1" strike="noStrike" spc="-1" dirty="0">
                  <a:solidFill>
                    <a:srgbClr val="FFFFFF"/>
                  </a:solidFill>
                  <a:latin typeface="나눔고딕"/>
                  <a:ea typeface="나눔고딕"/>
                </a:rPr>
                <a:t>3</a:t>
              </a:r>
              <a:endParaRPr lang="en-US" sz="700" b="0" strike="noStrike" spc="-1" dirty="0">
                <a:latin typeface="나눔고딕"/>
              </a:endParaRPr>
            </a:p>
          </p:txBody>
        </p:sp>
      </p:grpSp>
      <p:grpSp>
        <p:nvGrpSpPr>
          <p:cNvPr id="324" name="Group 10"/>
          <p:cNvGrpSpPr/>
          <p:nvPr/>
        </p:nvGrpSpPr>
        <p:grpSpPr>
          <a:xfrm>
            <a:off x="2409101" y="5053680"/>
            <a:ext cx="388440" cy="196920"/>
            <a:chOff x="924120" y="3525840"/>
            <a:chExt cx="388440" cy="196920"/>
          </a:xfrm>
        </p:grpSpPr>
        <p:sp>
          <p:nvSpPr>
            <p:cNvPr id="325" name="CustomShape 11"/>
            <p:cNvSpPr/>
            <p:nvPr/>
          </p:nvSpPr>
          <p:spPr>
            <a:xfrm>
              <a:off x="1028520" y="3535920"/>
              <a:ext cx="179640" cy="1796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6" name="CustomShape 12"/>
            <p:cNvSpPr/>
            <p:nvPr/>
          </p:nvSpPr>
          <p:spPr>
            <a:xfrm>
              <a:off x="924120" y="3525840"/>
              <a:ext cx="388440" cy="196920"/>
            </a:xfrm>
            <a:prstGeom prst="rect">
              <a:avLst/>
            </a:prstGeom>
            <a:noFill/>
            <a:ln>
              <a:noFill/>
            </a:ln>
          </p:spPr>
          <p:txBody>
            <a:bodyPr lIns="89999" tIns="44999" rIns="89999" bIns="44999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altLang="ko-KR" sz="700" b="1" strike="noStrike" spc="-1">
                  <a:solidFill>
                    <a:srgbClr val="FFFFFF"/>
                  </a:solidFill>
                  <a:latin typeface="나눔고딕"/>
                  <a:ea typeface="나눔고딕"/>
                </a:rPr>
                <a:t>7</a:t>
              </a:r>
            </a:p>
          </p:txBody>
        </p:sp>
      </p:grpSp>
      <p:grpSp>
        <p:nvGrpSpPr>
          <p:cNvPr id="333" name="Group 1"/>
          <p:cNvGrpSpPr/>
          <p:nvPr/>
        </p:nvGrpSpPr>
        <p:grpSpPr>
          <a:xfrm>
            <a:off x="2270325" y="945648"/>
            <a:ext cx="388440" cy="196920"/>
            <a:chOff x="658800" y="626400"/>
            <a:chExt cx="388440" cy="196920"/>
          </a:xfrm>
        </p:grpSpPr>
        <p:sp>
          <p:nvSpPr>
            <p:cNvPr id="334" name="CustomShape 2"/>
            <p:cNvSpPr/>
            <p:nvPr/>
          </p:nvSpPr>
          <p:spPr>
            <a:xfrm>
              <a:off x="763200" y="636480"/>
              <a:ext cx="179640" cy="1796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5" name="CustomShape 3"/>
            <p:cNvSpPr/>
            <p:nvPr/>
          </p:nvSpPr>
          <p:spPr>
            <a:xfrm>
              <a:off x="658800" y="626400"/>
              <a:ext cx="388440" cy="196920"/>
            </a:xfrm>
            <a:prstGeom prst="rect">
              <a:avLst/>
            </a:prstGeom>
            <a:noFill/>
            <a:ln>
              <a:noFill/>
            </a:ln>
          </p:spPr>
          <p:txBody>
            <a:bodyPr lIns="89999" tIns="44999" rIns="89999" bIns="44999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altLang="ko-KR" sz="700" b="1" strike="noStrike" spc="-1">
                  <a:solidFill>
                    <a:srgbClr val="FFFFFF"/>
                  </a:solidFill>
                  <a:latin typeface="나눔고딕"/>
                  <a:ea typeface="나눔고딕"/>
                </a:rPr>
                <a:t>2</a:t>
              </a:r>
              <a:endParaRPr lang="en-US" sz="700" b="1" strike="noStrike" spc="-1">
                <a:solidFill>
                  <a:srgbClr val="FFFFFF"/>
                </a:solidFill>
                <a:latin typeface="나눔고딕"/>
                <a:ea typeface="나눔고딕"/>
              </a:endParaRPr>
            </a:p>
          </p:txBody>
        </p:sp>
      </p:grpSp>
      <p:grpSp>
        <p:nvGrpSpPr>
          <p:cNvPr id="345" name="Group 1"/>
          <p:cNvGrpSpPr/>
          <p:nvPr/>
        </p:nvGrpSpPr>
        <p:grpSpPr>
          <a:xfrm>
            <a:off x="2933032" y="5053680"/>
            <a:ext cx="388440" cy="196920"/>
            <a:chOff x="658800" y="626400"/>
            <a:chExt cx="388440" cy="196920"/>
          </a:xfrm>
        </p:grpSpPr>
        <p:sp>
          <p:nvSpPr>
            <p:cNvPr id="346" name="CustomShape 2"/>
            <p:cNvSpPr/>
            <p:nvPr/>
          </p:nvSpPr>
          <p:spPr>
            <a:xfrm>
              <a:off x="763200" y="636480"/>
              <a:ext cx="179640" cy="179640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25400" cap="flat" cmpd="sng" algn="ctr">
              <a:noFill/>
              <a:prstDash val="solid"/>
            </a:ln>
            <a:effectLst>
              <a:glow rad="50800">
                <a:srgbClr val="FF0000">
                  <a:alpha val="29800"/>
                </a:srgbClr>
              </a:glow>
              <a:softEdge rad="0"/>
            </a:effectLst>
          </p:spPr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000000"/>
                </a:solidFill>
                <a:latin typeface="Arial"/>
                <a:ea typeface="DejaVu Sans"/>
                <a:cs typeface="DejaVu Sans"/>
              </a:endParaRPr>
            </a:p>
          </p:txBody>
        </p:sp>
        <p:sp>
          <p:nvSpPr>
            <p:cNvPr id="347" name="CustomShape 3"/>
            <p:cNvSpPr/>
            <p:nvPr/>
          </p:nvSpPr>
          <p:spPr>
            <a:xfrm>
              <a:off x="658800" y="626400"/>
              <a:ext cx="388440" cy="196920"/>
            </a:xfrm>
            <a:prstGeom prst="rect">
              <a:avLst/>
            </a:prstGeom>
            <a:noFill/>
            <a:ln>
              <a:noFill/>
            </a:ln>
          </p:spPr>
          <p:txBody>
            <a:bodyPr lIns="89999" tIns="44999" rIns="89999" bIns="44999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altLang="ko-KR" sz="700" b="1" strike="noStrike" spc="-1">
                  <a:solidFill>
                    <a:srgbClr val="FFFFFF"/>
                  </a:solidFill>
                  <a:latin typeface="나눔고딕"/>
                  <a:ea typeface="나눔고딕"/>
                </a:rPr>
                <a:t>8</a:t>
              </a:r>
            </a:p>
          </p:txBody>
        </p:sp>
      </p:grpSp>
      <p:grpSp>
        <p:nvGrpSpPr>
          <p:cNvPr id="348" name="Group 1"/>
          <p:cNvGrpSpPr/>
          <p:nvPr/>
        </p:nvGrpSpPr>
        <p:grpSpPr>
          <a:xfrm>
            <a:off x="3404684" y="5053680"/>
            <a:ext cx="388440" cy="196920"/>
            <a:chOff x="658800" y="626400"/>
            <a:chExt cx="388440" cy="196920"/>
          </a:xfrm>
        </p:grpSpPr>
        <p:sp>
          <p:nvSpPr>
            <p:cNvPr id="349" name="CustomShape 2"/>
            <p:cNvSpPr/>
            <p:nvPr/>
          </p:nvSpPr>
          <p:spPr>
            <a:xfrm>
              <a:off x="763200" y="636480"/>
              <a:ext cx="179640" cy="179640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25400" cap="flat" cmpd="sng" algn="ctr">
              <a:noFill/>
              <a:prstDash val="solid"/>
            </a:ln>
            <a:effectLst>
              <a:glow rad="50800">
                <a:srgbClr val="FF0000">
                  <a:alpha val="29800"/>
                </a:srgbClr>
              </a:glow>
              <a:softEdge rad="0"/>
            </a:effectLst>
          </p:spPr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000000"/>
                </a:solidFill>
                <a:latin typeface="Arial"/>
                <a:ea typeface="DejaVu Sans"/>
                <a:cs typeface="DejaVu Sans"/>
              </a:endParaRPr>
            </a:p>
          </p:txBody>
        </p:sp>
        <p:sp>
          <p:nvSpPr>
            <p:cNvPr id="350" name="CustomShape 3"/>
            <p:cNvSpPr/>
            <p:nvPr/>
          </p:nvSpPr>
          <p:spPr>
            <a:xfrm>
              <a:off x="658800" y="626400"/>
              <a:ext cx="388440" cy="196920"/>
            </a:xfrm>
            <a:prstGeom prst="rect">
              <a:avLst/>
            </a:prstGeom>
            <a:noFill/>
            <a:ln>
              <a:noFill/>
            </a:ln>
          </p:spPr>
          <p:txBody>
            <a:bodyPr lIns="89999" tIns="44999" rIns="89999" bIns="44999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altLang="ko-KR" sz="700" b="1" strike="noStrike" spc="-1">
                  <a:solidFill>
                    <a:srgbClr val="FFFFFF"/>
                  </a:solidFill>
                  <a:latin typeface="나눔고딕"/>
                  <a:ea typeface="나눔고딕"/>
                </a:rPr>
                <a:t>9</a:t>
              </a:r>
            </a:p>
          </p:txBody>
        </p:sp>
      </p:grpSp>
      <p:grpSp>
        <p:nvGrpSpPr>
          <p:cNvPr id="351" name="Group 1"/>
          <p:cNvGrpSpPr/>
          <p:nvPr/>
        </p:nvGrpSpPr>
        <p:grpSpPr>
          <a:xfrm>
            <a:off x="3897899" y="5053680"/>
            <a:ext cx="388440" cy="196920"/>
            <a:chOff x="658800" y="626400"/>
            <a:chExt cx="388440" cy="196920"/>
          </a:xfrm>
        </p:grpSpPr>
        <p:sp>
          <p:nvSpPr>
            <p:cNvPr id="352" name="CustomShape 2"/>
            <p:cNvSpPr/>
            <p:nvPr/>
          </p:nvSpPr>
          <p:spPr>
            <a:xfrm>
              <a:off x="763200" y="636480"/>
              <a:ext cx="179640" cy="179640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25400" cap="flat" cmpd="sng" algn="ctr">
              <a:noFill/>
              <a:prstDash val="solid"/>
            </a:ln>
            <a:effectLst>
              <a:glow rad="50800">
                <a:srgbClr val="FF0000">
                  <a:alpha val="29800"/>
                </a:srgbClr>
              </a:glow>
              <a:softEdge rad="0"/>
            </a:effectLst>
          </p:spPr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000000"/>
                </a:solidFill>
                <a:latin typeface="Arial"/>
                <a:ea typeface="DejaVu Sans"/>
                <a:cs typeface="DejaVu Sans"/>
              </a:endParaRPr>
            </a:p>
          </p:txBody>
        </p:sp>
        <p:sp>
          <p:nvSpPr>
            <p:cNvPr id="353" name="CustomShape 3"/>
            <p:cNvSpPr/>
            <p:nvPr/>
          </p:nvSpPr>
          <p:spPr>
            <a:xfrm>
              <a:off x="658800" y="626400"/>
              <a:ext cx="388440" cy="196920"/>
            </a:xfrm>
            <a:prstGeom prst="rect">
              <a:avLst/>
            </a:prstGeom>
            <a:noFill/>
            <a:ln>
              <a:noFill/>
            </a:ln>
          </p:spPr>
          <p:txBody>
            <a:bodyPr lIns="89999" tIns="44999" rIns="89999" bIns="44999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altLang="ko-KR" sz="700" b="1" strike="noStrike" spc="-1">
                  <a:solidFill>
                    <a:srgbClr val="FFFFFF"/>
                  </a:solidFill>
                  <a:latin typeface="나눔고딕"/>
                  <a:ea typeface="나눔고딕"/>
                </a:rPr>
                <a:t>10</a:t>
              </a:r>
            </a:p>
          </p:txBody>
        </p:sp>
      </p:grpSp>
      <p:grpSp>
        <p:nvGrpSpPr>
          <p:cNvPr id="360" name="Group 1"/>
          <p:cNvGrpSpPr/>
          <p:nvPr/>
        </p:nvGrpSpPr>
        <p:grpSpPr>
          <a:xfrm>
            <a:off x="4387305" y="5053680"/>
            <a:ext cx="388440" cy="196920"/>
            <a:chOff x="658800" y="626400"/>
            <a:chExt cx="388440" cy="196920"/>
          </a:xfrm>
        </p:grpSpPr>
        <p:sp>
          <p:nvSpPr>
            <p:cNvPr id="361" name="CustomShape 2"/>
            <p:cNvSpPr/>
            <p:nvPr/>
          </p:nvSpPr>
          <p:spPr>
            <a:xfrm>
              <a:off x="763200" y="636480"/>
              <a:ext cx="179640" cy="179640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25400" cap="flat" cmpd="sng" algn="ctr">
              <a:noFill/>
              <a:prstDash val="solid"/>
            </a:ln>
            <a:effectLst>
              <a:glow rad="50800">
                <a:srgbClr val="FF0000">
                  <a:alpha val="29800"/>
                </a:srgbClr>
              </a:glow>
              <a:softEdge rad="0"/>
            </a:effectLst>
          </p:spPr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000000"/>
                </a:solidFill>
                <a:latin typeface="Arial"/>
                <a:ea typeface="DejaVu Sans"/>
                <a:cs typeface="DejaVu Sans"/>
              </a:endParaRPr>
            </a:p>
          </p:txBody>
        </p:sp>
        <p:sp>
          <p:nvSpPr>
            <p:cNvPr id="362" name="CustomShape 3"/>
            <p:cNvSpPr/>
            <p:nvPr/>
          </p:nvSpPr>
          <p:spPr>
            <a:xfrm>
              <a:off x="658800" y="626400"/>
              <a:ext cx="388440" cy="196920"/>
            </a:xfrm>
            <a:prstGeom prst="rect">
              <a:avLst/>
            </a:prstGeom>
            <a:noFill/>
            <a:ln>
              <a:noFill/>
            </a:ln>
          </p:spPr>
          <p:txBody>
            <a:bodyPr lIns="89999" tIns="44999" rIns="89999" bIns="44999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700" b="1" strike="noStrike" spc="-1" dirty="0">
                  <a:solidFill>
                    <a:srgbClr val="FFFFFF"/>
                  </a:solidFill>
                  <a:latin typeface="나눔고딕"/>
                  <a:ea typeface="나눔고딕"/>
                </a:rPr>
                <a:t>1</a:t>
              </a:r>
              <a:r>
                <a:rPr lang="en-US" altLang="ko-KR" sz="700" b="1" strike="noStrike" spc="-1" dirty="0">
                  <a:solidFill>
                    <a:srgbClr val="FFFFFF"/>
                  </a:solidFill>
                  <a:latin typeface="나눔고딕"/>
                  <a:ea typeface="나눔고딕"/>
                </a:rPr>
                <a:t>1</a:t>
              </a:r>
            </a:p>
          </p:txBody>
        </p:sp>
      </p:grpSp>
      <p:grpSp>
        <p:nvGrpSpPr>
          <p:cNvPr id="336" name="Group 1"/>
          <p:cNvGrpSpPr/>
          <p:nvPr/>
        </p:nvGrpSpPr>
        <p:grpSpPr>
          <a:xfrm>
            <a:off x="3402621" y="4049556"/>
            <a:ext cx="388440" cy="196920"/>
            <a:chOff x="658800" y="626400"/>
            <a:chExt cx="388440" cy="196920"/>
          </a:xfrm>
        </p:grpSpPr>
        <p:sp>
          <p:nvSpPr>
            <p:cNvPr id="337" name="CustomShape 2"/>
            <p:cNvSpPr/>
            <p:nvPr/>
          </p:nvSpPr>
          <p:spPr>
            <a:xfrm>
              <a:off x="763200" y="636480"/>
              <a:ext cx="179640" cy="1796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338" name="CustomShape 3"/>
            <p:cNvSpPr/>
            <p:nvPr/>
          </p:nvSpPr>
          <p:spPr>
            <a:xfrm>
              <a:off x="658800" y="626400"/>
              <a:ext cx="388440" cy="196920"/>
            </a:xfrm>
            <a:prstGeom prst="rect">
              <a:avLst/>
            </a:prstGeom>
            <a:noFill/>
            <a:ln>
              <a:noFill/>
            </a:ln>
          </p:spPr>
          <p:txBody>
            <a:bodyPr lIns="89999" tIns="44999" rIns="89999" bIns="44999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altLang="ko-KR" sz="700" b="1" strike="noStrike" spc="-1" dirty="0">
                  <a:solidFill>
                    <a:srgbClr val="FFFFFF"/>
                  </a:solidFill>
                  <a:latin typeface="나눔고딕"/>
                  <a:ea typeface="나눔고딕"/>
                </a:rPr>
                <a:t>5</a:t>
              </a:r>
            </a:p>
          </p:txBody>
        </p:sp>
      </p:grpSp>
      <p:grpSp>
        <p:nvGrpSpPr>
          <p:cNvPr id="315" name="Group 1"/>
          <p:cNvGrpSpPr/>
          <p:nvPr/>
        </p:nvGrpSpPr>
        <p:grpSpPr>
          <a:xfrm>
            <a:off x="4585013" y="1753961"/>
            <a:ext cx="388440" cy="196920"/>
            <a:chOff x="658800" y="626400"/>
            <a:chExt cx="388440" cy="196920"/>
          </a:xfrm>
        </p:grpSpPr>
        <p:sp>
          <p:nvSpPr>
            <p:cNvPr id="316" name="CustomShape 2"/>
            <p:cNvSpPr/>
            <p:nvPr/>
          </p:nvSpPr>
          <p:spPr>
            <a:xfrm>
              <a:off x="763200" y="636480"/>
              <a:ext cx="179640" cy="1796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317" name="CustomShape 3"/>
            <p:cNvSpPr/>
            <p:nvPr/>
          </p:nvSpPr>
          <p:spPr>
            <a:xfrm>
              <a:off x="658800" y="626400"/>
              <a:ext cx="388440" cy="196920"/>
            </a:xfrm>
            <a:prstGeom prst="rect">
              <a:avLst/>
            </a:prstGeom>
            <a:noFill/>
            <a:ln>
              <a:noFill/>
            </a:ln>
          </p:spPr>
          <p:txBody>
            <a:bodyPr lIns="89999" tIns="44999" rIns="89999" bIns="44999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700" b="1" strike="noStrike" spc="-1">
                  <a:solidFill>
                    <a:srgbClr val="FFFFFF"/>
                  </a:solidFill>
                  <a:latin typeface="나눔고딕"/>
                  <a:ea typeface="나눔고딕"/>
                </a:rPr>
                <a:t>1</a:t>
              </a:r>
              <a:endParaRPr lang="en-US" sz="700" b="0" strike="noStrike" spc="-1">
                <a:latin typeface="나눔고딕"/>
              </a:endParaRPr>
            </a:p>
          </p:txBody>
        </p:sp>
      </p:grpSp>
      <p:grpSp>
        <p:nvGrpSpPr>
          <p:cNvPr id="318" name="Group 4"/>
          <p:cNvGrpSpPr/>
          <p:nvPr/>
        </p:nvGrpSpPr>
        <p:grpSpPr>
          <a:xfrm>
            <a:off x="4545948" y="2134913"/>
            <a:ext cx="388440" cy="196920"/>
            <a:chOff x="844920" y="2940480"/>
            <a:chExt cx="388440" cy="196920"/>
          </a:xfrm>
        </p:grpSpPr>
        <p:sp>
          <p:nvSpPr>
            <p:cNvPr id="319" name="CustomShape 5"/>
            <p:cNvSpPr/>
            <p:nvPr/>
          </p:nvSpPr>
          <p:spPr>
            <a:xfrm>
              <a:off x="949320" y="2950560"/>
              <a:ext cx="179640" cy="1796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0" name="CustomShape 6"/>
            <p:cNvSpPr/>
            <p:nvPr/>
          </p:nvSpPr>
          <p:spPr>
            <a:xfrm>
              <a:off x="844920" y="2940480"/>
              <a:ext cx="388440" cy="196920"/>
            </a:xfrm>
            <a:prstGeom prst="rect">
              <a:avLst/>
            </a:prstGeom>
            <a:noFill/>
            <a:ln>
              <a:noFill/>
            </a:ln>
          </p:spPr>
          <p:txBody>
            <a:bodyPr lIns="89999" tIns="44999" rIns="89999" bIns="44999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altLang="ko-KR" sz="700" b="1" strike="noStrike" spc="-1">
                  <a:solidFill>
                    <a:srgbClr val="FFFFFF"/>
                  </a:solidFill>
                  <a:latin typeface="나눔고딕"/>
                  <a:ea typeface="나눔고딕"/>
                </a:rPr>
                <a:t>6</a:t>
              </a:r>
            </a:p>
          </p:txBody>
        </p:sp>
      </p:grpSp>
      <p:grpSp>
        <p:nvGrpSpPr>
          <p:cNvPr id="60" name="Group 4">
            <a:extLst>
              <a:ext uri="{FF2B5EF4-FFF2-40B4-BE49-F238E27FC236}">
                <a16:creationId xmlns:a16="http://schemas.microsoft.com/office/drawing/2014/main" id="{172D401A-E6DF-4F69-9F82-70F028AEEB92}"/>
              </a:ext>
            </a:extLst>
          </p:cNvPr>
          <p:cNvGrpSpPr/>
          <p:nvPr/>
        </p:nvGrpSpPr>
        <p:grpSpPr>
          <a:xfrm>
            <a:off x="3561659" y="1923917"/>
            <a:ext cx="388440" cy="196920"/>
            <a:chOff x="844920" y="2940480"/>
            <a:chExt cx="388440" cy="196920"/>
          </a:xfrm>
        </p:grpSpPr>
        <p:sp>
          <p:nvSpPr>
            <p:cNvPr id="61" name="CustomShape 5">
              <a:extLst>
                <a:ext uri="{FF2B5EF4-FFF2-40B4-BE49-F238E27FC236}">
                  <a16:creationId xmlns:a16="http://schemas.microsoft.com/office/drawing/2014/main" id="{74D85D2F-0773-4EBB-A5C0-B8074207A846}"/>
                </a:ext>
              </a:extLst>
            </p:cNvPr>
            <p:cNvSpPr/>
            <p:nvPr/>
          </p:nvSpPr>
          <p:spPr>
            <a:xfrm>
              <a:off x="949320" y="2950560"/>
              <a:ext cx="179640" cy="1796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62" name="CustomShape 6">
              <a:extLst>
                <a:ext uri="{FF2B5EF4-FFF2-40B4-BE49-F238E27FC236}">
                  <a16:creationId xmlns:a16="http://schemas.microsoft.com/office/drawing/2014/main" id="{D1E49941-F48B-4862-B1B4-56A8EADD3FDB}"/>
                </a:ext>
              </a:extLst>
            </p:cNvPr>
            <p:cNvSpPr/>
            <p:nvPr/>
          </p:nvSpPr>
          <p:spPr>
            <a:xfrm>
              <a:off x="844920" y="2940480"/>
              <a:ext cx="388440" cy="196920"/>
            </a:xfrm>
            <a:prstGeom prst="rect">
              <a:avLst/>
            </a:prstGeom>
            <a:noFill/>
            <a:ln>
              <a:noFill/>
            </a:ln>
          </p:spPr>
          <p:txBody>
            <a:bodyPr lIns="89999" tIns="44999" rIns="89999" bIns="44999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altLang="ko-KR" sz="700" b="1" strike="noStrike" spc="-1" dirty="0">
                  <a:solidFill>
                    <a:srgbClr val="FFFFFF"/>
                  </a:solidFill>
                  <a:latin typeface="나눔고딕"/>
                  <a:ea typeface="나눔고딕"/>
                </a:rPr>
                <a:t>12</a:t>
              </a:r>
            </a:p>
          </p:txBody>
        </p:sp>
      </p:grpSp>
      <p:grpSp>
        <p:nvGrpSpPr>
          <p:cNvPr id="50" name="Group 1">
            <a:extLst>
              <a:ext uri="{FF2B5EF4-FFF2-40B4-BE49-F238E27FC236}">
                <a16:creationId xmlns:a16="http://schemas.microsoft.com/office/drawing/2014/main" id="{9EED9C5E-297E-4C02-84E8-E461F0244CD8}"/>
              </a:ext>
            </a:extLst>
          </p:cNvPr>
          <p:cNvGrpSpPr/>
          <p:nvPr/>
        </p:nvGrpSpPr>
        <p:grpSpPr>
          <a:xfrm>
            <a:off x="2319281" y="3497868"/>
            <a:ext cx="388440" cy="196920"/>
            <a:chOff x="658800" y="626400"/>
            <a:chExt cx="388440" cy="196920"/>
          </a:xfrm>
        </p:grpSpPr>
        <p:sp>
          <p:nvSpPr>
            <p:cNvPr id="51" name="CustomShape 2">
              <a:extLst>
                <a:ext uri="{FF2B5EF4-FFF2-40B4-BE49-F238E27FC236}">
                  <a16:creationId xmlns:a16="http://schemas.microsoft.com/office/drawing/2014/main" id="{F93C62BD-A591-48F4-87E0-BF445E186B4A}"/>
                </a:ext>
              </a:extLst>
            </p:cNvPr>
            <p:cNvSpPr/>
            <p:nvPr/>
          </p:nvSpPr>
          <p:spPr>
            <a:xfrm>
              <a:off x="763200" y="636480"/>
              <a:ext cx="179640" cy="1796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52" name="CustomShape 3">
              <a:extLst>
                <a:ext uri="{FF2B5EF4-FFF2-40B4-BE49-F238E27FC236}">
                  <a16:creationId xmlns:a16="http://schemas.microsoft.com/office/drawing/2014/main" id="{06B4CD60-631E-4EC7-B7EE-ED1C9925CF5C}"/>
                </a:ext>
              </a:extLst>
            </p:cNvPr>
            <p:cNvSpPr/>
            <p:nvPr/>
          </p:nvSpPr>
          <p:spPr>
            <a:xfrm>
              <a:off x="658800" y="626400"/>
              <a:ext cx="388440" cy="196920"/>
            </a:xfrm>
            <a:prstGeom prst="rect">
              <a:avLst/>
            </a:prstGeom>
            <a:noFill/>
            <a:ln>
              <a:noFill/>
            </a:ln>
          </p:spPr>
          <p:txBody>
            <a:bodyPr lIns="89999" tIns="44999" rIns="89999" bIns="44999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altLang="ko-KR" sz="700" b="1" spc="-1" dirty="0">
                  <a:solidFill>
                    <a:srgbClr val="FFFFFF"/>
                  </a:solidFill>
                  <a:latin typeface="나눔고딕"/>
                  <a:ea typeface="나눔고딕"/>
                </a:rPr>
                <a:t>4</a:t>
              </a:r>
              <a:endParaRPr lang="en-US" altLang="ko-KR" sz="700" b="1" strike="noStrike" spc="-1" dirty="0">
                <a:solidFill>
                  <a:srgbClr val="FFFFFF"/>
                </a:solidFill>
                <a:latin typeface="나눔고딕"/>
                <a:ea typeface="나눔고딕"/>
              </a:endParaRPr>
            </a:p>
          </p:txBody>
        </p:sp>
      </p:grpSp>
      <p:grpSp>
        <p:nvGrpSpPr>
          <p:cNvPr id="55" name="Group 1">
            <a:extLst>
              <a:ext uri="{FF2B5EF4-FFF2-40B4-BE49-F238E27FC236}">
                <a16:creationId xmlns:a16="http://schemas.microsoft.com/office/drawing/2014/main" id="{772A2350-1FE6-462B-B0AE-4B95D50140DC}"/>
              </a:ext>
            </a:extLst>
          </p:cNvPr>
          <p:cNvGrpSpPr/>
          <p:nvPr/>
        </p:nvGrpSpPr>
        <p:grpSpPr>
          <a:xfrm>
            <a:off x="3705644" y="4503780"/>
            <a:ext cx="388440" cy="196920"/>
            <a:chOff x="658800" y="626400"/>
            <a:chExt cx="388440" cy="196920"/>
          </a:xfrm>
        </p:grpSpPr>
        <p:sp>
          <p:nvSpPr>
            <p:cNvPr id="56" name="CustomShape 2">
              <a:extLst>
                <a:ext uri="{FF2B5EF4-FFF2-40B4-BE49-F238E27FC236}">
                  <a16:creationId xmlns:a16="http://schemas.microsoft.com/office/drawing/2014/main" id="{2A6D4AD3-C530-4F44-BC0B-4F5CB5924FBB}"/>
                </a:ext>
              </a:extLst>
            </p:cNvPr>
            <p:cNvSpPr/>
            <p:nvPr/>
          </p:nvSpPr>
          <p:spPr>
            <a:xfrm>
              <a:off x="763200" y="636480"/>
              <a:ext cx="179640" cy="1796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57" name="CustomShape 3">
              <a:extLst>
                <a:ext uri="{FF2B5EF4-FFF2-40B4-BE49-F238E27FC236}">
                  <a16:creationId xmlns:a16="http://schemas.microsoft.com/office/drawing/2014/main" id="{E28A9604-98C3-4518-9A77-32EE78F22F6B}"/>
                </a:ext>
              </a:extLst>
            </p:cNvPr>
            <p:cNvSpPr/>
            <p:nvPr/>
          </p:nvSpPr>
          <p:spPr>
            <a:xfrm>
              <a:off x="658800" y="626400"/>
              <a:ext cx="388440" cy="196920"/>
            </a:xfrm>
            <a:prstGeom prst="rect">
              <a:avLst/>
            </a:prstGeom>
            <a:noFill/>
            <a:ln>
              <a:noFill/>
            </a:ln>
          </p:spPr>
          <p:txBody>
            <a:bodyPr lIns="89999" tIns="44999" rIns="89999" bIns="44999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altLang="ko-KR" sz="700" b="1" spc="-1" dirty="0">
                  <a:solidFill>
                    <a:srgbClr val="FFFFFF"/>
                  </a:solidFill>
                  <a:latin typeface="나눔고딕"/>
                  <a:ea typeface="나눔고딕"/>
                </a:rPr>
                <a:t>13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4"/>
          <p:cNvSpPr/>
          <p:nvPr/>
        </p:nvSpPr>
        <p:spPr>
          <a:xfrm>
            <a:off x="264600" y="4548960"/>
            <a:ext cx="1526040" cy="303480"/>
          </a:xfrm>
          <a:prstGeom prst="rect">
            <a:avLst/>
          </a:prstGeom>
          <a:noFill/>
          <a:ln>
            <a:noFill/>
          </a:ln>
        </p:spPr>
        <p:txBody>
          <a:bodyPr lIns="89999" tIns="44999" rIns="89999" bIns="44999"/>
          <a:lstStyle/>
          <a:p>
            <a:pPr>
              <a:lnSpc>
                <a:spcPct val="100000"/>
              </a:lnSpc>
              <a:defRPr/>
            </a:pPr>
            <a:r>
              <a:rPr lang="en-US" sz="1400" b="0" strike="noStrike" spc="-1">
                <a:solidFill>
                  <a:srgbClr val="FFFFFF"/>
                </a:solidFill>
                <a:latin typeface="나눔고딕"/>
                <a:ea typeface="나눔고딕"/>
              </a:rPr>
              <a:t>스토리보드</a:t>
            </a:r>
            <a:endParaRPr lang="en-US" sz="1400" b="0" strike="noStrike" spc="-1">
              <a:latin typeface="나눔고딕"/>
            </a:endParaRPr>
          </a:p>
        </p:txBody>
      </p:sp>
      <p:sp>
        <p:nvSpPr>
          <p:cNvPr id="85" name="CustomShape 2">
            <a:extLst>
              <a:ext uri="{FF2B5EF4-FFF2-40B4-BE49-F238E27FC236}">
                <a16:creationId xmlns:a16="http://schemas.microsoft.com/office/drawing/2014/main" id="{99492CB9-4750-4D9F-A3D7-9BE65F549F6B}"/>
              </a:ext>
            </a:extLst>
          </p:cNvPr>
          <p:cNvSpPr/>
          <p:nvPr/>
        </p:nvSpPr>
        <p:spPr>
          <a:xfrm>
            <a:off x="-17651" y="257050"/>
            <a:ext cx="4579920" cy="303480"/>
          </a:xfrm>
          <a:prstGeom prst="rect">
            <a:avLst/>
          </a:prstGeom>
          <a:noFill/>
          <a:ln>
            <a:noFill/>
          </a:ln>
        </p:spPr>
        <p:txBody>
          <a:bodyPr lIns="89999" tIns="44999" rIns="89999" bIns="44999"/>
          <a:lstStyle/>
          <a:p>
            <a:pPr algn="ctr">
              <a:lnSpc>
                <a:spcPct val="100000"/>
              </a:lnSpc>
              <a:defRPr/>
            </a:pPr>
            <a:r>
              <a:rPr lang="en-US" altLang="ko-KR" sz="1400" b="0" strike="noStrike" spc="-1" dirty="0">
                <a:latin typeface="나눔고딕"/>
              </a:rPr>
              <a:t>&lt; </a:t>
            </a:r>
            <a:r>
              <a:rPr lang="ko-KR" altLang="en-US" sz="1400" b="0" strike="noStrike" spc="-1" dirty="0">
                <a:latin typeface="나눔고딕"/>
              </a:rPr>
              <a:t>미션 페이지 </a:t>
            </a:r>
            <a:r>
              <a:rPr lang="en-US" altLang="ko-KR" sz="1400" b="0" strike="noStrike" spc="-1" dirty="0">
                <a:latin typeface="나눔고딕"/>
              </a:rPr>
              <a:t>&gt;</a:t>
            </a:r>
            <a:endParaRPr lang="en-US" sz="1400" b="0" strike="noStrike" spc="-1" dirty="0">
              <a:latin typeface="나눔고딕"/>
            </a:endParaRPr>
          </a:p>
        </p:txBody>
      </p:sp>
      <p:sp>
        <p:nvSpPr>
          <p:cNvPr id="94" name="CustomShape 2">
            <a:extLst>
              <a:ext uri="{FF2B5EF4-FFF2-40B4-BE49-F238E27FC236}">
                <a16:creationId xmlns:a16="http://schemas.microsoft.com/office/drawing/2014/main" id="{C815BB57-3A9C-4095-A869-7BF5B8332BD0}"/>
              </a:ext>
            </a:extLst>
          </p:cNvPr>
          <p:cNvSpPr/>
          <p:nvPr/>
        </p:nvSpPr>
        <p:spPr>
          <a:xfrm>
            <a:off x="4581733" y="257050"/>
            <a:ext cx="4579920" cy="303480"/>
          </a:xfrm>
          <a:prstGeom prst="rect">
            <a:avLst/>
          </a:prstGeom>
          <a:noFill/>
          <a:ln>
            <a:noFill/>
          </a:ln>
        </p:spPr>
        <p:txBody>
          <a:bodyPr lIns="89999" tIns="44999" rIns="89999" bIns="44999"/>
          <a:lstStyle/>
          <a:p>
            <a:pPr algn="ctr">
              <a:lnSpc>
                <a:spcPct val="100000"/>
              </a:lnSpc>
              <a:defRPr/>
            </a:pPr>
            <a:r>
              <a:rPr lang="en-US" altLang="ko-KR" sz="1400" spc="-1" dirty="0">
                <a:latin typeface="나눔고딕"/>
              </a:rPr>
              <a:t>&lt; </a:t>
            </a:r>
            <a:r>
              <a:rPr lang="ko-KR" altLang="en-US" sz="1400" b="0" strike="noStrike" spc="-1" dirty="0">
                <a:latin typeface="나눔고딕"/>
              </a:rPr>
              <a:t>보고서 페이지 </a:t>
            </a:r>
            <a:r>
              <a:rPr lang="en-US" altLang="ko-KR" sz="1400" b="0" strike="noStrike" spc="-1" dirty="0">
                <a:latin typeface="나눔고딕"/>
              </a:rPr>
              <a:t>&gt;</a:t>
            </a:r>
            <a:endParaRPr lang="en-US" sz="1400" b="0" strike="noStrike" spc="-1" dirty="0">
              <a:latin typeface="나눔고딕"/>
            </a:endParaRPr>
          </a:p>
        </p:txBody>
      </p:sp>
      <p:grpSp>
        <p:nvGrpSpPr>
          <p:cNvPr id="309" name="그룹 308">
            <a:extLst>
              <a:ext uri="{FF2B5EF4-FFF2-40B4-BE49-F238E27FC236}">
                <a16:creationId xmlns:a16="http://schemas.microsoft.com/office/drawing/2014/main" id="{68A2D317-D466-4251-80E4-1EC0BC7EFC48}"/>
              </a:ext>
            </a:extLst>
          </p:cNvPr>
          <p:cNvGrpSpPr/>
          <p:nvPr/>
        </p:nvGrpSpPr>
        <p:grpSpPr>
          <a:xfrm>
            <a:off x="5582117" y="673536"/>
            <a:ext cx="2581889" cy="4943015"/>
            <a:chOff x="5582117" y="673536"/>
            <a:chExt cx="2581889" cy="4943015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FE23B52B-41F0-45CD-B6C3-5F865864B728}"/>
                </a:ext>
              </a:extLst>
            </p:cNvPr>
            <p:cNvGrpSpPr/>
            <p:nvPr/>
          </p:nvGrpSpPr>
          <p:grpSpPr>
            <a:xfrm>
              <a:off x="5582117" y="673536"/>
              <a:ext cx="2581889" cy="4943015"/>
              <a:chOff x="2307959" y="276660"/>
              <a:chExt cx="2581889" cy="5161680"/>
            </a:xfrm>
          </p:grpSpPr>
          <p:pic>
            <p:nvPicPr>
              <p:cNvPr id="87" name="그림 86">
                <a:extLst>
                  <a:ext uri="{FF2B5EF4-FFF2-40B4-BE49-F238E27FC236}">
                    <a16:creationId xmlns:a16="http://schemas.microsoft.com/office/drawing/2014/main" id="{AA1E5280-5CC2-439B-B7CB-D423074E9E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2355349" y="476275"/>
                <a:ext cx="2486875" cy="4743400"/>
              </a:xfrm>
              <a:prstGeom prst="rect">
                <a:avLst/>
              </a:prstGeom>
            </p:spPr>
          </p:pic>
          <p:pic>
            <p:nvPicPr>
              <p:cNvPr id="88" name="Picture 4">
                <a:extLst>
                  <a:ext uri="{FF2B5EF4-FFF2-40B4-BE49-F238E27FC236}">
                    <a16:creationId xmlns:a16="http://schemas.microsoft.com/office/drawing/2014/main" id="{5A587A0F-0773-47C8-ACF1-B09F52C05460}"/>
                  </a:ext>
                </a:extLst>
              </p:cNvPr>
              <p:cNvPicPr/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2307959" y="276660"/>
                <a:ext cx="2581889" cy="516168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E0F856B7-CAFD-4F3E-9D7F-9913B61912D3}"/>
                </a:ext>
              </a:extLst>
            </p:cNvPr>
            <p:cNvSpPr/>
            <p:nvPr/>
          </p:nvSpPr>
          <p:spPr>
            <a:xfrm>
              <a:off x="5653288" y="1074420"/>
              <a:ext cx="2416576" cy="43327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6" name="직선 연결선 295">
              <a:extLst>
                <a:ext uri="{FF2B5EF4-FFF2-40B4-BE49-F238E27FC236}">
                  <a16:creationId xmlns:a16="http://schemas.microsoft.com/office/drawing/2014/main" id="{27CEF01D-87DD-4FB3-A367-AECCB41DD5F4}"/>
                </a:ext>
              </a:extLst>
            </p:cNvPr>
            <p:cNvCxnSpPr>
              <a:cxnSpLocks/>
            </p:cNvCxnSpPr>
            <p:nvPr/>
          </p:nvCxnSpPr>
          <p:spPr>
            <a:xfrm>
              <a:off x="5653288" y="2290912"/>
              <a:ext cx="24165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5E064B72-1E03-4DF5-A89E-552D3795AC85}"/>
                </a:ext>
              </a:extLst>
            </p:cNvPr>
            <p:cNvCxnSpPr>
              <a:cxnSpLocks/>
            </p:cNvCxnSpPr>
            <p:nvPr/>
          </p:nvCxnSpPr>
          <p:spPr>
            <a:xfrm>
              <a:off x="5653288" y="2578751"/>
              <a:ext cx="24165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FA6B84A4-4070-4683-8656-9CBB1BBE0791}"/>
                </a:ext>
              </a:extLst>
            </p:cNvPr>
            <p:cNvCxnSpPr/>
            <p:nvPr/>
          </p:nvCxnSpPr>
          <p:spPr>
            <a:xfrm>
              <a:off x="6370320" y="2291508"/>
              <a:ext cx="0" cy="2878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BCA36BF6-1FA3-41A6-A8AE-922B9BA24AB7}"/>
                </a:ext>
              </a:extLst>
            </p:cNvPr>
            <p:cNvSpPr txBox="1"/>
            <p:nvPr/>
          </p:nvSpPr>
          <p:spPr>
            <a:xfrm>
              <a:off x="5629507" y="2306153"/>
              <a:ext cx="71703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/>
                <a:t>기간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D4CCD78-431C-4C33-836C-A192DAD9690B}"/>
                </a:ext>
              </a:extLst>
            </p:cNvPr>
            <p:cNvSpPr txBox="1"/>
            <p:nvPr/>
          </p:nvSpPr>
          <p:spPr>
            <a:xfrm>
              <a:off x="6370320" y="2296421"/>
              <a:ext cx="169954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/>
                <a:t>2021.01.01~</a:t>
              </a:r>
              <a:r>
                <a:rPr lang="ko-KR" altLang="en-US" sz="1300" dirty="0"/>
                <a:t>현재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9F5C21F-B0E3-4E3A-859B-F51C4B2D703E}"/>
                </a:ext>
              </a:extLst>
            </p:cNvPr>
            <p:cNvSpPr txBox="1"/>
            <p:nvPr/>
          </p:nvSpPr>
          <p:spPr>
            <a:xfrm>
              <a:off x="5605664" y="2642283"/>
              <a:ext cx="241657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/>
                <a:t>2021.01.01</a:t>
              </a:r>
              <a:r>
                <a:rPr lang="ko-KR" altLang="en-US" sz="1300" dirty="0"/>
                <a:t> </a:t>
              </a:r>
              <a:r>
                <a:rPr lang="en-US" altLang="ko-KR" sz="1300" dirty="0"/>
                <a:t>:</a:t>
              </a:r>
              <a:r>
                <a:rPr lang="ko-KR" altLang="en-US" sz="1300" dirty="0"/>
                <a:t> 거리</a:t>
              </a:r>
              <a:r>
                <a:rPr lang="en-US" altLang="ko-KR" sz="1300" dirty="0"/>
                <a:t>, </a:t>
              </a:r>
              <a:r>
                <a:rPr lang="ko-KR" altLang="en-US" sz="1300" dirty="0"/>
                <a:t>시간</a:t>
              </a:r>
              <a:r>
                <a:rPr lang="en-US" altLang="ko-KR" sz="1300" dirty="0"/>
                <a:t>, </a:t>
              </a:r>
              <a:r>
                <a:rPr lang="ko-KR" altLang="en-US" sz="1300" dirty="0" err="1"/>
                <a:t>평속</a:t>
              </a:r>
              <a:endParaRPr lang="ko-KR" altLang="en-US" sz="1300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43A1813-EE48-4EB4-8B0B-6679CBA1EB4B}"/>
                </a:ext>
              </a:extLst>
            </p:cNvPr>
            <p:cNvSpPr txBox="1"/>
            <p:nvPr/>
          </p:nvSpPr>
          <p:spPr>
            <a:xfrm>
              <a:off x="5605664" y="2948396"/>
              <a:ext cx="241657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/>
                <a:t>2021.01.02</a:t>
              </a:r>
              <a:r>
                <a:rPr lang="ko-KR" altLang="en-US" sz="1300" dirty="0"/>
                <a:t> </a:t>
              </a:r>
              <a:r>
                <a:rPr lang="en-US" altLang="ko-KR" sz="1300" dirty="0"/>
                <a:t>:</a:t>
              </a:r>
              <a:r>
                <a:rPr lang="ko-KR" altLang="en-US" sz="1300" dirty="0"/>
                <a:t> 거리</a:t>
              </a:r>
              <a:r>
                <a:rPr lang="en-US" altLang="ko-KR" sz="1300" dirty="0"/>
                <a:t>, </a:t>
              </a:r>
              <a:r>
                <a:rPr lang="ko-KR" altLang="en-US" sz="1300" dirty="0"/>
                <a:t>시간</a:t>
              </a:r>
              <a:r>
                <a:rPr lang="en-US" altLang="ko-KR" sz="1300" dirty="0"/>
                <a:t>, </a:t>
              </a:r>
              <a:r>
                <a:rPr lang="ko-KR" altLang="en-US" sz="1300" dirty="0" err="1"/>
                <a:t>평속</a:t>
              </a:r>
              <a:endParaRPr lang="ko-KR" altLang="en-US" sz="1300" dirty="0"/>
            </a:p>
          </p:txBody>
        </p:sp>
        <p:sp>
          <p:nvSpPr>
            <p:cNvPr id="305" name="화살표: 아래쪽 304">
              <a:extLst>
                <a:ext uri="{FF2B5EF4-FFF2-40B4-BE49-F238E27FC236}">
                  <a16:creationId xmlns:a16="http://schemas.microsoft.com/office/drawing/2014/main" id="{F0096959-4FA4-44A6-89FB-9F0D2B7ABDE3}"/>
                </a:ext>
              </a:extLst>
            </p:cNvPr>
            <p:cNvSpPr/>
            <p:nvPr/>
          </p:nvSpPr>
          <p:spPr>
            <a:xfrm>
              <a:off x="6568440" y="3332602"/>
              <a:ext cx="594360" cy="1379657"/>
            </a:xfrm>
            <a:prstGeom prst="downArrow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F92605E-8118-488C-84FE-51B3184D6109}"/>
                </a:ext>
              </a:extLst>
            </p:cNvPr>
            <p:cNvSpPr txBox="1"/>
            <p:nvPr/>
          </p:nvSpPr>
          <p:spPr>
            <a:xfrm>
              <a:off x="5605664" y="4767316"/>
              <a:ext cx="241657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/>
                <a:t>2021.09.06</a:t>
              </a:r>
              <a:r>
                <a:rPr lang="ko-KR" altLang="en-US" sz="1300" dirty="0"/>
                <a:t> </a:t>
              </a:r>
              <a:r>
                <a:rPr lang="en-US" altLang="ko-KR" sz="1300" dirty="0"/>
                <a:t>:</a:t>
              </a:r>
              <a:r>
                <a:rPr lang="ko-KR" altLang="en-US" sz="1300" dirty="0"/>
                <a:t> 거리</a:t>
              </a:r>
              <a:r>
                <a:rPr lang="en-US" altLang="ko-KR" sz="1300" dirty="0"/>
                <a:t>, </a:t>
              </a:r>
              <a:r>
                <a:rPr lang="ko-KR" altLang="en-US" sz="1300" dirty="0"/>
                <a:t>시간</a:t>
              </a:r>
              <a:r>
                <a:rPr lang="en-US" altLang="ko-KR" sz="1300" dirty="0"/>
                <a:t>, </a:t>
              </a:r>
              <a:r>
                <a:rPr lang="ko-KR" altLang="en-US" sz="1300" dirty="0" err="1"/>
                <a:t>평속</a:t>
              </a:r>
              <a:endParaRPr lang="ko-KR" altLang="en-US" sz="1300" dirty="0"/>
            </a:p>
          </p:txBody>
        </p:sp>
        <p:graphicFrame>
          <p:nvGraphicFramePr>
            <p:cNvPr id="308" name="차트 307">
              <a:extLst>
                <a:ext uri="{FF2B5EF4-FFF2-40B4-BE49-F238E27FC236}">
                  <a16:creationId xmlns:a16="http://schemas.microsoft.com/office/drawing/2014/main" id="{FB8936A7-8860-41DA-BB70-523D73701ED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72599475"/>
                </p:ext>
              </p:extLst>
            </p:nvPr>
          </p:nvGraphicFramePr>
          <p:xfrm>
            <a:off x="5617589" y="1004432"/>
            <a:ext cx="2392726" cy="12637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1BF51F2-8F2A-4D7A-A861-82A5693126D0}"/>
              </a:ext>
            </a:extLst>
          </p:cNvPr>
          <p:cNvGrpSpPr/>
          <p:nvPr/>
        </p:nvGrpSpPr>
        <p:grpSpPr>
          <a:xfrm>
            <a:off x="1027620" y="675889"/>
            <a:ext cx="2534265" cy="4962065"/>
            <a:chOff x="1027620" y="675889"/>
            <a:chExt cx="2534265" cy="4962065"/>
          </a:xfrm>
        </p:grpSpPr>
        <p:pic>
          <p:nvPicPr>
            <p:cNvPr id="330" name="그래픽 109"/>
            <p:cNvPicPr/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291680" y="4626000"/>
              <a:ext cx="226440" cy="17172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63" name="그룹 362"/>
            <p:cNvGrpSpPr/>
            <p:nvPr/>
          </p:nvGrpSpPr>
          <p:grpSpPr>
            <a:xfrm>
              <a:off x="1027620" y="675889"/>
              <a:ext cx="2534265" cy="4962065"/>
              <a:chOff x="2307959" y="276660"/>
              <a:chExt cx="2581889" cy="5161680"/>
            </a:xfrm>
          </p:grpSpPr>
          <p:pic>
            <p:nvPicPr>
              <p:cNvPr id="331" name="그림 330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2355349" y="476275"/>
                <a:ext cx="2486875" cy="4743400"/>
              </a:xfrm>
              <a:prstGeom prst="rect">
                <a:avLst/>
              </a:prstGeom>
            </p:spPr>
          </p:pic>
          <p:pic>
            <p:nvPicPr>
              <p:cNvPr id="314" name="Picture 4"/>
              <p:cNvPicPr/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2307959" y="276660"/>
                <a:ext cx="2581889" cy="516168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88AA6C1-E992-4933-B50D-7BF352A9BAA6}"/>
                </a:ext>
              </a:extLst>
            </p:cNvPr>
            <p:cNvSpPr/>
            <p:nvPr/>
          </p:nvSpPr>
          <p:spPr>
            <a:xfrm>
              <a:off x="1097917" y="1133697"/>
              <a:ext cx="2392725" cy="42413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30F0519-FF04-4117-9B0B-E519C626D6AE}"/>
                </a:ext>
              </a:extLst>
            </p:cNvPr>
            <p:cNvCxnSpPr/>
            <p:nvPr/>
          </p:nvCxnSpPr>
          <p:spPr>
            <a:xfrm>
              <a:off x="1097917" y="1492638"/>
              <a:ext cx="23927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42DD4EB5-E70C-4337-932A-3F74A5065FDA}"/>
                </a:ext>
              </a:extLst>
            </p:cNvPr>
            <p:cNvCxnSpPr/>
            <p:nvPr/>
          </p:nvCxnSpPr>
          <p:spPr>
            <a:xfrm>
              <a:off x="1097917" y="3433846"/>
              <a:ext cx="23927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DD7B85-6B1E-4656-86E6-DC125402D2AF}"/>
                </a:ext>
              </a:extLst>
            </p:cNvPr>
            <p:cNvSpPr txBox="1"/>
            <p:nvPr/>
          </p:nvSpPr>
          <p:spPr>
            <a:xfrm>
              <a:off x="1051170" y="2290912"/>
              <a:ext cx="2392725" cy="26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플로깅</a:t>
              </a:r>
              <a:r>
                <a:rPr lang="ko-KR" altLang="en-US" sz="1200" dirty="0"/>
                <a:t> 인증하기</a:t>
              </a:r>
              <a:r>
                <a:rPr lang="en-US" altLang="ko-KR" sz="1200" dirty="0"/>
                <a:t>(0/1)</a:t>
              </a:r>
              <a:endParaRPr lang="ko-KR" altLang="en-US" sz="12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D6C871C-56F2-4D6F-A0AA-227E5590C36F}"/>
                </a:ext>
              </a:extLst>
            </p:cNvPr>
            <p:cNvSpPr txBox="1"/>
            <p:nvPr/>
          </p:nvSpPr>
          <p:spPr>
            <a:xfrm>
              <a:off x="1051171" y="1876429"/>
              <a:ext cx="2392725" cy="26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1km </a:t>
              </a:r>
              <a:r>
                <a:rPr lang="ko-KR" altLang="en-US" sz="1200" dirty="0" err="1"/>
                <a:t>플로깅</a:t>
              </a:r>
              <a:r>
                <a:rPr lang="ko-KR" altLang="en-US" sz="1200" dirty="0"/>
                <a:t> 하기</a:t>
              </a:r>
              <a:r>
                <a:rPr lang="en-US" altLang="ko-KR" sz="1200" dirty="0"/>
                <a:t>( 761 / 1,000m )</a:t>
              </a:r>
              <a:endParaRPr lang="ko-KR" altLang="en-US" sz="1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1A32952-95D8-4D5D-B125-954F2BA0AFE1}"/>
                </a:ext>
              </a:extLst>
            </p:cNvPr>
            <p:cNvSpPr txBox="1"/>
            <p:nvPr/>
          </p:nvSpPr>
          <p:spPr>
            <a:xfrm>
              <a:off x="1119887" y="1162370"/>
              <a:ext cx="2301220" cy="295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함께 도전하는 미션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E46AD5A-3DE9-4E63-90DC-816C604329DF}"/>
                </a:ext>
              </a:extLst>
            </p:cNvPr>
            <p:cNvSpPr/>
            <p:nvPr/>
          </p:nvSpPr>
          <p:spPr>
            <a:xfrm>
              <a:off x="1142676" y="2142716"/>
              <a:ext cx="2278432" cy="794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D4352FE-542B-43F6-AB43-9E038A20A67D}"/>
                </a:ext>
              </a:extLst>
            </p:cNvPr>
            <p:cNvSpPr/>
            <p:nvPr/>
          </p:nvSpPr>
          <p:spPr>
            <a:xfrm>
              <a:off x="1142676" y="2160459"/>
              <a:ext cx="1705314" cy="4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8FBFD01-1D3C-4B2B-9627-F72C2AED2A6B}"/>
                </a:ext>
              </a:extLst>
            </p:cNvPr>
            <p:cNvSpPr/>
            <p:nvPr/>
          </p:nvSpPr>
          <p:spPr>
            <a:xfrm>
              <a:off x="1142676" y="2579347"/>
              <a:ext cx="2278432" cy="794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436DFD21-007F-4F96-BF51-4D7A1B89C44B}"/>
                </a:ext>
              </a:extLst>
            </p:cNvPr>
            <p:cNvCxnSpPr/>
            <p:nvPr/>
          </p:nvCxnSpPr>
          <p:spPr>
            <a:xfrm>
              <a:off x="1097917" y="1876429"/>
              <a:ext cx="23927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6E49C662-E60D-4AFF-8AA3-7C4336B925DD}"/>
                </a:ext>
              </a:extLst>
            </p:cNvPr>
            <p:cNvCxnSpPr/>
            <p:nvPr/>
          </p:nvCxnSpPr>
          <p:spPr>
            <a:xfrm>
              <a:off x="2277731" y="1492638"/>
              <a:ext cx="0" cy="38379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101F22A4-875F-4F38-87DF-4215C3BEC6BE}"/>
                </a:ext>
              </a:extLst>
            </p:cNvPr>
            <p:cNvSpPr txBox="1"/>
            <p:nvPr/>
          </p:nvSpPr>
          <p:spPr>
            <a:xfrm>
              <a:off x="1097917" y="1537723"/>
              <a:ext cx="1174392" cy="29587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진행중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C9C4A0E-5096-494A-BA23-929E332924DE}"/>
                </a:ext>
              </a:extLst>
            </p:cNvPr>
            <p:cNvSpPr txBox="1"/>
            <p:nvPr/>
          </p:nvSpPr>
          <p:spPr>
            <a:xfrm>
              <a:off x="2277731" y="1531259"/>
              <a:ext cx="1212911" cy="295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진행 가능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A133BD9-3ADC-4016-A472-5D34BAAFEB4E}"/>
                </a:ext>
              </a:extLst>
            </p:cNvPr>
            <p:cNvSpPr txBox="1"/>
            <p:nvPr/>
          </p:nvSpPr>
          <p:spPr>
            <a:xfrm>
              <a:off x="1119887" y="3464999"/>
              <a:ext cx="1174392" cy="29587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미션 완료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5701B6D-A91D-4B68-9994-5AB3BE1A7BAF}"/>
                </a:ext>
              </a:extLst>
            </p:cNvPr>
            <p:cNvSpPr txBox="1"/>
            <p:nvPr/>
          </p:nvSpPr>
          <p:spPr>
            <a:xfrm>
              <a:off x="1051170" y="3799166"/>
              <a:ext cx="2392725" cy="443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아름다운 가게에 방치된 일회용품 </a:t>
              </a:r>
              <a:r>
                <a:rPr lang="ko-KR" altLang="en-US" sz="1200" dirty="0" err="1"/>
                <a:t>가져다주기</a:t>
              </a:r>
              <a:r>
                <a:rPr lang="en-US" altLang="ko-KR" sz="1200" dirty="0"/>
                <a:t>( 1 / 1 )</a:t>
              </a:r>
              <a:endParaRPr lang="ko-KR" altLang="en-US" sz="1200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79E0572-A171-48F9-A6B5-15E731F7BB46}"/>
                </a:ext>
              </a:extLst>
            </p:cNvPr>
            <p:cNvSpPr/>
            <p:nvPr/>
          </p:nvSpPr>
          <p:spPr>
            <a:xfrm>
              <a:off x="1142676" y="4238437"/>
              <a:ext cx="2278432" cy="79437"/>
            </a:xfrm>
            <a:prstGeom prst="rect">
              <a:avLst/>
            </a:prstGeom>
            <a:solidFill>
              <a:srgbClr val="5B6E7E"/>
            </a:solidFill>
            <a:ln>
              <a:solidFill>
                <a:srgbClr val="5B6E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220806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4"/>
          <p:cNvSpPr/>
          <p:nvPr/>
        </p:nvSpPr>
        <p:spPr>
          <a:xfrm>
            <a:off x="264600" y="4548960"/>
            <a:ext cx="1526040" cy="303480"/>
          </a:xfrm>
          <a:prstGeom prst="rect">
            <a:avLst/>
          </a:prstGeom>
          <a:noFill/>
          <a:ln>
            <a:noFill/>
          </a:ln>
        </p:spPr>
        <p:txBody>
          <a:bodyPr lIns="89999" tIns="44999" rIns="89999" bIns="44999"/>
          <a:lstStyle/>
          <a:p>
            <a:pPr>
              <a:lnSpc>
                <a:spcPct val="100000"/>
              </a:lnSpc>
              <a:defRPr/>
            </a:pPr>
            <a:r>
              <a:rPr lang="en-US" sz="1400" b="0" strike="noStrike" spc="-1">
                <a:solidFill>
                  <a:srgbClr val="FFFFFF"/>
                </a:solidFill>
                <a:latin typeface="나눔고딕"/>
                <a:ea typeface="나눔고딕"/>
              </a:rPr>
              <a:t>스토리보드</a:t>
            </a:r>
            <a:endParaRPr lang="en-US" sz="1400" b="0" strike="noStrike" spc="-1">
              <a:latin typeface="나눔고딕"/>
            </a:endParaRPr>
          </a:p>
        </p:txBody>
      </p:sp>
      <p:sp>
        <p:nvSpPr>
          <p:cNvPr id="94" name="CustomShape 2">
            <a:extLst>
              <a:ext uri="{FF2B5EF4-FFF2-40B4-BE49-F238E27FC236}">
                <a16:creationId xmlns:a16="http://schemas.microsoft.com/office/drawing/2014/main" id="{C815BB57-3A9C-4095-A869-7BF5B8332BD0}"/>
              </a:ext>
            </a:extLst>
          </p:cNvPr>
          <p:cNvSpPr/>
          <p:nvPr/>
        </p:nvSpPr>
        <p:spPr>
          <a:xfrm>
            <a:off x="2198172" y="286367"/>
            <a:ext cx="4579920" cy="303480"/>
          </a:xfrm>
          <a:prstGeom prst="rect">
            <a:avLst/>
          </a:prstGeom>
          <a:noFill/>
          <a:ln>
            <a:noFill/>
          </a:ln>
        </p:spPr>
        <p:txBody>
          <a:bodyPr lIns="89999" tIns="44999" rIns="89999" bIns="44999"/>
          <a:lstStyle/>
          <a:p>
            <a:pPr algn="ctr">
              <a:lnSpc>
                <a:spcPct val="100000"/>
              </a:lnSpc>
              <a:defRPr/>
            </a:pPr>
            <a:r>
              <a:rPr lang="en-US" altLang="ko-KR" sz="1400" b="0" strike="noStrike" spc="-1" dirty="0">
                <a:latin typeface="나눔고딕"/>
              </a:rPr>
              <a:t>&lt; </a:t>
            </a:r>
            <a:r>
              <a:rPr lang="ko-KR" altLang="en-US" sz="1400" spc="-1" dirty="0">
                <a:latin typeface="나눔고딕"/>
              </a:rPr>
              <a:t>동호회</a:t>
            </a:r>
            <a:r>
              <a:rPr lang="en-US" altLang="ko-KR" sz="1400" spc="-1" dirty="0">
                <a:latin typeface="나눔고딕"/>
              </a:rPr>
              <a:t>, </a:t>
            </a:r>
            <a:r>
              <a:rPr lang="ko-KR" altLang="en-US" sz="1400" spc="-1" dirty="0">
                <a:latin typeface="나눔고딕"/>
              </a:rPr>
              <a:t>캠페인 사이트 </a:t>
            </a:r>
            <a:r>
              <a:rPr lang="en-US" altLang="ko-KR" sz="1400" spc="-1" dirty="0">
                <a:latin typeface="나눔고딕"/>
              </a:rPr>
              <a:t>&gt;</a:t>
            </a:r>
            <a:endParaRPr lang="en-US" sz="1400" b="0" strike="noStrike" spc="-1" dirty="0">
              <a:latin typeface="나눔고딕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7F77916-5AC1-40AA-B795-9A1E927ABD05}"/>
              </a:ext>
            </a:extLst>
          </p:cNvPr>
          <p:cNvGrpSpPr/>
          <p:nvPr/>
        </p:nvGrpSpPr>
        <p:grpSpPr>
          <a:xfrm>
            <a:off x="5570631" y="696681"/>
            <a:ext cx="2581889" cy="4943015"/>
            <a:chOff x="887692" y="691824"/>
            <a:chExt cx="2581889" cy="4943015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38C2D1F0-0EB5-4299-B85F-EFA420A58BA3}"/>
                </a:ext>
              </a:extLst>
            </p:cNvPr>
            <p:cNvGrpSpPr/>
            <p:nvPr/>
          </p:nvGrpSpPr>
          <p:grpSpPr>
            <a:xfrm>
              <a:off x="887692" y="691824"/>
              <a:ext cx="2581889" cy="4943015"/>
              <a:chOff x="2307959" y="276660"/>
              <a:chExt cx="2581889" cy="5161680"/>
            </a:xfrm>
          </p:grpSpPr>
          <p:pic>
            <p:nvPicPr>
              <p:cNvPr id="72" name="그림 71">
                <a:extLst>
                  <a:ext uri="{FF2B5EF4-FFF2-40B4-BE49-F238E27FC236}">
                    <a16:creationId xmlns:a16="http://schemas.microsoft.com/office/drawing/2014/main" id="{019FAE6D-B149-47AE-8FD0-1F72E92DCE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2355349" y="476275"/>
                <a:ext cx="2486875" cy="4743400"/>
              </a:xfrm>
              <a:prstGeom prst="rect">
                <a:avLst/>
              </a:prstGeom>
            </p:spPr>
          </p:pic>
          <p:pic>
            <p:nvPicPr>
              <p:cNvPr id="74" name="Picture 4">
                <a:extLst>
                  <a:ext uri="{FF2B5EF4-FFF2-40B4-BE49-F238E27FC236}">
                    <a16:creationId xmlns:a16="http://schemas.microsoft.com/office/drawing/2014/main" id="{BF6D7E4F-21C0-47F3-941B-B3FF94561900}"/>
                  </a:ext>
                </a:extLst>
              </p:cNvPr>
              <p:cNvPicPr/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2307959" y="276660"/>
                <a:ext cx="2581889" cy="516168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78267FB-E609-4256-B6AD-99B03A2BC154}"/>
                </a:ext>
              </a:extLst>
            </p:cNvPr>
            <p:cNvSpPr/>
            <p:nvPr/>
          </p:nvSpPr>
          <p:spPr>
            <a:xfrm>
              <a:off x="958863" y="1074420"/>
              <a:ext cx="2416576" cy="43327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9030369C-7BA4-4FBB-9AEF-CFBD42C42966}"/>
                </a:ext>
              </a:extLst>
            </p:cNvPr>
            <p:cNvCxnSpPr>
              <a:cxnSpLocks/>
            </p:cNvCxnSpPr>
            <p:nvPr/>
          </p:nvCxnSpPr>
          <p:spPr>
            <a:xfrm>
              <a:off x="965907" y="1463607"/>
              <a:ext cx="24165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94BA4C03-088D-4F4F-AFD6-BF739D20E593}"/>
                </a:ext>
              </a:extLst>
            </p:cNvPr>
            <p:cNvCxnSpPr>
              <a:cxnSpLocks/>
            </p:cNvCxnSpPr>
            <p:nvPr/>
          </p:nvCxnSpPr>
          <p:spPr>
            <a:xfrm>
              <a:off x="965907" y="1867545"/>
              <a:ext cx="24165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550E966D-44B0-40BC-9C6F-AC02DB502A8E}"/>
                </a:ext>
              </a:extLst>
            </p:cNvPr>
            <p:cNvCxnSpPr>
              <a:cxnSpLocks/>
            </p:cNvCxnSpPr>
            <p:nvPr/>
          </p:nvCxnSpPr>
          <p:spPr>
            <a:xfrm>
              <a:off x="2181239" y="1476350"/>
              <a:ext cx="0" cy="40334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6E6F7F0-550B-466E-A66F-95A24205A821}"/>
                </a:ext>
              </a:extLst>
            </p:cNvPr>
            <p:cNvSpPr txBox="1"/>
            <p:nvPr/>
          </p:nvSpPr>
          <p:spPr>
            <a:xfrm>
              <a:off x="947636" y="1973265"/>
              <a:ext cx="24165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* </a:t>
              </a:r>
              <a:r>
                <a:rPr lang="ko-KR" altLang="en-US" sz="1100" dirty="0"/>
                <a:t>추천 친구 </a:t>
              </a:r>
              <a:r>
                <a:rPr lang="en-US" altLang="ko-KR" sz="1100" dirty="0"/>
                <a:t>1 </a:t>
              </a:r>
              <a:r>
                <a:rPr lang="ko-KR" altLang="en-US" sz="1100" dirty="0"/>
                <a:t>사진과 닉네임</a:t>
              </a:r>
            </a:p>
          </p:txBody>
        </p:sp>
        <p:sp>
          <p:nvSpPr>
            <p:cNvPr id="82" name="화살표: 아래쪽 81">
              <a:extLst>
                <a:ext uri="{FF2B5EF4-FFF2-40B4-BE49-F238E27FC236}">
                  <a16:creationId xmlns:a16="http://schemas.microsoft.com/office/drawing/2014/main" id="{70248B70-EFD9-4751-B2B8-C8ABEFCE4DC8}"/>
                </a:ext>
              </a:extLst>
            </p:cNvPr>
            <p:cNvSpPr/>
            <p:nvPr/>
          </p:nvSpPr>
          <p:spPr>
            <a:xfrm>
              <a:off x="1858744" y="3014249"/>
              <a:ext cx="594360" cy="1379657"/>
            </a:xfrm>
            <a:prstGeom prst="downArrow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8501739-252D-497A-879A-5B5B7A763EEB}"/>
                </a:ext>
              </a:extLst>
            </p:cNvPr>
            <p:cNvSpPr txBox="1"/>
            <p:nvPr/>
          </p:nvSpPr>
          <p:spPr>
            <a:xfrm>
              <a:off x="979995" y="4850655"/>
              <a:ext cx="24165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* </a:t>
              </a:r>
              <a:r>
                <a:rPr lang="ko-KR" altLang="en-US" sz="1100" dirty="0"/>
                <a:t>추천 친구 </a:t>
              </a:r>
              <a:r>
                <a:rPr lang="en-US" altLang="ko-KR" sz="1100" dirty="0"/>
                <a:t>210</a:t>
              </a:r>
              <a:endParaRPr lang="ko-KR" altLang="en-US" sz="1100" dirty="0"/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ED56008C-7898-46DD-A093-D185FB089AD6}"/>
                </a:ext>
              </a:extLst>
            </p:cNvPr>
            <p:cNvCxnSpPr>
              <a:cxnSpLocks/>
            </p:cNvCxnSpPr>
            <p:nvPr/>
          </p:nvCxnSpPr>
          <p:spPr>
            <a:xfrm>
              <a:off x="958863" y="1466315"/>
              <a:ext cx="24165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BE06BC8-71AA-4271-BC55-4E04D242EF5D}"/>
                </a:ext>
              </a:extLst>
            </p:cNvPr>
            <p:cNvSpPr txBox="1"/>
            <p:nvPr/>
          </p:nvSpPr>
          <p:spPr>
            <a:xfrm>
              <a:off x="1020575" y="1133697"/>
              <a:ext cx="23072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000" dirty="0"/>
                <a:t> 친구 검색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ACDEA3F-E34E-4A5F-963B-60D3A6F87B3A}"/>
                </a:ext>
              </a:extLst>
            </p:cNvPr>
            <p:cNvSpPr txBox="1"/>
            <p:nvPr/>
          </p:nvSpPr>
          <p:spPr>
            <a:xfrm>
              <a:off x="965907" y="1492638"/>
              <a:ext cx="12153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캠페인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84CFC55-233B-454B-8A13-80E7CA66A804}"/>
                </a:ext>
              </a:extLst>
            </p:cNvPr>
            <p:cNvSpPr txBox="1"/>
            <p:nvPr/>
          </p:nvSpPr>
          <p:spPr>
            <a:xfrm>
              <a:off x="2196059" y="1492638"/>
              <a:ext cx="1200512" cy="30777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그룹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8463467-A2ED-4932-8161-640AE764BE7D}"/>
                </a:ext>
              </a:extLst>
            </p:cNvPr>
            <p:cNvSpPr txBox="1"/>
            <p:nvPr/>
          </p:nvSpPr>
          <p:spPr>
            <a:xfrm>
              <a:off x="965907" y="2385494"/>
              <a:ext cx="24165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* </a:t>
              </a:r>
              <a:r>
                <a:rPr lang="ko-KR" altLang="en-US" sz="1100" dirty="0"/>
                <a:t>추천 친구 </a:t>
              </a:r>
              <a:r>
                <a:rPr lang="en-US" altLang="ko-KR" sz="1100" dirty="0"/>
                <a:t>2</a:t>
              </a:r>
              <a:endParaRPr lang="ko-KR" altLang="en-US" sz="11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0C61692-EC58-4BCD-8DF0-07701BA1A4DF}"/>
                </a:ext>
              </a:extLst>
            </p:cNvPr>
            <p:cNvSpPr txBox="1"/>
            <p:nvPr/>
          </p:nvSpPr>
          <p:spPr>
            <a:xfrm>
              <a:off x="979995" y="5147945"/>
              <a:ext cx="24165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…</a:t>
              </a:r>
              <a:endParaRPr lang="ko-KR" altLang="en-US" sz="1100" dirty="0"/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A4B3C8CA-B89F-4A60-A70A-70B9EAE69522}"/>
                </a:ext>
              </a:extLst>
            </p:cNvPr>
            <p:cNvCxnSpPr>
              <a:cxnSpLocks/>
            </p:cNvCxnSpPr>
            <p:nvPr/>
          </p:nvCxnSpPr>
          <p:spPr>
            <a:xfrm>
              <a:off x="965907" y="2308920"/>
              <a:ext cx="24165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8EC5E889-FB13-4029-93AD-67F223C52DD3}"/>
                </a:ext>
              </a:extLst>
            </p:cNvPr>
            <p:cNvCxnSpPr>
              <a:cxnSpLocks/>
            </p:cNvCxnSpPr>
            <p:nvPr/>
          </p:nvCxnSpPr>
          <p:spPr>
            <a:xfrm>
              <a:off x="965907" y="4767316"/>
              <a:ext cx="24165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8F4E4E72-3B71-4228-AC5B-FC1DEE43C775}"/>
                </a:ext>
              </a:extLst>
            </p:cNvPr>
            <p:cNvCxnSpPr>
              <a:cxnSpLocks/>
            </p:cNvCxnSpPr>
            <p:nvPr/>
          </p:nvCxnSpPr>
          <p:spPr>
            <a:xfrm>
              <a:off x="965907" y="5190861"/>
              <a:ext cx="24165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4DED6B7-D67A-4EAE-A93B-A08C2C4B0DEC}"/>
              </a:ext>
            </a:extLst>
          </p:cNvPr>
          <p:cNvGrpSpPr/>
          <p:nvPr/>
        </p:nvGrpSpPr>
        <p:grpSpPr>
          <a:xfrm>
            <a:off x="991481" y="717691"/>
            <a:ext cx="2581889" cy="4943015"/>
            <a:chOff x="5582117" y="673536"/>
            <a:chExt cx="2581889" cy="4943015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FE23B52B-41F0-45CD-B6C3-5F865864B728}"/>
                </a:ext>
              </a:extLst>
            </p:cNvPr>
            <p:cNvGrpSpPr/>
            <p:nvPr/>
          </p:nvGrpSpPr>
          <p:grpSpPr>
            <a:xfrm>
              <a:off x="5582117" y="673536"/>
              <a:ext cx="2581889" cy="4943015"/>
              <a:chOff x="2307959" y="276660"/>
              <a:chExt cx="2581889" cy="5161680"/>
            </a:xfrm>
          </p:grpSpPr>
          <p:pic>
            <p:nvPicPr>
              <p:cNvPr id="87" name="그림 86">
                <a:extLst>
                  <a:ext uri="{FF2B5EF4-FFF2-40B4-BE49-F238E27FC236}">
                    <a16:creationId xmlns:a16="http://schemas.microsoft.com/office/drawing/2014/main" id="{AA1E5280-5CC2-439B-B7CB-D423074E9E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2355349" y="476275"/>
                <a:ext cx="2486875" cy="4743400"/>
              </a:xfrm>
              <a:prstGeom prst="rect">
                <a:avLst/>
              </a:prstGeom>
            </p:spPr>
          </p:pic>
          <p:pic>
            <p:nvPicPr>
              <p:cNvPr id="88" name="Picture 4">
                <a:extLst>
                  <a:ext uri="{FF2B5EF4-FFF2-40B4-BE49-F238E27FC236}">
                    <a16:creationId xmlns:a16="http://schemas.microsoft.com/office/drawing/2014/main" id="{5A587A0F-0773-47C8-ACF1-B09F52C05460}"/>
                  </a:ext>
                </a:extLst>
              </p:cNvPr>
              <p:cNvPicPr/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2307959" y="276660"/>
                <a:ext cx="2581889" cy="516168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E0F856B7-CAFD-4F3E-9D7F-9913B61912D3}"/>
                </a:ext>
              </a:extLst>
            </p:cNvPr>
            <p:cNvSpPr/>
            <p:nvPr/>
          </p:nvSpPr>
          <p:spPr>
            <a:xfrm>
              <a:off x="5653288" y="1074420"/>
              <a:ext cx="2416576" cy="43327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6" name="직선 연결선 295">
              <a:extLst>
                <a:ext uri="{FF2B5EF4-FFF2-40B4-BE49-F238E27FC236}">
                  <a16:creationId xmlns:a16="http://schemas.microsoft.com/office/drawing/2014/main" id="{27CEF01D-87DD-4FB3-A367-AECCB41DD5F4}"/>
                </a:ext>
              </a:extLst>
            </p:cNvPr>
            <p:cNvCxnSpPr>
              <a:cxnSpLocks/>
            </p:cNvCxnSpPr>
            <p:nvPr/>
          </p:nvCxnSpPr>
          <p:spPr>
            <a:xfrm>
              <a:off x="5660332" y="1463607"/>
              <a:ext cx="24165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5E064B72-1E03-4DF5-A89E-552D3795AC85}"/>
                </a:ext>
              </a:extLst>
            </p:cNvPr>
            <p:cNvCxnSpPr>
              <a:cxnSpLocks/>
            </p:cNvCxnSpPr>
            <p:nvPr/>
          </p:nvCxnSpPr>
          <p:spPr>
            <a:xfrm>
              <a:off x="5660332" y="1867545"/>
              <a:ext cx="24165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FA6B84A4-4070-4683-8656-9CBB1BBE0791}"/>
                </a:ext>
              </a:extLst>
            </p:cNvPr>
            <p:cNvCxnSpPr>
              <a:cxnSpLocks/>
            </p:cNvCxnSpPr>
            <p:nvPr/>
          </p:nvCxnSpPr>
          <p:spPr>
            <a:xfrm>
              <a:off x="6875664" y="1476350"/>
              <a:ext cx="0" cy="40334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43A1813-EE48-4EB4-8B0B-6679CBA1EB4B}"/>
                </a:ext>
              </a:extLst>
            </p:cNvPr>
            <p:cNvSpPr txBox="1"/>
            <p:nvPr/>
          </p:nvSpPr>
          <p:spPr>
            <a:xfrm>
              <a:off x="5642061" y="1983388"/>
              <a:ext cx="24165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2492. </a:t>
              </a:r>
              <a:r>
                <a:rPr lang="ko-KR" altLang="en-US" sz="1100" dirty="0"/>
                <a:t>산과 숲 살리기 캠페인</a:t>
              </a:r>
            </a:p>
          </p:txBody>
        </p:sp>
        <p:sp>
          <p:nvSpPr>
            <p:cNvPr id="305" name="화살표: 아래쪽 304">
              <a:extLst>
                <a:ext uri="{FF2B5EF4-FFF2-40B4-BE49-F238E27FC236}">
                  <a16:creationId xmlns:a16="http://schemas.microsoft.com/office/drawing/2014/main" id="{F0096959-4FA4-44A6-89FB-9F0D2B7ABDE3}"/>
                </a:ext>
              </a:extLst>
            </p:cNvPr>
            <p:cNvSpPr/>
            <p:nvPr/>
          </p:nvSpPr>
          <p:spPr>
            <a:xfrm>
              <a:off x="6553169" y="3014249"/>
              <a:ext cx="594360" cy="1379657"/>
            </a:xfrm>
            <a:prstGeom prst="downArrow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F92605E-8118-488C-84FE-51B3184D6109}"/>
                </a:ext>
              </a:extLst>
            </p:cNvPr>
            <p:cNvSpPr txBox="1"/>
            <p:nvPr/>
          </p:nvSpPr>
          <p:spPr>
            <a:xfrm>
              <a:off x="5605664" y="4767316"/>
              <a:ext cx="241657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1. </a:t>
              </a:r>
              <a:r>
                <a:rPr lang="ko-KR" altLang="en-US" sz="1100" dirty="0"/>
                <a:t>환경 지키기 관련 캠페인은 여기 페이지에 올려드립니다</a:t>
              </a:r>
              <a:r>
                <a:rPr lang="en-US" altLang="ko-KR" sz="1100" dirty="0"/>
                <a:t>. </a:t>
              </a:r>
              <a:endParaRPr lang="ko-KR" altLang="en-US" sz="1100" dirty="0"/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34117459-1487-421E-A78B-BAC9D7B8EA60}"/>
                </a:ext>
              </a:extLst>
            </p:cNvPr>
            <p:cNvCxnSpPr>
              <a:cxnSpLocks/>
            </p:cNvCxnSpPr>
            <p:nvPr/>
          </p:nvCxnSpPr>
          <p:spPr>
            <a:xfrm>
              <a:off x="5653288" y="1466315"/>
              <a:ext cx="24165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A07BB2F-CF1B-40C5-AF84-1811762A48D2}"/>
                </a:ext>
              </a:extLst>
            </p:cNvPr>
            <p:cNvSpPr txBox="1"/>
            <p:nvPr/>
          </p:nvSpPr>
          <p:spPr>
            <a:xfrm>
              <a:off x="5715000" y="1133697"/>
              <a:ext cx="23072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000" dirty="0"/>
                <a:t> 캠페인 검색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DA9DFB9-C117-44A0-8B3C-865DA4E0EA81}"/>
                </a:ext>
              </a:extLst>
            </p:cNvPr>
            <p:cNvSpPr txBox="1"/>
            <p:nvPr/>
          </p:nvSpPr>
          <p:spPr>
            <a:xfrm>
              <a:off x="5660332" y="1492638"/>
              <a:ext cx="1215332" cy="30777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캠페인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5DA481-5818-4708-983B-14773B60B9DF}"/>
                </a:ext>
              </a:extLst>
            </p:cNvPr>
            <p:cNvSpPr txBox="1"/>
            <p:nvPr/>
          </p:nvSpPr>
          <p:spPr>
            <a:xfrm>
              <a:off x="6890484" y="1492638"/>
              <a:ext cx="12005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그룹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54B76AD-ADBB-4E52-8784-658F547AB4AA}"/>
                </a:ext>
              </a:extLst>
            </p:cNvPr>
            <p:cNvSpPr txBox="1"/>
            <p:nvPr/>
          </p:nvSpPr>
          <p:spPr>
            <a:xfrm>
              <a:off x="5629507" y="2420721"/>
              <a:ext cx="24165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2491. </a:t>
              </a:r>
              <a:r>
                <a:rPr lang="ko-KR" altLang="en-US" sz="1100" dirty="0"/>
                <a:t>망원 한강 살리기 캠페인</a:t>
              </a: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698D85F4-E83C-4477-9725-EF401576BF6B}"/>
                </a:ext>
              </a:extLst>
            </p:cNvPr>
            <p:cNvCxnSpPr>
              <a:cxnSpLocks/>
            </p:cNvCxnSpPr>
            <p:nvPr/>
          </p:nvCxnSpPr>
          <p:spPr>
            <a:xfrm>
              <a:off x="5667376" y="2308920"/>
              <a:ext cx="24165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04B56571-0C23-4BB3-BA16-B4304E1E8899}"/>
                </a:ext>
              </a:extLst>
            </p:cNvPr>
            <p:cNvCxnSpPr>
              <a:cxnSpLocks/>
            </p:cNvCxnSpPr>
            <p:nvPr/>
          </p:nvCxnSpPr>
          <p:spPr>
            <a:xfrm>
              <a:off x="5674420" y="4767316"/>
              <a:ext cx="24165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AF81C9D-CF61-43AC-AFAE-070FBC8728B5}"/>
              </a:ext>
            </a:extLst>
          </p:cNvPr>
          <p:cNvSpPr txBox="1"/>
          <p:nvPr/>
        </p:nvSpPr>
        <p:spPr>
          <a:xfrm>
            <a:off x="1554480" y="3529584"/>
            <a:ext cx="152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무한 스크롤</a:t>
            </a:r>
          </a:p>
        </p:txBody>
      </p:sp>
    </p:spTree>
    <p:extLst>
      <p:ext uri="{BB962C8B-B14F-4D97-AF65-F5344CB8AC3E}">
        <p14:creationId xmlns:p14="http://schemas.microsoft.com/office/powerpoint/2010/main" val="226555028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4"/>
          <p:cNvSpPr/>
          <p:nvPr/>
        </p:nvSpPr>
        <p:spPr>
          <a:xfrm>
            <a:off x="264600" y="4548960"/>
            <a:ext cx="1526040" cy="303480"/>
          </a:xfrm>
          <a:prstGeom prst="rect">
            <a:avLst/>
          </a:prstGeom>
          <a:noFill/>
          <a:ln>
            <a:noFill/>
          </a:ln>
        </p:spPr>
        <p:txBody>
          <a:bodyPr lIns="89999" tIns="44999" rIns="89999" bIns="44999"/>
          <a:lstStyle/>
          <a:p>
            <a:pPr>
              <a:lnSpc>
                <a:spcPct val="100000"/>
              </a:lnSpc>
              <a:defRPr/>
            </a:pPr>
            <a:r>
              <a:rPr lang="en-US" sz="1400" b="0" strike="noStrike" spc="-1">
                <a:solidFill>
                  <a:srgbClr val="FFFFFF"/>
                </a:solidFill>
                <a:latin typeface="나눔고딕"/>
                <a:ea typeface="나눔고딕"/>
              </a:rPr>
              <a:t>스토리보드</a:t>
            </a:r>
            <a:endParaRPr lang="en-US" sz="1400" b="0" strike="noStrike" spc="-1">
              <a:latin typeface="나눔고딕"/>
            </a:endParaRPr>
          </a:p>
        </p:txBody>
      </p:sp>
      <p:pic>
        <p:nvPicPr>
          <p:cNvPr id="330" name="그래픽 109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291680" y="4626000"/>
            <a:ext cx="226440" cy="171720"/>
          </a:xfrm>
          <a:prstGeom prst="rect">
            <a:avLst/>
          </a:prstGeom>
          <a:ln>
            <a:noFill/>
          </a:ln>
        </p:spPr>
      </p:pic>
      <p:grpSp>
        <p:nvGrpSpPr>
          <p:cNvPr id="363" name="그룹 362"/>
          <p:cNvGrpSpPr/>
          <p:nvPr/>
        </p:nvGrpSpPr>
        <p:grpSpPr>
          <a:xfrm>
            <a:off x="1020691" y="673536"/>
            <a:ext cx="2534265" cy="4962065"/>
            <a:chOff x="2307959" y="276660"/>
            <a:chExt cx="2581889" cy="5161680"/>
          </a:xfrm>
        </p:grpSpPr>
        <p:pic>
          <p:nvPicPr>
            <p:cNvPr id="331" name="그림 33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355349" y="476275"/>
              <a:ext cx="2486875" cy="4743400"/>
            </a:xfrm>
            <a:prstGeom prst="rect">
              <a:avLst/>
            </a:prstGeom>
          </p:spPr>
        </p:pic>
        <p:pic>
          <p:nvPicPr>
            <p:cNvPr id="314" name="Picture 4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307959" y="276660"/>
              <a:ext cx="2581889" cy="51616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8AA6C1-E992-4933-B50D-7BF352A9BAA6}"/>
              </a:ext>
            </a:extLst>
          </p:cNvPr>
          <p:cNvSpPr/>
          <p:nvPr/>
        </p:nvSpPr>
        <p:spPr>
          <a:xfrm>
            <a:off x="1097917" y="1133697"/>
            <a:ext cx="2392725" cy="42413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30F0519-FF04-4117-9B0B-E519C626D6AE}"/>
              </a:ext>
            </a:extLst>
          </p:cNvPr>
          <p:cNvCxnSpPr/>
          <p:nvPr/>
        </p:nvCxnSpPr>
        <p:spPr>
          <a:xfrm>
            <a:off x="1097917" y="1492638"/>
            <a:ext cx="2392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42DD4EB5-E70C-4337-932A-3F74A5065FDA}"/>
              </a:ext>
            </a:extLst>
          </p:cNvPr>
          <p:cNvCxnSpPr/>
          <p:nvPr/>
        </p:nvCxnSpPr>
        <p:spPr>
          <a:xfrm>
            <a:off x="1115486" y="4477786"/>
            <a:ext cx="2392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A32952-95D8-4D5D-B125-954F2BA0AFE1}"/>
              </a:ext>
            </a:extLst>
          </p:cNvPr>
          <p:cNvSpPr txBox="1"/>
          <p:nvPr/>
        </p:nvSpPr>
        <p:spPr>
          <a:xfrm>
            <a:off x="1083098" y="1574268"/>
            <a:ext cx="807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활동 수</a:t>
            </a:r>
            <a:endParaRPr lang="en-US" altLang="ko-KR" sz="1000" dirty="0"/>
          </a:p>
          <a:p>
            <a:pPr algn="ctr"/>
            <a:r>
              <a:rPr lang="en-US" altLang="ko-KR" sz="1000" dirty="0"/>
              <a:t>72</a:t>
            </a:r>
            <a:r>
              <a:rPr lang="ko-KR" altLang="en-US" sz="1000" dirty="0"/>
              <a:t>회</a:t>
            </a: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436DFD21-007F-4F96-BF51-4D7A1B89C44B}"/>
              </a:ext>
            </a:extLst>
          </p:cNvPr>
          <p:cNvCxnSpPr/>
          <p:nvPr/>
        </p:nvCxnSpPr>
        <p:spPr>
          <a:xfrm>
            <a:off x="1115485" y="2021209"/>
            <a:ext cx="2392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E49C662-E60D-4AFF-8AA3-7C4336B925DD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294280" y="3617329"/>
            <a:ext cx="0" cy="17577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ustomShape 2">
            <a:extLst>
              <a:ext uri="{FF2B5EF4-FFF2-40B4-BE49-F238E27FC236}">
                <a16:creationId xmlns:a16="http://schemas.microsoft.com/office/drawing/2014/main" id="{99492CB9-4750-4D9F-A3D7-9BE65F549F6B}"/>
              </a:ext>
            </a:extLst>
          </p:cNvPr>
          <p:cNvSpPr/>
          <p:nvPr/>
        </p:nvSpPr>
        <p:spPr>
          <a:xfrm>
            <a:off x="-17651" y="257050"/>
            <a:ext cx="4579920" cy="303480"/>
          </a:xfrm>
          <a:prstGeom prst="rect">
            <a:avLst/>
          </a:prstGeom>
          <a:noFill/>
          <a:ln>
            <a:noFill/>
          </a:ln>
        </p:spPr>
        <p:txBody>
          <a:bodyPr lIns="89999" tIns="44999" rIns="89999" bIns="44999"/>
          <a:lstStyle/>
          <a:p>
            <a:pPr algn="ctr">
              <a:lnSpc>
                <a:spcPct val="100000"/>
              </a:lnSpc>
              <a:defRPr/>
            </a:pPr>
            <a:r>
              <a:rPr lang="en-US" sz="1400" b="0" strike="noStrike" spc="-1" dirty="0">
                <a:latin typeface="나눔고딕"/>
              </a:rPr>
              <a:t>&lt; </a:t>
            </a:r>
            <a:r>
              <a:rPr lang="ko-KR" altLang="en-US" sz="1400" b="0" strike="noStrike" spc="-1" dirty="0" err="1">
                <a:latin typeface="나눔고딕"/>
              </a:rPr>
              <a:t>피드</a:t>
            </a:r>
            <a:r>
              <a:rPr lang="ko-KR" altLang="en-US" sz="1400" b="0" strike="noStrike" spc="-1" dirty="0">
                <a:latin typeface="나눔고딕"/>
              </a:rPr>
              <a:t> 페이지</a:t>
            </a:r>
            <a:r>
              <a:rPr lang="en-US" altLang="ko-KR" sz="1400" spc="-1" dirty="0">
                <a:latin typeface="나눔고딕"/>
              </a:rPr>
              <a:t> &gt;</a:t>
            </a:r>
            <a:endParaRPr lang="en-US" sz="1400" b="0" strike="noStrike" spc="-1" dirty="0">
              <a:latin typeface="나눔고딕"/>
            </a:endParaRPr>
          </a:p>
        </p:txBody>
      </p:sp>
      <p:sp>
        <p:nvSpPr>
          <p:cNvPr id="94" name="CustomShape 2">
            <a:extLst>
              <a:ext uri="{FF2B5EF4-FFF2-40B4-BE49-F238E27FC236}">
                <a16:creationId xmlns:a16="http://schemas.microsoft.com/office/drawing/2014/main" id="{C815BB57-3A9C-4095-A869-7BF5B8332BD0}"/>
              </a:ext>
            </a:extLst>
          </p:cNvPr>
          <p:cNvSpPr/>
          <p:nvPr/>
        </p:nvSpPr>
        <p:spPr>
          <a:xfrm>
            <a:off x="4581733" y="257050"/>
            <a:ext cx="4579920" cy="303480"/>
          </a:xfrm>
          <a:prstGeom prst="rect">
            <a:avLst/>
          </a:prstGeom>
          <a:noFill/>
          <a:ln>
            <a:noFill/>
          </a:ln>
        </p:spPr>
        <p:txBody>
          <a:bodyPr lIns="89999" tIns="44999" rIns="89999" bIns="44999"/>
          <a:lstStyle/>
          <a:p>
            <a:pPr algn="ctr">
              <a:lnSpc>
                <a:spcPct val="100000"/>
              </a:lnSpc>
              <a:defRPr/>
            </a:pPr>
            <a:r>
              <a:rPr lang="en-US" sz="1400" b="0" strike="noStrike" spc="-1" dirty="0">
                <a:latin typeface="나눔고딕"/>
              </a:rPr>
              <a:t>&lt; </a:t>
            </a:r>
            <a:r>
              <a:rPr lang="ko-KR" altLang="en-US" sz="1400" b="0" strike="noStrike" spc="-1" dirty="0">
                <a:latin typeface="나눔고딕"/>
              </a:rPr>
              <a:t>채팅 페이지</a:t>
            </a:r>
            <a:r>
              <a:rPr lang="en-US" altLang="ko-KR" sz="1400" spc="-1" dirty="0">
                <a:latin typeface="나눔고딕"/>
              </a:rPr>
              <a:t> &gt;</a:t>
            </a:r>
            <a:endParaRPr lang="en-US" sz="1400" b="0" strike="noStrike" spc="-1" dirty="0">
              <a:latin typeface="나눔고딕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E23B52B-41F0-45CD-B6C3-5F865864B728}"/>
              </a:ext>
            </a:extLst>
          </p:cNvPr>
          <p:cNvGrpSpPr/>
          <p:nvPr/>
        </p:nvGrpSpPr>
        <p:grpSpPr>
          <a:xfrm>
            <a:off x="5582117" y="673536"/>
            <a:ext cx="2581889" cy="4943015"/>
            <a:chOff x="2307959" y="276660"/>
            <a:chExt cx="2581889" cy="5161680"/>
          </a:xfrm>
        </p:grpSpPr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AA1E5280-5CC2-439B-B7CB-D423074E9E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355349" y="476275"/>
              <a:ext cx="2486875" cy="4743400"/>
            </a:xfrm>
            <a:prstGeom prst="rect">
              <a:avLst/>
            </a:prstGeom>
          </p:spPr>
        </p:pic>
        <p:pic>
          <p:nvPicPr>
            <p:cNvPr id="88" name="Picture 4">
              <a:extLst>
                <a:ext uri="{FF2B5EF4-FFF2-40B4-BE49-F238E27FC236}">
                  <a16:creationId xmlns:a16="http://schemas.microsoft.com/office/drawing/2014/main" id="{5A587A0F-0773-47C8-ACF1-B09F52C05460}"/>
                </a:ext>
              </a:extLst>
            </p:cNvPr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307959" y="276660"/>
              <a:ext cx="2581889" cy="51616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E0F856B7-CAFD-4F3E-9D7F-9913B61912D3}"/>
              </a:ext>
            </a:extLst>
          </p:cNvPr>
          <p:cNvSpPr/>
          <p:nvPr/>
        </p:nvSpPr>
        <p:spPr>
          <a:xfrm>
            <a:off x="5653288" y="1074420"/>
            <a:ext cx="2416576" cy="4332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43A1813-EE48-4EB4-8B0B-6679CBA1EB4B}"/>
              </a:ext>
            </a:extLst>
          </p:cNvPr>
          <p:cNvSpPr txBox="1"/>
          <p:nvPr/>
        </p:nvSpPr>
        <p:spPr>
          <a:xfrm>
            <a:off x="5629507" y="1892435"/>
            <a:ext cx="2416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 </a:t>
            </a:r>
            <a:r>
              <a:rPr lang="en-US" altLang="ko-KR" sz="1100" dirty="0"/>
              <a:t>*</a:t>
            </a:r>
            <a:r>
              <a:rPr lang="ko-KR" altLang="en-US" sz="1100" dirty="0"/>
              <a:t>  최근에 연락한 친구이름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305" name="화살표: 아래쪽 304">
            <a:extLst>
              <a:ext uri="{FF2B5EF4-FFF2-40B4-BE49-F238E27FC236}">
                <a16:creationId xmlns:a16="http://schemas.microsoft.com/office/drawing/2014/main" id="{F0096959-4FA4-44A6-89FB-9F0D2B7ABDE3}"/>
              </a:ext>
            </a:extLst>
          </p:cNvPr>
          <p:cNvSpPr/>
          <p:nvPr/>
        </p:nvSpPr>
        <p:spPr>
          <a:xfrm>
            <a:off x="6553169" y="2491596"/>
            <a:ext cx="594360" cy="1379657"/>
          </a:xfrm>
          <a:prstGeom prst="downArrow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67A1143-0F0E-434A-9463-0D81EDE96DD2}"/>
              </a:ext>
            </a:extLst>
          </p:cNvPr>
          <p:cNvSpPr txBox="1"/>
          <p:nvPr/>
        </p:nvSpPr>
        <p:spPr>
          <a:xfrm>
            <a:off x="1107765" y="1168573"/>
            <a:ext cx="2451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      </a:t>
            </a:r>
            <a:r>
              <a:rPr lang="ko-KR" altLang="en-US" sz="1400" dirty="0"/>
              <a:t>활동 네임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68D9C5E-4442-42C7-8D08-D8E44E3F876D}"/>
              </a:ext>
            </a:extLst>
          </p:cNvPr>
          <p:cNvCxnSpPr/>
          <p:nvPr/>
        </p:nvCxnSpPr>
        <p:spPr>
          <a:xfrm>
            <a:off x="1091346" y="3594837"/>
            <a:ext cx="2392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BC03AA0-AAA4-4F5E-844F-C4EE258D485D}"/>
              </a:ext>
            </a:extLst>
          </p:cNvPr>
          <p:cNvCxnSpPr/>
          <p:nvPr/>
        </p:nvCxnSpPr>
        <p:spPr>
          <a:xfrm>
            <a:off x="2720220" y="1492638"/>
            <a:ext cx="0" cy="5285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B57592E-2F2C-4790-9EB6-0E4E4AE4BE93}"/>
              </a:ext>
            </a:extLst>
          </p:cNvPr>
          <p:cNvSpPr txBox="1"/>
          <p:nvPr/>
        </p:nvSpPr>
        <p:spPr>
          <a:xfrm>
            <a:off x="1890285" y="1577665"/>
            <a:ext cx="807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팔로워</a:t>
            </a:r>
            <a:r>
              <a:rPr lang="ko-KR" altLang="en-US" sz="1000" dirty="0"/>
              <a:t> 수</a:t>
            </a:r>
            <a:endParaRPr lang="en-US" altLang="ko-KR" sz="1000" dirty="0"/>
          </a:p>
          <a:p>
            <a:pPr algn="ctr"/>
            <a:r>
              <a:rPr lang="en-US" altLang="ko-KR" sz="1000" dirty="0"/>
              <a:t>35</a:t>
            </a:r>
            <a:endParaRPr lang="ko-KR" altLang="en-US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24163B4-21A5-4B13-9960-FADB4D9D3404}"/>
              </a:ext>
            </a:extLst>
          </p:cNvPr>
          <p:cNvSpPr txBox="1"/>
          <p:nvPr/>
        </p:nvSpPr>
        <p:spPr>
          <a:xfrm>
            <a:off x="2743410" y="1569057"/>
            <a:ext cx="807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팔로잉</a:t>
            </a:r>
            <a:r>
              <a:rPr lang="ko-KR" altLang="en-US" sz="1000" dirty="0"/>
              <a:t> 수</a:t>
            </a:r>
            <a:endParaRPr lang="en-US" altLang="ko-KR" sz="1000" dirty="0"/>
          </a:p>
          <a:p>
            <a:pPr algn="ctr"/>
            <a:r>
              <a:rPr lang="en-US" altLang="ko-KR" sz="1000" dirty="0"/>
              <a:t>44</a:t>
            </a:r>
            <a:endParaRPr lang="ko-KR" altLang="en-US" sz="1000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1FB0B9F-19ED-4AF8-94F7-2CEB7A408286}"/>
              </a:ext>
            </a:extLst>
          </p:cNvPr>
          <p:cNvCxnSpPr/>
          <p:nvPr/>
        </p:nvCxnSpPr>
        <p:spPr>
          <a:xfrm>
            <a:off x="1859041" y="1492638"/>
            <a:ext cx="0" cy="5285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4117459-1487-421E-A78B-BAC9D7B8EA60}"/>
              </a:ext>
            </a:extLst>
          </p:cNvPr>
          <p:cNvCxnSpPr>
            <a:cxnSpLocks/>
          </p:cNvCxnSpPr>
          <p:nvPr/>
        </p:nvCxnSpPr>
        <p:spPr>
          <a:xfrm>
            <a:off x="5684175" y="1818033"/>
            <a:ext cx="241657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A07BB2F-CF1B-40C5-AF84-1811762A48D2}"/>
              </a:ext>
            </a:extLst>
          </p:cNvPr>
          <p:cNvSpPr txBox="1"/>
          <p:nvPr/>
        </p:nvSpPr>
        <p:spPr>
          <a:xfrm>
            <a:off x="5753662" y="1513288"/>
            <a:ext cx="2307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검색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96F7E0-449B-4578-B89B-44E658123A89}"/>
              </a:ext>
            </a:extLst>
          </p:cNvPr>
          <p:cNvSpPr txBox="1"/>
          <p:nvPr/>
        </p:nvSpPr>
        <p:spPr>
          <a:xfrm>
            <a:off x="1150500" y="3172461"/>
            <a:ext cx="10790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32`03``</a:t>
            </a:r>
            <a:endParaRPr lang="ko-KR" altLang="en-US" sz="13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4DF5CB-2155-4738-9BB0-BA05222C3803}"/>
              </a:ext>
            </a:extLst>
          </p:cNvPr>
          <p:cNvSpPr txBox="1"/>
          <p:nvPr/>
        </p:nvSpPr>
        <p:spPr>
          <a:xfrm>
            <a:off x="1898027" y="3181425"/>
            <a:ext cx="10790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2.32KM</a:t>
            </a:r>
            <a:endParaRPr lang="ko-KR" altLang="en-US" sz="13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DC88D7-A139-4A76-95E9-EFC8ABABBD2B}"/>
              </a:ext>
            </a:extLst>
          </p:cNvPr>
          <p:cNvSpPr txBox="1"/>
          <p:nvPr/>
        </p:nvSpPr>
        <p:spPr>
          <a:xfrm>
            <a:off x="2645554" y="3184959"/>
            <a:ext cx="10790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4.32KM/H</a:t>
            </a:r>
            <a:endParaRPr lang="ko-KR" altLang="en-US" sz="1300" dirty="0"/>
          </a:p>
        </p:txBody>
      </p:sp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C391997F-F163-4EA1-A88A-475A16374E9C}"/>
              </a:ext>
            </a:extLst>
          </p:cNvPr>
          <p:cNvSpPr/>
          <p:nvPr/>
        </p:nvSpPr>
        <p:spPr>
          <a:xfrm>
            <a:off x="2916287" y="1212256"/>
            <a:ext cx="205368" cy="156019"/>
          </a:xfrm>
          <a:prstGeom prst="wedgeRect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656492-1632-4AB6-B70B-9D81446BFF3F}"/>
              </a:ext>
            </a:extLst>
          </p:cNvPr>
          <p:cNvSpPr txBox="1"/>
          <p:nvPr/>
        </p:nvSpPr>
        <p:spPr>
          <a:xfrm>
            <a:off x="5629507" y="2229986"/>
            <a:ext cx="2416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 </a:t>
            </a:r>
            <a:r>
              <a:rPr lang="en-US" altLang="ko-KR" sz="1100" dirty="0"/>
              <a:t>*</a:t>
            </a:r>
            <a:r>
              <a:rPr lang="ko-KR" altLang="en-US" sz="1100" dirty="0"/>
              <a:t>  최근에 연락한 친구이름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254C57-5D5E-4F8F-ADD1-B71E2A4FB37F}"/>
              </a:ext>
            </a:extLst>
          </p:cNvPr>
          <p:cNvSpPr txBox="1"/>
          <p:nvPr/>
        </p:nvSpPr>
        <p:spPr>
          <a:xfrm>
            <a:off x="5629507" y="4400844"/>
            <a:ext cx="2416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 </a:t>
            </a:r>
            <a:r>
              <a:rPr lang="en-US" altLang="ko-KR" sz="1100" dirty="0"/>
              <a:t>*</a:t>
            </a:r>
            <a:r>
              <a:rPr lang="ko-KR" altLang="en-US" sz="1100" dirty="0"/>
              <a:t>  최근에 연락한 친구이름 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38B61E-13FC-4C57-8712-8FC37B95AE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643" y="1190276"/>
            <a:ext cx="245608" cy="245608"/>
          </a:xfrm>
          <a:prstGeom prst="rect">
            <a:avLst/>
          </a:prstGeom>
        </p:spPr>
      </p:pic>
      <p:pic>
        <p:nvPicPr>
          <p:cNvPr id="12" name="그래픽 11" descr="การหายใจ 단색으로 채워진">
            <a:extLst>
              <a:ext uri="{FF2B5EF4-FFF2-40B4-BE49-F238E27FC236}">
                <a16:creationId xmlns:a16="http://schemas.microsoft.com/office/drawing/2014/main" id="{5B995F7F-954E-45F8-BA00-CDDC195BF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18017" y="2180584"/>
            <a:ext cx="939381" cy="939381"/>
          </a:xfrm>
          <a:prstGeom prst="rect">
            <a:avLst/>
          </a:prstGeom>
        </p:spPr>
      </p:pic>
      <p:pic>
        <p:nvPicPr>
          <p:cNvPr id="14" name="그래픽 13" descr="남성 지휘자 윤곽선">
            <a:extLst>
              <a:ext uri="{FF2B5EF4-FFF2-40B4-BE49-F238E27FC236}">
                <a16:creationId xmlns:a16="http://schemas.microsoft.com/office/drawing/2014/main" id="{866E30A6-8D27-4F4E-8B7E-C4BF84D7B30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7862" y="1159915"/>
            <a:ext cx="372011" cy="37201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F5F008-FF15-42C5-B3C1-132A82D7B47F}"/>
              </a:ext>
            </a:extLst>
          </p:cNvPr>
          <p:cNvSpPr txBox="1"/>
          <p:nvPr/>
        </p:nvSpPr>
        <p:spPr>
          <a:xfrm>
            <a:off x="1295433" y="3883855"/>
            <a:ext cx="990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활동 사진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D0EF09-1B42-4157-8F2A-2D521FFA4069}"/>
              </a:ext>
            </a:extLst>
          </p:cNvPr>
          <p:cNvSpPr txBox="1"/>
          <p:nvPr/>
        </p:nvSpPr>
        <p:spPr>
          <a:xfrm>
            <a:off x="2493657" y="3883855"/>
            <a:ext cx="990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활동 사진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F65F30D-7CDD-4D3B-8A21-10EEC100C066}"/>
              </a:ext>
            </a:extLst>
          </p:cNvPr>
          <p:cNvSpPr txBox="1"/>
          <p:nvPr/>
        </p:nvSpPr>
        <p:spPr>
          <a:xfrm>
            <a:off x="2493657" y="4813090"/>
            <a:ext cx="990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활동 사진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2199379-D614-42D2-BF09-8EB4458FB55E}"/>
              </a:ext>
            </a:extLst>
          </p:cNvPr>
          <p:cNvSpPr txBox="1"/>
          <p:nvPr/>
        </p:nvSpPr>
        <p:spPr>
          <a:xfrm>
            <a:off x="1286981" y="4813090"/>
            <a:ext cx="990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활동 사진</a:t>
            </a:r>
          </a:p>
        </p:txBody>
      </p:sp>
      <p:pic>
        <p:nvPicPr>
          <p:cNvPr id="7" name="그래픽 6" descr="폴더 윤곽선">
            <a:extLst>
              <a:ext uri="{FF2B5EF4-FFF2-40B4-BE49-F238E27FC236}">
                <a16:creationId xmlns:a16="http://schemas.microsoft.com/office/drawing/2014/main" id="{B34E0D2F-80CA-4614-A86E-EE13CACDD6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02827" y="1085761"/>
            <a:ext cx="473966" cy="473966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2235853-05D6-4113-80F2-EF760912C10B}"/>
              </a:ext>
            </a:extLst>
          </p:cNvPr>
          <p:cNvCxnSpPr/>
          <p:nvPr/>
        </p:nvCxnSpPr>
        <p:spPr>
          <a:xfrm>
            <a:off x="5753662" y="1777720"/>
            <a:ext cx="19181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66635DC-35DF-4B70-A84E-1284B39FAC00}"/>
              </a:ext>
            </a:extLst>
          </p:cNvPr>
          <p:cNvSpPr txBox="1"/>
          <p:nvPr/>
        </p:nvSpPr>
        <p:spPr>
          <a:xfrm>
            <a:off x="7645267" y="1221636"/>
            <a:ext cx="3890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편집</a:t>
            </a:r>
          </a:p>
        </p:txBody>
      </p:sp>
    </p:spTree>
    <p:extLst>
      <p:ext uri="{BB962C8B-B14F-4D97-AF65-F5344CB8AC3E}">
        <p14:creationId xmlns:p14="http://schemas.microsoft.com/office/powerpoint/2010/main" val="243302678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558</Words>
  <Application>Microsoft Office PowerPoint</Application>
  <PresentationFormat>화면 슬라이드 쇼(16:10)</PresentationFormat>
  <Paragraphs>171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나눔고딕</vt:lpstr>
      <vt:lpstr>맑은 고딕</vt:lpstr>
      <vt:lpstr>Arial</vt:lpstr>
      <vt:lpstr>Calibri</vt:lpstr>
      <vt:lpstr>Symbol</vt:lpstr>
      <vt:lpstr>Wingdings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이 영교</cp:lastModifiedBy>
  <cp:revision>1504</cp:revision>
  <dcterms:created xsi:type="dcterms:W3CDTF">2018-01-08T06:52:41Z</dcterms:created>
  <dcterms:modified xsi:type="dcterms:W3CDTF">2021-09-06T07:15:40Z</dcterms:modified>
  <cp:version/>
</cp:coreProperties>
</file>