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1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5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2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78E5-2EA7-4E38-BE19-C6E013E5DAB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0245-865D-47D4-85D9-06BF189E2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080" y="573357"/>
            <a:ext cx="2333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Superb AI </a:t>
            </a:r>
          </a:p>
          <a:p>
            <a:pPr algn="ctr"/>
            <a:r>
              <a:rPr lang="en-US" altLang="ko-KR" sz="1500" dirty="0" smtClean="0"/>
              <a:t>JSON File(Expert </a:t>
            </a:r>
            <a:r>
              <a:rPr lang="ko-KR" altLang="en-US" sz="1500" dirty="0" smtClean="0"/>
              <a:t>버전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175809" y="1898909"/>
            <a:ext cx="28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Project JSON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069" y="3687120"/>
            <a:ext cx="28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Label JSON File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87" y="5784016"/>
            <a:ext cx="28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Meta JSON File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85287" y="1193335"/>
            <a:ext cx="10814678" cy="1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5051" t="4117" r="5327" b="21028"/>
          <a:stretch/>
        </p:blipFill>
        <p:spPr>
          <a:xfrm>
            <a:off x="3595266" y="5301237"/>
            <a:ext cx="1568497" cy="1334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747304" y="691228"/>
            <a:ext cx="23330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MySQL Tables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67" y="3139573"/>
            <a:ext cx="1568497" cy="1464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267" y="1498435"/>
            <a:ext cx="1580175" cy="1170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163763" y="1714389"/>
            <a:ext cx="3897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annotation_type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bbox</a:t>
            </a:r>
            <a:r>
              <a:rPr lang="en-US" altLang="ko-KR" sz="1000" dirty="0" smtClean="0"/>
              <a:t>, polygon </a:t>
            </a:r>
            <a:r>
              <a:rPr lang="ko-KR" altLang="en-US" sz="1000" dirty="0" smtClean="0"/>
              <a:t>등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class_name</a:t>
            </a:r>
            <a:r>
              <a:rPr lang="en-US" altLang="ko-KR" sz="1000" dirty="0" smtClean="0"/>
              <a:t> : </a:t>
            </a:r>
            <a:r>
              <a:rPr lang="ko-KR" altLang="en-US" sz="1000" dirty="0" err="1" smtClean="0"/>
              <a:t>라벨링</a:t>
            </a:r>
            <a:r>
              <a:rPr lang="ko-KR" altLang="en-US" sz="1000" dirty="0" smtClean="0"/>
              <a:t> 객체의 </a:t>
            </a:r>
            <a:r>
              <a:rPr lang="ko-KR" altLang="en-US" sz="1000" dirty="0" err="1" smtClean="0"/>
              <a:t>학습명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property_name</a:t>
            </a:r>
            <a:r>
              <a:rPr lang="en-US" altLang="ko-KR" sz="1000" dirty="0" smtClean="0"/>
              <a:t> : class</a:t>
            </a:r>
            <a:r>
              <a:rPr lang="ko-KR" altLang="en-US" sz="1000" dirty="0" smtClean="0"/>
              <a:t>에 부여된 메타 정보</a:t>
            </a:r>
            <a:r>
              <a:rPr lang="en-US" altLang="ko-KR" sz="1000" dirty="0" smtClean="0"/>
              <a:t>(ex. 'Length')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super_category</a:t>
            </a:r>
            <a:r>
              <a:rPr lang="en-US" altLang="ko-KR" sz="1000" dirty="0" smtClean="0"/>
              <a:t> : class </a:t>
            </a:r>
            <a:r>
              <a:rPr lang="ko-KR" altLang="en-US" sz="1000" dirty="0" smtClean="0"/>
              <a:t>상위 개념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63763" y="3588336"/>
            <a:ext cx="3897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points : </a:t>
            </a:r>
            <a:r>
              <a:rPr lang="ko-KR" altLang="en-US" sz="1000" dirty="0" err="1" smtClean="0"/>
              <a:t>라벨링</a:t>
            </a:r>
            <a:r>
              <a:rPr lang="ko-KR" altLang="en-US" sz="1000" dirty="0" smtClean="0"/>
              <a:t> 좌표 정보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property_value</a:t>
            </a:r>
            <a:r>
              <a:rPr lang="en-US" altLang="ko-KR" sz="1000" dirty="0" smtClean="0"/>
              <a:t> : 1</a:t>
            </a:r>
            <a:r>
              <a:rPr lang="ko-KR" altLang="en-US" sz="1000" dirty="0" smtClean="0"/>
              <a:t>개의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에 부여된 메타 정보의 값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class_id</a:t>
            </a:r>
            <a:r>
              <a:rPr lang="en-US" altLang="ko-KR" sz="1000" dirty="0" smtClean="0"/>
              <a:t>(FK) : </a:t>
            </a:r>
            <a:r>
              <a:rPr lang="en-US" altLang="ko-KR" sz="1000" dirty="0" err="1" smtClean="0"/>
              <a:t>category_id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meta_id</a:t>
            </a:r>
            <a:r>
              <a:rPr lang="en-US" altLang="ko-KR" sz="1000" dirty="0" smtClean="0"/>
              <a:t>(FK) : </a:t>
            </a:r>
            <a:r>
              <a:rPr lang="en-US" altLang="ko-KR" sz="1000" dirty="0" err="1" smtClean="0"/>
              <a:t>meta_id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76728" y="5786233"/>
            <a:ext cx="38978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height : raw data </a:t>
            </a:r>
            <a:r>
              <a:rPr lang="ko-KR" altLang="en-US" sz="1000" dirty="0" smtClean="0"/>
              <a:t>이미지 파일의 </a:t>
            </a:r>
            <a:r>
              <a:rPr lang="en-US" altLang="ko-KR" sz="1000" dirty="0" smtClean="0"/>
              <a:t>height </a:t>
            </a:r>
            <a:r>
              <a:rPr lang="ko-KR" altLang="en-US" sz="1000" dirty="0" smtClean="0"/>
              <a:t>픽셀 정보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width : raw data </a:t>
            </a:r>
            <a:r>
              <a:rPr lang="ko-KR" altLang="en-US" sz="1000" dirty="0" smtClean="0"/>
              <a:t>이미지 파일의 </a:t>
            </a:r>
            <a:r>
              <a:rPr lang="en-US" altLang="ko-KR" sz="1000" dirty="0" smtClean="0"/>
              <a:t>width </a:t>
            </a:r>
            <a:r>
              <a:rPr lang="ko-KR" altLang="en-US" sz="1000" dirty="0" smtClean="0"/>
              <a:t>픽셀 정보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label_id</a:t>
            </a:r>
            <a:r>
              <a:rPr lang="en-US" altLang="ko-KR" sz="1000" dirty="0" smtClean="0"/>
              <a:t> : </a:t>
            </a:r>
            <a:r>
              <a:rPr lang="ko-KR" altLang="en-US" sz="1000" dirty="0" err="1" smtClean="0"/>
              <a:t>라벨링</a:t>
            </a:r>
            <a:r>
              <a:rPr lang="ko-KR" altLang="en-US" sz="1000" dirty="0" smtClean="0"/>
              <a:t> 정보가 들어있는 </a:t>
            </a:r>
            <a:r>
              <a:rPr lang="en-US" altLang="ko-KR" sz="1000" dirty="0" smtClean="0"/>
              <a:t>label </a:t>
            </a:r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의 파일 이름</a:t>
            </a:r>
            <a:endParaRPr lang="en-US" altLang="ko-KR" sz="1000" dirty="0" smtClean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874054" y="964554"/>
            <a:ext cx="442772" cy="5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6731" y="498643"/>
            <a:ext cx="14416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smtClean="0"/>
              <a:t>DB </a:t>
            </a:r>
            <a:r>
              <a:rPr lang="ko-KR" altLang="en-US" sz="1300" b="1" dirty="0" smtClean="0"/>
              <a:t>저장</a:t>
            </a:r>
            <a:endParaRPr lang="ko-KR" altLang="en-US" sz="1300" b="1" dirty="0"/>
          </a:p>
        </p:txBody>
      </p:sp>
      <p:cxnSp>
        <p:nvCxnSpPr>
          <p:cNvPr id="25" name="직선 연결선 24"/>
          <p:cNvCxnSpPr>
            <a:stCxn id="24" idx="2"/>
          </p:cNvCxnSpPr>
          <p:nvPr/>
        </p:nvCxnSpPr>
        <p:spPr>
          <a:xfrm>
            <a:off x="3087572" y="791031"/>
            <a:ext cx="7868" cy="6005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1" idx="2"/>
          </p:cNvCxnSpPr>
          <p:nvPr/>
        </p:nvCxnSpPr>
        <p:spPr>
          <a:xfrm>
            <a:off x="8931693" y="791031"/>
            <a:ext cx="0" cy="5999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10852" y="498643"/>
            <a:ext cx="14416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smtClean="0"/>
              <a:t>JSON </a:t>
            </a:r>
            <a:r>
              <a:rPr lang="ko-KR" altLang="en-US" sz="1300" b="1" dirty="0" smtClean="0"/>
              <a:t>추출</a:t>
            </a:r>
            <a:endParaRPr lang="ko-KR" altLang="en-US" sz="13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732170" y="964554"/>
            <a:ext cx="442772" cy="5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124" y="1714388"/>
            <a:ext cx="2297965" cy="4856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9174942" y="1342756"/>
            <a:ext cx="5630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예시</a:t>
            </a:r>
            <a:r>
              <a:rPr lang="en-US" altLang="ko-KR" sz="1300" b="1" dirty="0" smtClean="0"/>
              <a:t>)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17779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2022-04-05T06:17:11Z</dcterms:created>
  <dcterms:modified xsi:type="dcterms:W3CDTF">2022-04-05T06:32:09Z</dcterms:modified>
</cp:coreProperties>
</file>