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b="0" i="0" sz="44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E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042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474093" y="5088021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이영규</a:t>
            </a:r>
            <a:endParaRPr b="0" i="0" sz="36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461372" y="1673725"/>
            <a:ext cx="33030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축제봇</a:t>
            </a:r>
            <a:endParaRPr b="0" i="0" sz="72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3E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681760" y="2771916"/>
            <a:ext cx="22236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화 면</a:t>
            </a:r>
            <a:endParaRPr b="1" sz="7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427" y="0"/>
            <a:ext cx="65865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rot="195837">
            <a:off x="3400798" y="1235271"/>
            <a:ext cx="3049047" cy="2244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681760" y="523010"/>
            <a:ext cx="3015915" cy="12512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축제 명 및 컨텐츠 입력</a:t>
            </a:r>
            <a:endParaRPr b="1"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71674" y="2847417"/>
            <a:ext cx="3454076" cy="3260600"/>
          </a:xfrm>
          <a:prstGeom prst="donut">
            <a:avLst>
              <a:gd fmla="val 351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EE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1254038" y="2908450"/>
            <a:ext cx="2706774" cy="1600438"/>
            <a:chOff x="901700" y="2690336"/>
            <a:chExt cx="2706774" cy="1600438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1346316" y="2690336"/>
              <a:ext cx="2262158" cy="1600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데이터</a:t>
              </a:r>
              <a:endParaRPr b="1" sz="5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901700" y="3490555"/>
              <a:ext cx="1847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2858" y="0"/>
            <a:ext cx="63959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3E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7847784" y="3148953"/>
            <a:ext cx="2601994" cy="1382216"/>
            <a:chOff x="842977" y="2754670"/>
            <a:chExt cx="2601994" cy="1382216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842977" y="2754670"/>
              <a:ext cx="26019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추천기준</a:t>
              </a:r>
              <a:endParaRPr b="1" sz="4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901700" y="3490555"/>
              <a:ext cx="1847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5032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73152" y="-50292"/>
            <a:ext cx="1728216" cy="6958584"/>
          </a:xfrm>
          <a:prstGeom prst="donut">
            <a:avLst>
              <a:gd fmla="val 571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333" y="0"/>
            <a:ext cx="4573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214717" y="1329072"/>
            <a:ext cx="37625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시　연</a:t>
            </a:r>
            <a:endParaRPr sz="9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07042" y="978195"/>
            <a:ext cx="9377916" cy="4550733"/>
          </a:xfrm>
          <a:prstGeom prst="bracket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2E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8"/>
          <p:cNvGrpSpPr/>
          <p:nvPr/>
        </p:nvGrpSpPr>
        <p:grpSpPr>
          <a:xfrm>
            <a:off x="636524" y="2462629"/>
            <a:ext cx="5634876" cy="1446550"/>
            <a:chOff x="636524" y="2462629"/>
            <a:chExt cx="5634876" cy="1446550"/>
          </a:xfrm>
        </p:grpSpPr>
        <p:sp>
          <p:nvSpPr>
            <p:cNvPr id="126" name="Google Shape;126;p18"/>
            <p:cNvSpPr txBox="1"/>
            <p:nvPr/>
          </p:nvSpPr>
          <p:spPr>
            <a:xfrm>
              <a:off x="901700" y="2721114"/>
              <a:ext cx="18473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636524" y="2462629"/>
              <a:ext cx="563487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감사합니다</a:t>
              </a:r>
              <a:endParaRPr sz="8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