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72" r:id="rId3"/>
    <p:sldId id="298" r:id="rId4"/>
    <p:sldId id="293" r:id="rId5"/>
    <p:sldId id="295" r:id="rId6"/>
    <p:sldId id="297" r:id="rId7"/>
    <p:sldId id="299" r:id="rId8"/>
    <p:sldId id="302" r:id="rId9"/>
    <p:sldId id="296" r:id="rId10"/>
    <p:sldId id="303" r:id="rId11"/>
    <p:sldId id="273" r:id="rId12"/>
    <p:sldId id="277" r:id="rId13"/>
    <p:sldId id="300" r:id="rId14"/>
    <p:sldId id="301" r:id="rId15"/>
    <p:sldId id="279" r:id="rId16"/>
    <p:sldId id="305" r:id="rId17"/>
    <p:sldId id="304" r:id="rId18"/>
    <p:sldId id="306" r:id="rId19"/>
    <p:sldId id="283" r:id="rId20"/>
    <p:sldId id="275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6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8" y="144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C84B-65AE-4E32-A6F9-94C5C475EB9E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3AA6A-7C04-41C1-AFC5-038F1BE13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4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3AA6A-7C04-41C1-AFC5-038F1BE13E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41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3AA6A-7C04-41C1-AFC5-038F1BE13E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5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ZLSqIFX4l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513347" y="966788"/>
            <a:ext cx="68980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 dirty="0">
                <a:solidFill>
                  <a:schemeClr val="bg1"/>
                </a:solidFill>
              </a:rPr>
              <a:t>축제 컨텐츠 및 기획</a:t>
            </a:r>
            <a:endParaRPr lang="en-US" altLang="ko-KR" sz="6000" spc="-150" dirty="0">
              <a:solidFill>
                <a:schemeClr val="bg1"/>
              </a:solidFill>
            </a:endParaRPr>
          </a:p>
          <a:p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1539066" y="2905780"/>
            <a:ext cx="248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이영규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6444473" y="2802722"/>
            <a:ext cx="491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ChatGPT 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활용한 축제기획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 flipV="1">
            <a:off x="6524381" y="3524250"/>
            <a:ext cx="4838426" cy="7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거짓도 사실처럼 답변하는 인공지능 '챗GPT' &lt; 산업일반 &lt; 산업 &lt; 기사본문 - AI타임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3" y="1174966"/>
            <a:ext cx="5990658" cy="413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7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544049"/>
            <a:ext cx="5374105" cy="4811999"/>
            <a:chOff x="6817895" y="-17425"/>
            <a:chExt cx="5374105" cy="48119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-17425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89453" y="2851935"/>
              <a:ext cx="45576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spc="-300" dirty="0">
                  <a:solidFill>
                    <a:schemeClr val="bg1"/>
                  </a:solidFill>
                </a:rPr>
                <a:t>다른 사이트와의 </a:t>
              </a:r>
              <a:br>
                <a:rPr lang="en-US" altLang="ko-KR" sz="4800" spc="-300" dirty="0">
                  <a:solidFill>
                    <a:schemeClr val="bg1"/>
                  </a:solidFill>
                </a:rPr>
              </a:br>
              <a:r>
                <a:rPr lang="ko-KR" altLang="en-US" sz="4800" spc="-300" dirty="0" err="1">
                  <a:solidFill>
                    <a:schemeClr val="bg1"/>
                  </a:solidFill>
                </a:rPr>
                <a:t>차별점</a:t>
              </a:r>
              <a:endParaRPr lang="ko-KR" altLang="en-US" sz="48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4080812" y="2806068"/>
            <a:ext cx="38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예산절약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163052" y="1490433"/>
            <a:ext cx="156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첫 번째</a:t>
            </a: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3059701" y="2848889"/>
            <a:ext cx="5920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쉬운 기획과정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163052" y="1490433"/>
            <a:ext cx="156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두 번째</a:t>
            </a:r>
          </a:p>
        </p:txBody>
      </p:sp>
    </p:spTree>
    <p:extLst>
      <p:ext uri="{BB962C8B-B14F-4D97-AF65-F5344CB8AC3E}">
        <p14:creationId xmlns:p14="http://schemas.microsoft.com/office/powerpoint/2010/main" val="9441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1850117" y="2941222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>
                <a:solidFill>
                  <a:schemeClr val="accent1"/>
                </a:solidFill>
              </a:rPr>
              <a:t>지역기반축제컨텐츠추천</a:t>
            </a:r>
            <a:endParaRPr lang="ko-KR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163052" y="1490433"/>
            <a:ext cx="156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세 번째</a:t>
            </a:r>
          </a:p>
        </p:txBody>
      </p:sp>
    </p:spTree>
    <p:extLst>
      <p:ext uri="{BB962C8B-B14F-4D97-AF65-F5344CB8AC3E}">
        <p14:creationId xmlns:p14="http://schemas.microsoft.com/office/powerpoint/2010/main" val="285691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4481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주요기능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9947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36" y="778126"/>
            <a:ext cx="10706083" cy="5341855"/>
          </a:xfrm>
          <a:prstGeom prst="rect">
            <a:avLst/>
          </a:prstGeom>
        </p:spPr>
      </p:pic>
      <p:sp>
        <p:nvSpPr>
          <p:cNvPr id="5" name="도넛 4"/>
          <p:cNvSpPr/>
          <p:nvPr/>
        </p:nvSpPr>
        <p:spPr>
          <a:xfrm>
            <a:off x="3038475" y="441993"/>
            <a:ext cx="1143000" cy="1085850"/>
          </a:xfrm>
          <a:prstGeom prst="donut">
            <a:avLst>
              <a:gd name="adj" fmla="val 65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4714875" y="441993"/>
            <a:ext cx="1143000" cy="1085850"/>
          </a:xfrm>
          <a:prstGeom prst="donut">
            <a:avLst>
              <a:gd name="adj" fmla="val 65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00" y="1131972"/>
            <a:ext cx="9891556" cy="493545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20926207">
            <a:off x="2826459" y="2333867"/>
            <a:ext cx="2257425" cy="18422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5800" y="2115818"/>
            <a:ext cx="2276475" cy="11226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지역이름</a:t>
            </a:r>
            <a:r>
              <a:rPr lang="ko-KR" altLang="en-US" dirty="0">
                <a:solidFill>
                  <a:schemeClr val="tx1"/>
                </a:solidFill>
              </a:rPr>
              <a:t> 기재</a:t>
            </a:r>
          </a:p>
        </p:txBody>
      </p:sp>
      <p:sp>
        <p:nvSpPr>
          <p:cNvPr id="8" name="도넛 7"/>
          <p:cNvSpPr/>
          <p:nvPr/>
        </p:nvSpPr>
        <p:spPr>
          <a:xfrm>
            <a:off x="4563806" y="2290010"/>
            <a:ext cx="3190875" cy="2619375"/>
          </a:xfrm>
          <a:prstGeom prst="donut">
            <a:avLst>
              <a:gd name="adj" fmla="val 279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258982" y="4927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1"/>
                </a:solidFill>
              </a:rPr>
              <a:t>축제길잡이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5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258982" y="4927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1"/>
                </a:solidFill>
              </a:rPr>
              <a:t>축제기획서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26" y="1084246"/>
            <a:ext cx="10005034" cy="497375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21378744">
            <a:off x="2725975" y="2765361"/>
            <a:ext cx="2279563" cy="2020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넛 7"/>
          <p:cNvSpPr/>
          <p:nvPr/>
        </p:nvSpPr>
        <p:spPr>
          <a:xfrm>
            <a:off x="4563805" y="2906541"/>
            <a:ext cx="3190875" cy="2619375"/>
          </a:xfrm>
          <a:prstGeom prst="donut">
            <a:avLst>
              <a:gd name="adj" fmla="val 279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7822" y="2551795"/>
            <a:ext cx="2654709" cy="11226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축제 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장소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계획등</a:t>
            </a:r>
            <a:r>
              <a:rPr lang="ko-KR" altLang="en-US" dirty="0">
                <a:solidFill>
                  <a:schemeClr val="tx1"/>
                </a:solidFill>
              </a:rPr>
              <a:t> 양식에 맞게 기재</a:t>
            </a:r>
          </a:p>
        </p:txBody>
      </p:sp>
      <p:sp>
        <p:nvSpPr>
          <p:cNvPr id="10" name="오른쪽 화살표 9"/>
          <p:cNvSpPr/>
          <p:nvPr/>
        </p:nvSpPr>
        <p:spPr>
          <a:xfrm rot="9411434">
            <a:off x="6717965" y="1779641"/>
            <a:ext cx="2221202" cy="1884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405" y="0"/>
            <a:ext cx="3155841" cy="32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298666"/>
              <a:ext cx="3748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향후 구현계획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879852" y="2126582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1407725" y="2065027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주제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863810" y="284987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1400487" y="2805749"/>
            <a:ext cx="355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다른 사이트와의 </a:t>
            </a:r>
            <a:r>
              <a:rPr lang="ko-KR" altLang="en-US" sz="2800" spc="-300" dirty="0" err="1">
                <a:solidFill>
                  <a:schemeClr val="accent1"/>
                </a:solidFill>
              </a:rPr>
              <a:t>차별점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847768" y="3701814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1229707" y="4531198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향후 </a:t>
            </a:r>
            <a:r>
              <a:rPr lang="ko-KR" altLang="en-US" sz="2800" spc="-300" dirty="0" err="1">
                <a:solidFill>
                  <a:schemeClr val="accent1"/>
                </a:solidFill>
              </a:rPr>
              <a:t>기능구현</a:t>
            </a:r>
            <a:r>
              <a:rPr lang="ko-KR" altLang="en-US" sz="2800" spc="-300" dirty="0">
                <a:solidFill>
                  <a:schemeClr val="accent1"/>
                </a:solidFill>
              </a:rPr>
              <a:t>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831726" y="460249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1324600" y="3673196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주요 화면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045603" y="3013499"/>
            <a:ext cx="2240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축제 승인절차 간소화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221359" y="3050013"/>
            <a:ext cx="1765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accent1">
                    <a:lumMod val="50000"/>
                  </a:schemeClr>
                </a:solidFill>
              </a:rPr>
              <a:t>ChatGPT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업그레이드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8865227" y="2997198"/>
            <a:ext cx="2322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</a:rPr>
              <a:t>축제관광객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442083" y="301291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7109941" y="2772513"/>
            <a:ext cx="3839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/>
              <a:t>감사합니다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  <p:pic>
        <p:nvPicPr>
          <p:cNvPr id="6150" name="Picture 6" descr="https://search.pstatic.net/common/?src=http%3A%2F%2Fblogfiles.naver.net%2FMjAyMzA2MDlfMTk0%2FMDAxNjg2MjY5MTg2NDIx.NZZ2LR4L2q-PpbWKmt7kw6wrusOSHkOBI3-VzoWsHNEg.AOyPHn93w-u1dcwBLc9avy_M_wGelgiGcVmVx7VR0aMg.JPEG.runman1967%2F%25C0%25CE%25BD%25BA%25C5%25B81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57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579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프로젝트주제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19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4762144" y="2672718"/>
            <a:ext cx="2667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축 제</a:t>
            </a:r>
            <a:r>
              <a:rPr lang="en-US" altLang="ko-KR" sz="7200" b="1" dirty="0">
                <a:solidFill>
                  <a:schemeClr val="accent1"/>
                </a:solidFill>
              </a:rPr>
              <a:t>?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먹거리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볼거리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33434" y="3173124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Pretendard"/>
                <a:cs typeface="+mn-cs"/>
              </a:rPr>
              <a:t>사람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466930" y="210572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6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286539" y="272716"/>
            <a:ext cx="178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대표축제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550571" y="5523845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/>
              <a:t>보령머드축제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223608" y="5537643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/>
              <a:t>화천산천어축제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039645" y="5537643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태백산눈축제</a:t>
            </a:r>
          </a:p>
        </p:txBody>
      </p:sp>
      <p:pic>
        <p:nvPicPr>
          <p:cNvPr id="1026" name="Picture 2" descr="https://www.mudfestival.or.kr/storage/festival/poster/image/2020/10/13/FESTIVAL_POSTER_IMAGE_16025851232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52" y="1324978"/>
            <a:ext cx="2994022" cy="416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blogfiles.naver.net%2FMjAxNjEyMjBfMjgx%2FMDAxNDgyMjAzMDc3NDA1.GXtezplQ8NOuw_gmxsOMDN6GLL9W9dDdc-dGJBjVzdgg.UgGIKUYNllBbgjxp-prbPpMKrC7llM2NWPAprvgTFHEg.JPEG.bylarissa%2F2017%25BB%25EA%25C3%25B5%25BE%25EE%25C3%25E0%25C1%25A6%25C6%25F7%25BD%25BA%25C5%25CD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56" y="1314218"/>
            <a:ext cx="2988419" cy="418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태백산 눈축제_포스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441" y="1324977"/>
            <a:ext cx="3030687" cy="416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0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254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search.pstatic.net/common/?src=http%3A%2F%2Fblogfiles.naver.net%2FMjAyMzA1MjJfMTI3%2FMDAxNjg0NzI3NzU0NjUw.DiytNFZVCxzvXn2HvMVeJ1R5E0d-ip0ly7yZnA0wO7Ag.rv6mAJ1fg85Rnbf7AhnBaRBk9jbIkAInzJ9uHKux7q0g.JPEG.dasi-hwado%2F%25C1%25A6%25B8%25F1%25C0%25BB-%25C0%25D4%25B7%25C2%25C7%25D8%25C1%25D6%25BC%25BC%25BF%25E4_-001_%25281%2529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07" y="1131887"/>
            <a:ext cx="3082925" cy="436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earch.pstatic.net/common/?src=http%3A%2F%2Fblogfiles.naver.net%2FMjAyMjAzMjRfODUg%2FMDAxNjQ4MTIyMDUzNDgx.8858I9VWAhB2LJqMYZSlbHTcEcQrfDkURUvic9TTXU4g.jUh0lRymo1u7jeMOw4XII94RVKDM6vBlali88RKq4iMg.JPEG.2580press%2F1648112485-15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02" y="1188135"/>
            <a:ext cx="3147954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earch.pstatic.net/common/?src=http%3A%2F%2Fcafefiles.naver.net%2FMjAxNzA4MzFfMjMy%2FMDAxNTA0MTY4MzA3MTc4.eucJH3kG71xiLB3CugSClZD3Q7r8qrzEpbd6pmhd4D0g.-ICzHXEa44C0C6A8jrU8sjHPPGQxbehgVQ6qh_4derMg.JPEG.summin11%2F%25C3%25E0%25C1%25A6%25B1%25E2%25C8%25B9%25C0%25DA_%25BD%25C3%25C1%25F02_%25C6%25F7%25BD%25BA%25C5%25CD%25C0%25CC%25B9%25CC%25C1%25F6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372" y="1187744"/>
            <a:ext cx="3003420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4927883" y="27271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accent1"/>
                </a:solidFill>
              </a:rPr>
              <a:t>축제기획자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5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254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fZLSqIFX4l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2625" y="809625"/>
            <a:ext cx="9153525" cy="514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1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254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158913" y="1970769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114432" y="1953634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7558090" y="2054636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2732486" y="1988279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5126787" y="2003869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2308614" y="37148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4728197" y="36699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7132724" y="36804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407311" y="208574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기획틀짜기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2732485" y="1988277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5126785" y="2003867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7558086" y="2054634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440069" y="3371254"/>
            <a:ext cx="1682895" cy="85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목적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목표의 결정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045307" y="3116591"/>
            <a:ext cx="1682895" cy="188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기획과 일정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장소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혁식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대상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예산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조직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5221777" y="3063323"/>
            <a:ext cx="1978426" cy="188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개최요 령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장소계획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행사계획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고자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홍보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동원계획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예산계획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운영계획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7737363" y="3291316"/>
            <a:ext cx="1682895" cy="188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1..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운영메뉴얼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진행시나리오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반입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동선계획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섭외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공식행사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스텝회의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철거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55D52-DB2C-8148-7C28-6B6BCAAA5771}"/>
              </a:ext>
            </a:extLst>
          </p:cNvPr>
          <p:cNvSpPr/>
          <p:nvPr/>
        </p:nvSpPr>
        <p:spPr>
          <a:xfrm>
            <a:off x="9952389" y="2054636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582329-F53E-13E7-F9A0-BEF12505515C}"/>
              </a:ext>
            </a:extLst>
          </p:cNvPr>
          <p:cNvSpPr/>
          <p:nvPr/>
        </p:nvSpPr>
        <p:spPr>
          <a:xfrm>
            <a:off x="9952385" y="2054634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460D55-A55F-67F2-A9EB-8230886B2A09}"/>
              </a:ext>
            </a:extLst>
          </p:cNvPr>
          <p:cNvSpPr txBox="1"/>
          <p:nvPr/>
        </p:nvSpPr>
        <p:spPr>
          <a:xfrm>
            <a:off x="10131662" y="3291316"/>
            <a:ext cx="1682895" cy="85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관광데이터정리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보고서  작성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9A1999-6B52-DAF1-CF69-B8A030B14EEC}"/>
              </a:ext>
            </a:extLst>
          </p:cNvPr>
          <p:cNvSpPr txBox="1"/>
          <p:nvPr/>
        </p:nvSpPr>
        <p:spPr>
          <a:xfrm>
            <a:off x="9545526" y="37362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51D128-CFFB-A80A-6731-B08D82E1AC2A}"/>
              </a:ext>
            </a:extLst>
          </p:cNvPr>
          <p:cNvSpPr txBox="1"/>
          <p:nvPr/>
        </p:nvSpPr>
        <p:spPr>
          <a:xfrm>
            <a:off x="2713115" y="2108856"/>
            <a:ext cx="204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기본기획짜기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734480-641F-1DAE-D606-ECF52EA314D3}"/>
              </a:ext>
            </a:extLst>
          </p:cNvPr>
          <p:cNvSpPr txBox="1"/>
          <p:nvPr/>
        </p:nvSpPr>
        <p:spPr>
          <a:xfrm>
            <a:off x="5275315" y="2134989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실시계획짜기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1B640B-E23E-C2EC-81EE-A71D53BF8579}"/>
              </a:ext>
            </a:extLst>
          </p:cNvPr>
          <p:cNvSpPr txBox="1"/>
          <p:nvPr/>
        </p:nvSpPr>
        <p:spPr>
          <a:xfrm>
            <a:off x="7937448" y="222322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실시하기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CBACBF-F71C-9F49-6A11-F12633E2F40C}"/>
              </a:ext>
            </a:extLst>
          </p:cNvPr>
          <p:cNvSpPr txBox="1"/>
          <p:nvPr/>
        </p:nvSpPr>
        <p:spPr>
          <a:xfrm>
            <a:off x="10331748" y="2188257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평가하기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4480053" y="742707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/>
              <a:t>축제 </a:t>
            </a:r>
            <a:r>
              <a:rPr lang="ko-KR" altLang="en-US" sz="3200" b="1" spc="-300" dirty="0" err="1"/>
              <a:t>기획단계</a:t>
            </a:r>
            <a:endParaRPr lang="ko-KR" altLang="en-US" sz="3200" b="1" spc="-300" dirty="0"/>
          </a:p>
        </p:txBody>
      </p:sp>
      <p:sp>
        <p:nvSpPr>
          <p:cNvPr id="16" name="도넛 15"/>
          <p:cNvSpPr/>
          <p:nvPr/>
        </p:nvSpPr>
        <p:spPr>
          <a:xfrm>
            <a:off x="158913" y="1571348"/>
            <a:ext cx="1891829" cy="1358283"/>
          </a:xfrm>
          <a:prstGeom prst="donut">
            <a:avLst>
              <a:gd name="adj" fmla="val 725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도넛 37"/>
          <p:cNvSpPr/>
          <p:nvPr/>
        </p:nvSpPr>
        <p:spPr>
          <a:xfrm>
            <a:off x="2681150" y="1546011"/>
            <a:ext cx="1986011" cy="1448790"/>
          </a:xfrm>
          <a:prstGeom prst="donut">
            <a:avLst>
              <a:gd name="adj" fmla="val 725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1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198</Words>
  <Application>Microsoft Office PowerPoint</Application>
  <PresentationFormat>와이드스크린</PresentationFormat>
  <Paragraphs>102</Paragraphs>
  <Slides>21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영규 이</cp:lastModifiedBy>
  <cp:revision>75</cp:revision>
  <dcterms:created xsi:type="dcterms:W3CDTF">2022-08-03T01:14:38Z</dcterms:created>
  <dcterms:modified xsi:type="dcterms:W3CDTF">2023-09-26T18:18:40Z</dcterms:modified>
</cp:coreProperties>
</file>