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85" r:id="rId4"/>
    <p:sldId id="291" r:id="rId5"/>
    <p:sldId id="288" r:id="rId6"/>
    <p:sldId id="301" r:id="rId7"/>
    <p:sldId id="292" r:id="rId8"/>
    <p:sldId id="266" r:id="rId9"/>
    <p:sldId id="278" r:id="rId10"/>
    <p:sldId id="280" r:id="rId11"/>
    <p:sldId id="279" r:id="rId12"/>
    <p:sldId id="281" r:id="rId13"/>
    <p:sldId id="282" r:id="rId14"/>
    <p:sldId id="293" r:id="rId15"/>
    <p:sldId id="283" r:id="rId16"/>
    <p:sldId id="294" r:id="rId17"/>
    <p:sldId id="296" r:id="rId18"/>
    <p:sldId id="295" r:id="rId19"/>
    <p:sldId id="299" r:id="rId20"/>
    <p:sldId id="297" r:id="rId21"/>
    <p:sldId id="298" r:id="rId22"/>
    <p:sldId id="302" r:id="rId23"/>
    <p:sldId id="30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선 지훈" initials="선지" lastIdx="1" clrIdx="0">
    <p:extLst>
      <p:ext uri="{19B8F6BF-5375-455C-9EA6-DF929625EA0E}">
        <p15:presenceInfo xmlns:p15="http://schemas.microsoft.com/office/powerpoint/2012/main" userId="ef415eea97b307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클릭수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60</c:v>
                </c:pt>
                <c:pt idx="1">
                  <c:v>70</c:v>
                </c:pt>
                <c:pt idx="2">
                  <c:v>80</c:v>
                </c:pt>
                <c:pt idx="3">
                  <c:v>90</c:v>
                </c:pt>
                <c:pt idx="4">
                  <c:v>140</c:v>
                </c:pt>
                <c:pt idx="5">
                  <c:v>230</c:v>
                </c:pt>
                <c:pt idx="6">
                  <c:v>260</c:v>
                </c:pt>
                <c:pt idx="7">
                  <c:v>320</c:v>
                </c:pt>
                <c:pt idx="8">
                  <c:v>330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90</c:v>
                </c:pt>
                <c:pt idx="2">
                  <c:v>110</c:v>
                </c:pt>
                <c:pt idx="3">
                  <c:v>95</c:v>
                </c:pt>
                <c:pt idx="4">
                  <c:v>135</c:v>
                </c:pt>
                <c:pt idx="5">
                  <c:v>220</c:v>
                </c:pt>
                <c:pt idx="6">
                  <c:v>320</c:v>
                </c:pt>
                <c:pt idx="7">
                  <c:v>750</c:v>
                </c:pt>
                <c:pt idx="8">
                  <c:v>660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4B-4670-BBC3-C4161FB2AC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9718543"/>
        <c:axId val="963227023"/>
      </c:scatterChart>
      <c:valAx>
        <c:axId val="1039718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3227023"/>
        <c:crosses val="autoZero"/>
        <c:crossBetween val="midCat"/>
      </c:valAx>
      <c:valAx>
        <c:axId val="963227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97185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클릭수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60</c:v>
                </c:pt>
                <c:pt idx="1">
                  <c:v>70</c:v>
                </c:pt>
                <c:pt idx="2">
                  <c:v>80</c:v>
                </c:pt>
                <c:pt idx="3">
                  <c:v>90</c:v>
                </c:pt>
                <c:pt idx="4">
                  <c:v>140</c:v>
                </c:pt>
                <c:pt idx="5">
                  <c:v>230</c:v>
                </c:pt>
                <c:pt idx="6">
                  <c:v>260</c:v>
                </c:pt>
                <c:pt idx="7">
                  <c:v>320</c:v>
                </c:pt>
                <c:pt idx="8">
                  <c:v>330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90</c:v>
                </c:pt>
                <c:pt idx="2">
                  <c:v>110</c:v>
                </c:pt>
                <c:pt idx="3">
                  <c:v>95</c:v>
                </c:pt>
                <c:pt idx="4">
                  <c:v>135</c:v>
                </c:pt>
                <c:pt idx="5">
                  <c:v>220</c:v>
                </c:pt>
                <c:pt idx="6">
                  <c:v>320</c:v>
                </c:pt>
                <c:pt idx="7">
                  <c:v>750</c:v>
                </c:pt>
                <c:pt idx="8">
                  <c:v>660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4B-4670-BBC3-C4161FB2AC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9718543"/>
        <c:axId val="963227023"/>
      </c:scatterChart>
      <c:valAx>
        <c:axId val="1039718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3227023"/>
        <c:crosses val="autoZero"/>
        <c:crossBetween val="midCat"/>
      </c:valAx>
      <c:valAx>
        <c:axId val="963227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97185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61.85567" units="1/cm"/>
          <inkml:channelProperty channel="T" name="resolution" value="1" units="1/dev"/>
        </inkml:channelProperties>
      </inkml:inkSource>
      <inkml:timestamp xml:id="ts0" timeString="2019-07-18T06:22:57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4382 8281 0,'28'0'156,"0"0"-156,57 0 16,-57 0-16,29 0 16,-1 28-16,29-28 15,-28 0 1,28 0 0,-29 0-1,-28 0-15,85 29 16,-28-29 15,-28 0-31,-29 0 16,57 0-1,85 0 1,-86 0 0,1 0-1,-57 0 1,29 0-1,-1 0 1,29 0 0,0 28-1,-28-28 1,27 0 0,30 0-1,-30 0 1,-27 0-1,28 0 17,-1 0-17,30 0 1,-30 0 0,58 0-1,-57 0 1,-29 0-1,29 0 1,0 0 0,-1 0-1,1 0 1,-28 0 0,-1 0-1,1 0 16,-29 0-15,29 0 0,28 0-1,-1 0 1,-27 0 0,28 0-1,-29 0 1,-28 0-1,1 0 48,-1 0-63,29 0 31,-29 0-31,28 0 16,29-28-1,-57 28 1,1-29 0,-1 29 31,0 0-32,1 0 32</inkml:trace>
  <inkml:trace contextRef="#ctx0" brushRef="#br0" timeOffset="3108.718">4353 9327 0,'57'0'109,"0"0"-93,27 0-16,1 0 16,-57 0-16,142 0 15,84-28 1,86 28 0,-58-29-1,-27 29 16,-170 0-15,-1 0 0,30 0-1,-86 0-15,85 0 16,56-28 0,1 28-1,-85 0 1,0 0-1,-29 0 1,1 28 0,-29-28-16,29 0 15,27 0 1,29 0 0,-28 0 15,0 0-16,0 0 1,56 29 0,57-1-1,57 0 1,-29 0 0,-141 1-1,28-29 1,-29 28-1,86 0 1,84-28 0,1 0-1,-1 0 1,-169 0 0,85 0-1,-57 0 1,-28 0-1,-1 0 1,1 0 0,-28-28-1,28 0 1,28-1 0,-29-27-1,1-1 1,-28-27-1,-1 55 1,1-55 0,-1-30-1,1 30 1,0-86 15,-57 29-15,0 56-1,0 28 1,-57-27 0,-28 27-1,0-28 1,1 85 0,-1-28-1,-85 0 1,-28 0-1,-254-1 1,169 29 0,-56 0-1,28 29 1,-56-1 0,-29 28 15,28 57-16,57-56 1,57-57 0,-142 0-1,198 0 1,-141 0 0,56 0-1,29 56 1,113 1-1,56-29-15,0 1 16,57-1-16,-114 0 16,57 29-1,-56-29 1,0 57 15,-1-57-15,29 0-1,29 0 1,-30-28 0,86 0-16,-57 0 15,-28 29 1,29-29 0,-30 28-1,30-28 1,-1 0-1,28 28 1,29-28 0,28 28 93,0 29-109,28-29 16,29 1-1,-57-1-15,28 0 16,57 29 0,-29-29-1,1 0 1,0-28-16,-1 28 15,29 29 1,28-29 0,-57-28 15,-27 0-15</inkml:trace>
  <inkml:trace contextRef="#ctx0" brushRef="#br0" timeOffset="4931.813">11251 9497 0,'0'56'16,"57"1"-16,-29-1 15,85 29 1,28 28 0,170 85-1,-169-113 1,-29-57-1,-28 0 1,84 0 0,170-28-1,-112 0 17,-86-28-32,85-57 15,0 1 1,-84 27-1,-29-28 1,-28 0 0,28 29-1,-29-1 1,-27-27 0,-29 27-1,-28 1-15,0 27 16,28 1-16,1-29 15,-1-56 1,-28 85 0,-28 28 77,-29 0-77,1 0-16,27 57 16,-27-57-16,-1 28 15,29-28 1,-28 0 0,56 28 124,56 0-140,57 29 16,-56-29-16,56 1 15,85-1 1,-114 0 0,1 0-1,-85 1 1,0-58 93,-56 1-109,-1-28 16,1-1-16,27 0 16,1 57-1,0-28 1</inkml:trace>
  <inkml:trace contextRef="#ctx0" brushRef="#br0" timeOffset="6692.107">12891 9694 0,'56'0'47,"1"0"-47,-29 0 16,29 0-16,-29 0 15,113 0 1,1 0 0,56-28-1,113-85 1,-170 85-1,-28 0-15,0 28 16,141-29-16,-56 29 31,0 0-15,-56 0 0,-29 0-1,0 0 1,-28 0-1,-1 0 1,1-28 0,28 28-1,0 0 1,-56 0-16,112 0 16,29 0-1,57-28 1,-57 28-1,-29 0 1,1 0 0,113 0 15,-142-29-15,-28-27-1,28 28 1,-28 28-1,29-29 1,-1 29 0,0 0-1,-84 0-15,56 0 32,-85 0-32,29-28 15,84 28 1,-56 0-1,-28-28 1,27 0 0,29-1 15,-28 29-15,0-28-1,0 28 1,0-28-1,56 28 1,-56 0 0,-29-28-1,1 28 1,28 0 0,-57-29-1,0 29 79,1 0-78,-1 0-16,28 0 15,-27 0-15,27 0 16,29 0-1,0-28 1,28 0 0,-28 28-1,-29 0 1,1 0 0,-29 0 46,0 0-46,29 0-1,-1 0 1,1 0 0,-29 0 15,0 0 31</inkml:trace>
  <inkml:trace contextRef="#ctx0" brushRef="#br0" timeOffset="11570.062">3421 10514 0,'-29'0'63,"1"0"-48,0 0-15,-29 0 16,29 0 0,-85 0-1,28 0 1,29 0 0,-29 0-1,-57 0 1,58 28-1,-58 1 1,-27-29 0,140 0-16,-55 0 15,-30 0 1,86 0 0,-28 0-1,-29 0 1,-28 0 15,28 0-15,0 0-1,57 28 1,-29-28 15,-27 0-15,27 0-1,-28 0 1,57 0 0,0 0-1</inkml:trace>
  <inkml:trace contextRef="#ctx0" brushRef="#br0" timeOffset="13889.865">3590 11871 0,'57'0'109,"-29"0"-93,29 0-16,-1 0 15,1 28-15,-1 0 16,1 0 0,56 1-1,-28-1 1,-1 0-1,-27-28-15,28 29 16,0-29 0,28 28-1,-29-28 17,1 0-17,0 28 1,-57 0-16,1-28 15,-1 0-15,28 0 16,29 0 0,-28 0-16,-1 0 15,1 0 1,28-28 0,-29 0-1,1 0 1,56-29-1,-28 29 1,-29-1 0,29 1-1,56 28 1,-56-28 0,-57 0 15,57-1-16,28 1 1,-28 0 0,85 0-1,197 28 1,227-57 0,-311 57-1,-114 0 1,-28 0-1,-56 0 1,-56 0 0,27 0-1,-28 0 1,29 0 15,-1 0-15,1 0-1,0 0 1,-29 0 15,0 0 47,-84 0 94,27 0-172,-27 0 16,27 0-16,1 0 16,0 0-1</inkml:trace>
  <inkml:trace contextRef="#ctx0" brushRef="#br0" timeOffset="30469.534">10544 11927 0,'0'0'0,"-56"28"0,28-28 0,-85 29 31,28-1-15,0 0-1,-56 1 1,28-29-1,28 28 1,-85-28 0,85 0-1,-28 0 1,28 0 0,1-28-1,-29-1 1,28 1-1,0-29 17,-28 1-17,85 28 1,-1 28 0,1-29-16,-29 1 15,29 0 1,-57-57-1,29-28 1,28-28 0,28 56-1,0 0 1,28-28 0,28 28-1,1-28 1,-1 28-1,1-28 1,56 29 15,28-58-15,-27 29 0,-1 57-1,0 27 1,-29 1-1,1 0 1,57 0 0,27 28-1,86-29 1,-170 29 0,28-28-1,-57 28 1,-28 0-1,29 28 17,28 29-17,28-1 1,0 1 0,-85-1-1,29-27 1,28 27-1,-57 57 1,28-56 0,1 28-1,-29-1 1,0-55 0,1-1-1,-1-28 1,-28 28 31,0 1-47,0 27 15,0 29 1,0 0 0,0 28-1,-57-29 1,29 30-1,0-30 1,-57-27 0,57-1-1,-57 29 1,0 0 0,0-57-1,-28 57 1,85-57-1,0 1 32,56-29 375,0 0-406,29 0-16,56-29 15,-28 29-15,56 0 32,29-28-17,-86 28 1,1 0 0,0 0-1,-57 0-15,1 0 16,112 0-1,-28 0 1,-28 28 0,0 1-1,28 27 1,0-28 0,28-28-1,29 0 1,-57 0 15,28 0-15,-84 0-1,-1 0 1,-27 0 0,27 0-1,29 0 1,28 0-1,-28 0 1,56-56 0,-84 28-1,27 28 1,-27 0 0,28 0 15,-29-29-16,29-27 1,-28 27-16,-1 29 16,29-28-16,0 0 15,0 28 1,-57-28 0,57 28-1,-57 0 1,29 0-1,27 0 1,29 0 0,-28 0-1,0 0 1,28 0 0,-28 0-16,0 0 15,0 0 1,28 0 15,-29 0-15,30 0-1,-1 0 1,28 0 0,-113 0-16,57 0 15,28-29 1,0 29-1,-28 0 1,85 0 0,-86 0-1,1 0 1,0 0 0,0 0-1,28 0 1,0 0 15,-56 0-15,27 0-1,1 0 1,0 0 0,28 0-1,-56 0 1,-29 0-1,0 0 32</inkml:trace>
  <inkml:trace contextRef="#ctx0" brushRef="#br0" timeOffset="39044.605">2488 13256 0,'28'0'141,"-28"-29"-125,28 1-16,1 28 15,-1 0 1,0-28-16,0 0 15,1 28 1,27-29 0,-28 29-1,29 0 1,-1 0 0,-27 0-1,27 0 1,1-28-1,84 28 1,-113 0 0,29 0-1,28 0 1,-57 0 0,57 0-1,0 0 1,-1 0-1,1 28 1,57 1 0,-58-29-1,1 0 1,-28 0 0,28 28-1,28-28 1,0 28 15,-28 0-15,28 1-1,-85-29-15,85 28 16,-28-28 0,0 0-1,-29 0 1,29 0-1,-57 0 1,57 28 0,0-28-1,28 0 1,-85 0-16,57 0 16,28 0-1,-28 0 1,0 0-1,-29 0 1,1 0 15,56 0-15,-28 0 0,-1 28-1,1-28 1,57 0-1,-58 0 1,1-28 0,-28 28-1,28 0 1,-1 0 0,29 0-1,1 0 1,-1 0-1,-29-28 1,1 28 15,0-28-15,-28 28 0,27 0-1,1 0 1,28-29-1,-28 29 1,28-28 0,-28 28-1,-29 0 1,1 0 0,28 0-1,-29 0 1,29 0-1,57 0 1,-58 0 15,1-28-15,0 28 0,0 0-1,-29 0 1,-27 0-1,27-28 1,-28 28 0,29 0-1,-29 0 17,0 0-17,1 0 1,-1 0 31,0 0-32,1 0 173,-1 0-188,0 0 15,0 0-15,1 0 16,-1 0 0,0 0-1,0 0 17,1 0-17,-1 0 1</inkml:trace>
  <inkml:trace contextRef="#ctx0" brushRef="#br0" timeOffset="51164.2">10149 13312 0,'-29'0'16,"-27"0"15,-1 0-15,29 0-16,-28 28 15,-1-28 1,29 0-16,-57 0 16,-28 0-1,56 0 1,1 0 0,-1 0-1,29 0 1,-29 0-1,57-28 1,-84-28 0,55 27-1,1-27 1,28 28 0,0-1-1,-28-55 1,28 27-1,56-56 1,29 56 0,-28 1-1,-1 28 1,29 28 0,28 0-1,-28 0 1,-29 28-16,1 28 15,28 1 1,0 28 0,-57-57-1,57 0 1,-85 1 0,28-29 15,0 56 0,-28-28-31,0 29 16,0-29-16,0 85 15,0-85 1,0 1 0,-28-29 30</inkml:trace>
  <inkml:trace contextRef="#ctx0" brushRef="#br0" timeOffset="52264.259">10544 13510 0,'29'0'16,"27"0"-1,57 0-15,57-28 16,141 28-1,339 0 1,198 113 0,57 56-1,-142-56 1,-395-84-16,254 56 16,-29 28-1,-56-57 1,-141-28-1,-28-28 1,-57 29 0,-142-29-1,-84 28 1,-29-28 0,-27 0 30,-1 0-14,0 0-32,1 0 15,27 0 1,1 0 0,-29-57-1,0 57 1,29-28-1,-57 0 1</inkml:trace>
  <inkml:trace contextRef="#ctx0" brushRef="#br0" timeOffset="62364.256">9414 12012 0,'28'0'125,"57"28"-125,113 1 16,-29-1-16,29 0 15,0 29-15,0-1 16,537 114 0,-226-29 15,56 0-16,29 1 1,-57-1 0,-28-28-1,-85-56 1,-28 27 0,-142-55-1,-169-29-15,141 0 16,-56 0-1,112 0 1,114 28 0,0 85-1,0-28 1,28 28 0,113 56 15,-170-84-16,-112-28 1,-57-29 0,-57 0-1,113 1 1,57-1 0,-28 0-1,-85 29 1,-57-1-1</inkml:trace>
  <inkml:trace contextRef="#ctx0" brushRef="#br0" timeOffset="63753.543">10742 13821 0,'0'-28'47,"0"-1"-16,0 1-15,113 28-16,29-28 15,27-29-15,227-27 16,85-30 0,-170 86-1,-29 0-15,1-57 16,-28 29-16,27-29 16,57 57-16,538-170 31,-397 85-16,-56 0 1,-56-29 0,-114 29-1,29 0 1,-113 85 0,84-57-1,-141 0 1,57 1-1,-57-1 1,28-28 0,-56 0-1,28 28 1,-28 28 15,28 1-15,-28 56-1,56-113 1,-28 56 0,-85 57-1</inkml:trace>
  <inkml:trace contextRef="#ctx0" brushRef="#br0" timeOffset="67111.561">6078 13001 0,'-57'0'0,"29"0"16,-57 0-1,-28 0 1,57 29-1,-29 55 1,-56-27 0,27-57 15,30 0-15,-58 0-1,-112 28 1,84 0-1,85 1 1,29-29 0,28 0-1,-29 0 1,-56-85 0,28 0-1,-28-28 1,28 0-1,-28 56 1,57 1 0,-1-29 15,1 57-31,27-29 16,1-27-1,0 27 1,28-28-1,85-28 1,-29 28 0,29 29-1,-57 28 1,1-1-16,-1 1 16,57 0-1,-1-1 1,1 29-1,57 0 1,-1 0 15,0 0-15,1 0 0,27 0-1,-141 0-15,29 0 16,28 29-1,56 56 1,-28-1 0,-28-55-1,-28-1 1,-29 28 0,0-27-1,-28 55 1,0 30-1,-85-1 1,-84 28 0,112-28 15,29-28-15,-29-29-1,-27 29 1,-1-28-1,-57-29 1,1 28 0,-142 1-1,170-29 1,28-28 0,-28 0-1,-56 0 1,84 0-1,28 0 1,1 0 0,56-28 15,-57 0-15</inkml:trace>
  <inkml:trace contextRef="#ctx0" brushRef="#br0" timeOffset="73540.375">3534 14528 0,'28'0'172,"0"-29"-157,29 29 1,-1 0-16,-27 0 15,84 0 1,-29-28 0,1 28-1,0-28 1,28-29 0,28 1-1,-27 56 1,-58 0-1,1 0 1,-1-29 0,-28 29-1,29-28 1,56-28 0,-28 56-1,0 0 1,-1 0 15,58 0-15,-57 0-1,-1 0 1,1 0 0,0 0-1,-28 28 1,56-28-1,-29 56 1,-27-27-16,28-29 16,0 28-1,28 0 1,-28 0 0,-1 1-1,-27-1 16,56-28-15,-28 0 0,56 0-1,-28 0 1,0 0 0,57 0-1,-29 0 1,57 0-1,-85 0 1,29-28 0,-58-1-1,-27 1 1,56 0 0,-28 0-1,0-1 16,28 1-15,-29 0 0,1 0-1,-28-1-15,28 1 16,28 28 0,-29-28-1,-55 28 1,27-28-1,-27-1 1,27 29 0,-112-28 202,56-28-218,-29-1 16,1 29-16,0-29 16,-1-28-1,29 1-15,0-86 16,-28 29 0,28 84-1,0 1 16,-28 56-15,0 0 0,-29 0 31,-197 0-32,-142 56 1,0 57-1,-84-113 1,84-85 0,-28-28-1,28 29 1,-169 55 0,112 29 15,29 0-16,0 0 1,85-84 0,198 84-1,56 0 1,0 0 0,29 0-16,-58 0 15,-55 0 1,27 0-1,58 0 1,-1 0 0,-28 0-1,-29 0 1,29 0 0,29 28 15,27-28-31,0 0 15,1 0 1,-29 28 0,0-28-1,29 0 1,-29 0 0,85 28 93,0 170-109,0-85 16,0-56-16,0 84 15,0-56 16,-28 0-15,-1-1 0,29 58-1,0-114-15,0 57 16,0 0 0,0-57-1,0 0 16,0 0-15,0 1 0,0-1-1,29-28 110,27 0-125,57 28 16,-56-28-16,56 28 16,0-28-16,28 0 15,255 57 1,0-29-1,-29 1 1,227-1 0,-198-28-1,-29 28 1,-56 29 0,-85-57 15,-141 28-16,0-28 1,0 0 0,28 0-1,-57 0-15,142 0 16,-28-57 0,28 57-1,-57-56 1,1 56-1,-1-57 1,-56 57 0,56 0-16,0 0 15,1-28 17,-57 0-17,-1 28 1,1-29-1,-57 29 1,1 0 0,-1 0 15,0 0 63</inkml:trace>
  <inkml:trace contextRef="#ctx0" brushRef="#br0" timeOffset="76574.261">7746 16365 0,'-28'0'31,"-1"28"-31,1-28 16,-29 28-16,29-28 16,-28 0-1,-57 0 1,28 0-16,-170 0 16,-56 0-1,-141 113 1,-142-84-1,86 27 1,-30-28 0,256-28-1,-1 0 1,57 0-16,-113 0 16,197 0-1,29 0 1,57 0-1,-29 0 1,0 0 0,0 0-1,-28 0 1,85 0-16,-85 0 16,56 0-1,1 0 1,-1-28-1,-56 28 1,28-28 0,-28 28 15,-28-28-15,0 28-1,56 0 1,28 0-1,-28 0 1,57 0 0,28 28 109,0 57-110,0-57-15,0 57 16,0-1 0,0 58-1,0-57 1,0-29-1,0-28-15,0 29 16,0-1 0,57 29-1,-57 0 1,56 28 0,-56-28-1,0-57 1,0 0-1,29-28 17,-29 85-1,56 28-15,-56-85-1,28-28 141,142 0-156,28 0 0,85 0 16,-1 0-16,1 0 16,311-28-1,225-57 17,-395 85-17,-197 0 1,-58 0-1,-56 0 1,142 0 0,-142 0-16,56 0 15,58 29 1,-58-1 0,29 0-1,-113-28 1,0 28-1,-1-28 1,-27 0 0,0 0 15,84 0-15,-28 29-1,0-29 1,-28 28-16,0-28 15,56 0 1,-56 0 0,0 0-1,28-28 1,-85-29 0,0 57-16,-28-28 31,28 0 16,-28-1-32,0 1 1,29 28 0,-29-28-1,28 28 1,-28-28-16,0-1 15,28 29-15,1-84 16,-1-1 0,-28-28-1,0-142 1,0 57 0,-28 1-1,-29 27 1,0 85-1,29 29 1,0 27 0,28 1-16,0-28 0,-28 56 31</inkml:trace>
  <inkml:trace contextRef="#ctx0" brushRef="#br0" timeOffset="78651.723">3166 16930 0,'-28'0'47,"-29"0"-47,-27-28 15,55 28-15,-27 0 0,-1 0 16,29 0 0,0 0-1,-57 0 1,0 0 0,0 0-1,0 0 1,57 0-1,0 0 64,28 56-64,0-28 1,28 29-16,-28-29 15,28 1-15,1 27 16,-29 1-16,0 27 16,28-55-1,0-29 1,-28 28 0,0 0 15,29-28-16,-1 0 32,0 0-31,29 0 0,-1-28-1,-28 0-15,114-1 16,-57 29-1,-57 0 1,28 0 0</inkml:trace>
  <inkml:trace contextRef="#ctx0" brushRef="#br0" timeOffset="79227.169">2883 16591 0,'57'56'16,"-29"-27"0,1 27-16,-29 29 15,84 56 1,-27 57-1,-29-85 1,0 0 0,1-85-1,-29 29 1,0-114 140</inkml:trace>
  <inkml:trace contextRef="#ctx0" brushRef="#br0" timeOffset="79640.064">3081 17128 0,'29'0'16,"-1"0"0,28-28-1,-27 28 1,27 0 0,1 0-1,-29-29 1,0 29 62,1 0-62,-1 0-16</inkml:trace>
  <inkml:trace contextRef="#ctx0" brushRef="#br0" timeOffset="82319.901">1979 13736 0,'0'0'0,"56"28"0,1 29 16,-1 56-1,29-28 1,-28-29-16,-29-27 15,0-29 1,1 0 31,-1 0-31,0-57-1,0 29-15,-28-85 31,-56 84-31,-1-27 16,1-1-16,28 1 16,-29 28-1,29 28 1,-1 0 15,1 0-15,28 84-1,0 1 1,113 0 0,-56-28-1,-1-57 1,-27 0-16,55 0 16,-27 0 15,-29-114-16,1 30 1,-29 27 0,0 114 62,0-29-63,0 0 48</inkml:trace>
  <inkml:trace contextRef="#ctx0" brushRef="#br0" timeOffset="83592.497">2177 16958 0,'0'0'0,"-29"28"16,1 29-16,0-29 16,-57 85-1,57-28 1,28-28-1,0-1-15,56 1 16,57-1 0,-56 1-1,0-57 1,-1 0 0,-28-57 15,-28-28-16,29 1 1,-86-29 0,1 56-1,-1 29 1,29 28 46,-1 28-62,29 29 16,0-29 0,29 28-16,56 29 15,-29-57 1,1 29 0,-29-57-1,-56-28 63,-29-29-78,29 1 16,0 27-16</inkml:trace>
  <inkml:trace contextRef="#ctx0" brushRef="#br0" timeOffset="86863.753">8679 14330 0</inkml:trace>
  <inkml:trace contextRef="#ctx0" brushRef="#br0" timeOffset="104889.557">4693 15291 0,'28'0'78,"29"0"-62,-29 0-16,57-29 16,56 29-16,57-28 15,0 28 1,311-28-1,-198 84-15,254 29 16,-28-28 0,-85 27-1,-112-55 1,-29 27 0,-170-56-1,0 0 1,29 0-1,-29 29 1,227 27 0,-29-28-1,0 1 1,-28-29 0,-56 0 15,27 0-16,-140 28 1,-29-28-16,0 28 16,85 0-1,169 29 1,-28-57 0,1 0-1,-1 0 1,-28-28-1,-57-1 1,1-27 0,-86 28-1,86-1 1,56 29 0,0 0-1,-57 0 1,-84 0-1,28 29 1,-29-29 0,86 0-1,282-57 1,-142 29 0,-112 28-1,-113 0 1,-29-28-1,-56 28 1,0 0 0,113 0-1,28 0 17,-141 0-17,-1 0 1,1 0-1,28 0 1,-28 0 0,0 0-1,56 0 1,-56 0 0,56 0-1,-56 0 1</inkml:trace>
  <inkml:trace contextRef="#ctx0" brushRef="#br0" timeOffset="105807.115">21937 15828 0,'0'0'0,"-28"0"16,-1 0-16,1 0 16</inkml:trace>
  <inkml:trace contextRef="#ctx0" brushRef="#br0" timeOffset="106332.698">26517 15771 0,'28'0'16</inkml:trace>
  <inkml:trace contextRef="#ctx0" brushRef="#br0" timeOffset="106825.381">29428 15602 0</inkml:trace>
  <inkml:trace contextRef="#ctx0" brushRef="#br0" timeOffset="108398.173">32510 15715 0</inkml:trace>
  <inkml:trace contextRef="#ctx0" brushRef="#br0" timeOffset="114754.182">5286 18739 0,'29'0'63,"27"0"-48,-28 0 1,29 0-16,56 0 15,85 28 1,85-28 0,56 0-1,0-28 1,-28-57 0,-113 57 15,-57 28-16,1 0 1,-58 0 0,1-28-1,0-1 1,28 29 0,-28-28-1,28 28 1,0-28-1,-28 28 1,28 0 0,-28 0-1,28 0 1,28 0 15,1 0-15,-29-29-1,-29 29-15,-55-28 16,140 28 0,-112 0-16,84 0 15,-56 0 1,28 0 0,-28 0-1,28 0 1,-28 28-1,0-28 1,-1 0 0,30 0-1,-86 0-15,57 0 16,84 0 0,-84 0 15,0 0-16,0 0 1,28 0 0,-28 0-1,-1 0 1,-27 0-16,28 0 16,-1 0-1,1 0 1,0 0-1,56 0 1,-27 0 0,-30 0-1,1 0 1,28 0 15,-56 0-15,-29 0-1,0 0 235</inkml:trace>
  <inkml:trace contextRef="#ctx0" brushRef="#br0" timeOffset="117897.777">17244 18880 0,'0'0'0,"-28"0"16,0 28-16,-1 1 16,-84 27-1,0-27 1,-28-1 0,0-28-1,112 0-15,-27 0 16,-1 0-16,29 0 15,-29-28-15,1-1 16,-1 1-16,-169-29 16,-170 1-1,1-1 17,140-27-17,142 84 1,57-29-1,27 1 1,1 0 0,-57-85-1,29 28 1,-57-28 0,28 28-1,57-28 1,28 85-16,-29 0 15,29-1-15,0-56 16,0 1 0,57-29-1,-1 28 17,58-28-17,-30 28 1,29-28-1,29-28 1,-29 56 0,0 57-1,0-1 1,85 29 0,113-28-1,28-57 1,-113 29-1,-28-29 17,-113 57-32,56-29 15,1 1 1,55 56 0,1 0-1,29-29 1,-30 1-1,30 28 1,-58 0 0,57 0-1,85 0 1,85 28 0,-226 1-16,84 27 15,-113-56 1,1 0-1,-29 28 1,-57 1 0,1-29 15,0 56-15,27-28-1,-27 29 1,-1 28-1,-27-29 1,27 29 0,57 28-1,-28 0 1,-28-28 0,-29-57-1,-28 1 1,0 27-1,0-28 1,0 29 0,0 28 15,0 28-15,-28-29-1,-29-27 1,1 56-1,-29-28 1,-28 84 0,28-140-1,28 27 1,1 1 0,-57 28-1,0-1 1,-57 29-1,-56-56 1,-85-1 0,170-56 15,-1 0-15,-112 0-1,84 0 1,29 0-1,28 0 1,28 0 0,-56 0-1,27 0 1,-55 0 0,56 0-1,28 0 1,28 0-1,1 0 1,28 0 0,-1 0 15,1 0 0,56 0 79,57 0-95,0 0-15,56 0 16,57 0-16,198 29 15,-29-29 1,86 28 15,27 29-15,-282-29-16,142 28 16,-199-56-16,-56 0 15,28 29-15,-85-29 16,57 0-16,-29 0 15,-27 0-15,27 0 16,-28 0-16,29 0 16,0 0-16,-29 0 15,28 0-15,29 0 16,-28-29-16,84 29 16,29-28-16,28 0 15,-1 0-15,-55-1 16,56 29-16,28-28 15,-113 0 1,-28 28 15,-29 0-15,-28-29 0,-28 1 171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61.85567" units="1/cm"/>
          <inkml:channelProperty channel="T" name="resolution" value="1" units="1/dev"/>
        </inkml:channelProperties>
      </inkml:inkSource>
      <inkml:timestamp xml:id="ts0" timeString="2019-07-18T06:56:38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8057 4070 0</inkml:trace>
  <inkml:trace contextRef="#ctx0" brushRef="#br0" timeOffset="799.861">10375 4155 0</inkml:trace>
  <inkml:trace contextRef="#ctx0" brushRef="#br0" timeOffset="2400.581">12212 3391 0,'0'29'16,"0"-1"-1,-28 0 1,0 57-1,-85 28 1,28-28 0,0 28-1,-28-28 1,28 28 0,-28 0-1,85-85 1,28 0-16,-28-28 15,-1 29 1,1 27 15,-28-28-15,27 1 0,1 27-1,0-56 1</inkml:trace>
  <inkml:trace contextRef="#ctx0" brushRef="#br0" timeOffset="3108.688">11110 3589 0,'28'0'94,"29"57"-78,-1-1-16,1 1 15,28-29-15,-57 29 16,28-1 0,1 1-16,56 28 15,28 56 1,-28-28-1,-84-85 1,-1 0 0,0 1 46,0-29-46,1 0-1,-29 28 1,28-28 47</inkml:trace>
  <inkml:trace contextRef="#ctx0" brushRef="#br0" timeOffset="12113.611">14474 4098 0,'0'28'219,"0"1"-172,0-1-32,28 0 1,-28-56 78,0 0-94,0-29 15,0 29 1,-28 0-16,0 28 94,28 28-94,0 0 15,0 0 63,0-56-15,0 0-48,0 0 64,0 56-64,0 57-15,0-57 16,0 0-16,28 0 15,0-28 32,0-56-31,-28 28 0,29-29-16,-29 29 15,0 0 1</inkml:trace>
  <inkml:trace contextRef="#ctx0" brushRef="#br0" timeOffset="17926.07">16481 4155 0</inkml:trace>
  <inkml:trace contextRef="#ctx0" brushRef="#br0" timeOffset="19932.705">18743 4155 0,'-29'0'62,"29"-29"-46,-28 1 234,0 28-234,-1 0-1,29 28 79</inkml:trace>
  <inkml:trace contextRef="#ctx0" brushRef="#br0" timeOffset="20975.916">20778 3957 0,'0'28'32,"0"0"-17,0 1 1,0-1 0,0 0-1,-28-28 48,28-28-48,-29 28 1,29-28 0,-28-1-1</inkml:trace>
  <inkml:trace contextRef="#ctx0" brushRef="#br0" timeOffset="25663.383">11590 3618 0,'-28'0'31,"28"28"-31,-28 0 16,0 170 0,28 85-1,0 56 1,-29-28 0,1-113-1,-28 28 1,56 0-1,0-85-15,0 57 16,-29 28 15,1 0-15,-85 85 0,85 85-1,-29-1 1,29-140-1,-29-1 1,1 114 0,28-86-1,28-27 1,0 27 0,0-27-1,-29-57 1,29 112-1,0-83 1,-56 83 15,56 86-15,0-226 0,0-1-1,0-27 1,0 84-1,0 0 1,0-28 0,28-29-1,-28-56 1,28 85 0,29 0-1,-29 0 1,0 28-1,1-56 17,27 56-17,1 282 1,-29-168 0,28 55-1,-27 1 1,56 0-1,-85-57 1,28-198 0,28-28-1,-56-28-15,85 113 16,-28-57 0,-1 29-1,1-114 1,-57 1-1,0-29 32,0-84 16,85-142-63,-57 0 15,28 0-15,-27-85 16,27-197 0,29-57-1,28 85 1,-85 56 0,-28 29-1,0-29 1,0 226-16,0-141 15,-56 0 17,-1 57-17,29 0 1,-29 56 0,29 57-1,28-29 1,-28 0-1,28 29 1,-57-57 0,57 57-1,0 0 1,0-1 0,0 1-1,0 0 1,0-1-1,-56-27 17,28-57-17,-1 141 1,1-28 0,28 28-1,0-85 1,0 1-1,28-29 1,-28 0 0,29 57-1,-1-114 1,0 86 0,0 27-1,1-27 1,-29-29 15,56 0-15,1 85-1,-57 0 1,0-57 0,0-225-1,-29 140 1,29 58-1,0 55 1,0 57 0,0-28-1,0-28 1,-28-170 0,0-28-1,28 198 1,0 28-1,0 28 17,0-85-17,-28-84 1,-29 56 0,29 57-1,0-1 1,-1 58-1,29-1 1,-28 0 0,28-28-1,-28 0 1,0 28 0</inkml:trace>
  <inkml:trace contextRef="#ctx0" brushRef="#br0" timeOffset="26774.412">15435 3618 0,'28'56'46,"142"29"-46,-85 0 16,84 84-16,-27 1 16,-29-29-16,85 57 15,-85-57 1,-85-141 0,-56 0 93,-29 0-109</inkml:trace>
  <inkml:trace contextRef="#ctx0" brushRef="#br0" timeOffset="27296.019">15689 4635 0,'29'0'16,"-1"0"-16,29 0 15,-29-28-15,0 0 16,57-57-1,0-28 1,28 0 0,-28-29-1,-1 29 1,29 28 0,-84-28-1,-1 85 16,0 0-31,1 0 32</inkml:trace>
  <inkml:trace contextRef="#ctx0" brushRef="#br0" timeOffset="28076.931">17188 3391 0,'28'29'31,"29"27"-31,-1-27 16,-28 27-16,57 29 16,113 56-1,-28 29 1,-29-57 0,-56 0-1,0-57 1,-57 1-1,28-1-15,1 1 16,56 0 0,-56 27-1,-29-55 1,-28-1 171</inkml:trace>
  <inkml:trace contextRef="#ctx0" brushRef="#br0" timeOffset="28851.859">17442 4833 0,'0'-28'16,"0"-1"0,0 1-1,85-28 1,0-57 0,28 28-1,0-57 1,0-84-1,0 57 1,0-1 0,-56 85-16,-1-28 15,-56 29 1,29 55 0,-1 1 15,-28 0-16,28-1 1,-28 1 0,0 0-1</inkml:trace>
  <inkml:trace contextRef="#ctx0" brushRef="#br0" timeOffset="30650.05">20693 4466 0,'-28'0'16,"-85"0"-16,56 0 16,-28 0-1,-28 0-15,-28 0 16,-57 0 0,0 0-1,-28 0 1,85-85-1,28 28 1,0-28 0,-29 57-1,1-85 1,56 85 15,0 0-15,29-1-1,27 29 17,29-28-17,-28-29 1,0 1 0,28-1-1,0-27 1,0-1-1,28 0 1,57-28 0,-28 28-1,56 0 1,-85 29 0,85-1-1,0-56 1,-28 0-1,28 57 1,-28-29 0,0 28-1,28 57 1,-29-28 0,58 28-1,-29 28 1,57 29-1,-57 28 1,28-57 0,-56 29-1,28-29 17,-57 0-17,1 0 1,-1 1-16,29 27 15,28 29 1,-56 0 0,-29-29-1,0 29 1,1 0 0,-29 28-1,28-28 1,-28 56-1,0-85 1,-28 29 0,-1 0-1,1 0 17,-28-29-17,27 1 1,-55-29-1,55-28 1,1 28 0,0 1-1,-1-29 17,1 0-17,0 0 79,0 0-78</inkml:trace>
  <inkml:trace contextRef="#ctx0" brushRef="#br0" timeOffset="36327.87">6813 3081 0,'0'28'47,"-28"28"-32,-1-27-15,29 55 16,0-27-16,0-29 16,-28 57-16,28 56 31,0 57-15,0 141-1,0 1 1,0-1-1,0-28 1,-28 28 0,28 0-1,28 0 1,0 0 0,1-169-16,-1 84 15,57 1 1,-85-86-1,56 1 1,-27 84 15,-29 1-15,0-58 0,-29 1-1,1 57 1,28-142-1,0 0 1,-28 56 0,28-84-1,0 0 1,0 0 0,0 28-1,0 0 1,0-28-1,0-1-15,0 29 16,0 57 15,0-57-15,0-28 0,-29 28-1,29 0 1,-28 0-1,28-28 1,0 84 0,0-140-16,-28 112 15,-29 0 1,1-28 0,28 85-1,-29 0 1,-28-57-1,0 57 1,29-56 0,-29 55 15,29-112-15,27 0-1,1 28 1,0 0-1,28 28 1,0-56 0,0 28-1,0-28 1,0-28-16,0 112 16,0-28-1,0 29 1,0-85-1,0 0 1,0-1 15,0 58-15,0 27 0,0 1-1,0-114-15,0 29 16,0 28-1,0-28 1,28 85 0,0-1-1,-28-27 1,0-58 0,29 29-1,-29-28 1,0-28-16,56 28 15,-56-1 1,0 29 15,0-28-15,28 0 0,-28 0-1,29 28 1,-1-28-1,28 56 1,-27-56 0,-1 28-1,57-28 1,-29-1 0,-56 29-1,29-56 1,27-1-1,1 114 17,-1-85-17,-28 0 1,1-29 0,-29-28-1,28 29 1,29 0-1,-29-1 1,0 29 0,-28-57-1,28 0 1,29 1 0,56 55-1,57-27 1,27-57-1,199-85 1,-57 57 15,29 28-15,28 0 0,-1-28-1,-112 28 1,-28 0-1,-57 0 1,-114-57 0,29 29-1,-28-29 1,-28 1 0,56 56-1,-28 0 1,-1 0-1,-27 0 17,-29 0-32,1-28 15,27 28 1,1 0 0,-29 0-1,-28-57 63,0-28-62,0 0-16,0-28 16,0-85-16,0-141 15,0 0 1,-28 57-1,28-1 1,-29 0 15,1 1-15,0 140-16,28-56 16,0 29-1,56-1 1,29-112-1,0-114 1,0 57 0,-57-29-1,0 29 1,1-141 0,-29 225-1,0 57 1,0 1-1,0 55 17,0-56-17,0 29 1,28 28 0,0-255-1,-28 141 1,57-27-1,-1 112 1,1 1 0,-29 27-1,29-56 1,-29 57 0,0-85-1,-28 56 1,28 29-1,-28 0 17,0-57-17,0 57 1,-28-29 0,0 29-1,-29-29 1,57 142-16,-56-113 15,-1-1 1,1-27 0,-1 56-1,57 0 1,-56-57 0,56 57-1,-29-28 1,-27-57-1,-1 28 17,1 1-17,-29-1 1,57 57 0,-29 0-1,1-28 1,-29-1-1,0-84 1,28-28 0,1 28-1,28-29 1,-1 57 0,29 57-1,-28-29 1,28 86 15,-28-1-15,-1 0-1,29-56 1,-28 28 0,0 28-1,28 0 1,0 29-1,0 27 1,-28 29 78,-114-28-32,1 28-46,-57 0-16,28 0 16,-225-28-1,84 28 1,28 0-1,57 28 1,169 0-16,-141-28 16,57 0-1,28 0 1,0 0 0,0 0-1,-28 0 1,27 0 15,30 0-15,27 0-1,1 29 1,-1-29 0,-28 0-1,57 0 1,0 0-1</inkml:trace>
  <inkml:trace contextRef="#ctx0" brushRef="#br0" timeOffset="39538.286">23831 1300 0,'0'-28'0,"28"28"47,1 0-31,-1 0-16,0 0 31,0 0-16,1 0 1,-1 0 47,0 28-63,-28 0 15,0 85 1,0-28-1,0-57 1,0 1 0,0-1-1,-28 57 1,-85-29 15,28 29-15,29-57-1,-1 57 1,29-57 0</inkml:trace>
  <inkml:trace contextRef="#ctx0" brushRef="#br0" timeOffset="40178.578">23690 1159 0,'0'0'0,"-29"84"0,1-55 16,28 27-1,0 1 1,0 28 0,85-29-1,56 29 1,-28-85 0,57-28-1,0-142 1,-86 85-1,-84 29 1,0 27 0,-28 29 31,-28 29-32,27 27 1,-112 86-1,141-86 1,0-84 62</inkml:trace>
  <inkml:trace contextRef="#ctx0" brushRef="#br0" timeOffset="41170.921">12947 2854 0,'0'-56'16,"0"28"-1,0-29-15,0 1 16,0-1-16,-56-56 16,-57-141-1,0-86 1,28-55-1,-28-29 1,28 198 0,57 113-1,-1 28 1,29-28 0,0 56-1,0 29 1,0 0 31,29 28-32,27 28-15,57 29 32,-56-1-17,56 1 1,-85-1-1,-28 1 64,-28-1-64</inkml:trace>
  <inkml:trace contextRef="#ctx0" brushRef="#br0" timeOffset="41559.882">11958 1328 0,'56'0'16,"58"0"-1,55 0-15,29-28 16,-28 0-16,-29-1 15,85 1 1,-56 28 0,-29-28-1,-56 0 17,-57 28-17,0-29-15</inkml:trace>
  <inkml:trace contextRef="#ctx0" brushRef="#br0" timeOffset="41976.766">13993 1046 0,'-28'28'16,"0"0"-16,-29 29 15,1-1 1,-57 57-1,56 85 1,29-113-16,28 28 16,0-28-1,0-1 1,0-55 0,56-1-1,-27 0 16,-1-28-15</inkml:trace>
  <inkml:trace contextRef="#ctx0" brushRef="#br0" timeOffset="42409.611">13993 1441 0,'29'0'0,"27"0"15,1 0 1,-29 29 0,28-1-1,-27-28 1,-29 28 0,0 0 15,0 1-16,-29 27-15,1-28 16,-57 85 0,29-84-1,56-1 1</inkml:trace>
  <inkml:trace contextRef="#ctx0" brushRef="#br0" timeOffset="42743.716">14361 1441 0,'0'57'32,"0"-29"-17,0 29-15,0-1 16,0 1 0,28-29-16,29 0 15,27 57 1,30-57-1,-58-28 1,1-28 0</inkml:trace>
  <inkml:trace contextRef="#ctx0" brushRef="#br0" timeOffset="43143.645">14502 1187 0,'57'28'31,"56"29"-15,56-1-16,-56 1 0,-28 28 16,-28-29-1,28 29 1,-57 28 0,-28 28-1,-57 57 1,-27-28-1,-1-57 1,28-57 0,29-56-1</inkml:trace>
  <inkml:trace contextRef="#ctx0" brushRef="#br0" timeOffset="43447.833">15379 1470 0,'28'0'31,"0"-29"-15,0 29-16,1 0 16,27-28-16,57-29 15,-28 1 1,-28 56 0,-57-28-1</inkml:trace>
  <inkml:trace contextRef="#ctx0" brushRef="#br0" timeOffset="43728.083">15435 1639 0,'57'0'32,"-1"28"-32,1-28 15,-29 0-15,28 0 16,29 0 0,28-28-1,-84 0 1,-1 0-1,0-29 1</inkml:trace>
  <inkml:trace contextRef="#ctx0" brushRef="#br0" timeOffset="44628.675">17273 1300 0,'-29'0'31,"1"56"1,0 58-17,-1-1-15,29 0 16,0-29-16,0 1 16,85 28-1,57 29 1,-58-86-1,-55-56 1,-1-28 15,0 0-15,29-57-16,28-57 16,-1-55-1,1 55 1,-85-84-1,-113 0 1,-28 85 0,84 84-1</inkml:trace>
  <inkml:trace contextRef="#ctx0" brushRef="#br0" timeOffset="45096.425">17329 1696 0,'28'0'63,"1"0"-48,-1 0-15,28 0 16,1 0-16,-29 0 16,85-29-1,-28-27 1,-28 56-1,-1 0-15</inkml:trace>
  <inkml:trace contextRef="#ctx0" brushRef="#br0" timeOffset="45462.447">18262 1922 0,'0'85'0,"0"-57"15,0 28-15,0-27 16,0-1-16,0 0 15,28 0 1,1-28 0,27-28 31,-28-28-32,-28 27-15,29-27 16,-29 28-1</inkml:trace>
  <inkml:trace contextRef="#ctx0" brushRef="#br0" timeOffset="45963.108">18743 1639 0,'28'-28'63,"85"0"-63,-28-1 15,28 1-15,28 0 16,-56-29-16,28-28 16,-28 29-1,-57-1 1,-28 29-1</inkml:trace>
  <inkml:trace contextRef="#ctx0" brushRef="#br0" timeOffset="46263.306">19167 1017 0,'0'85'31,"0"56"-31,0 1 16,0-1-16,0 113 16,0-141-1,0-56 1,-29-29-1,-55-28 17,55-85-17,29 29-15</inkml:trace>
  <inkml:trace contextRef="#ctx0" brushRef="#br0" timeOffset="46980.389">20410 989 0,'-28'85'16,"0"0"-1,28-29-15,0 29 16,0-29-1,0-27-15,28 56 16,85-1 0,-28-84-1,0 0 1,85-56 0,-86-57-1,29 28 1,-56-56-1,-57 56 1,0 28-16,-28 1 16,-29 27-16,-28-55 15,29 55 1,-1 29 0,-56 29-1,-56 55 16,55 30-15,58-114-16</inkml:trace>
  <inkml:trace contextRef="#ctx0" brushRef="#br0" timeOffset="47347.408">20467 1243 0,'28'29'0,"29"27"15,-1-56-15,1 57 16,-29-29 0,85 0-1,-28-28 1,169 0 0,-169 0-1,-56 0-15,55 0 16,-55 0-1,27 29-15</inkml:trace>
  <inkml:trace contextRef="#ctx0" brushRef="#br0" timeOffset="47668.548">21456 1328 0,'0'85'16,"0"-57"-1,0 29-15,0-29 16,0 85-1,0-56 1</inkml:trace>
  <inkml:trace contextRef="#ctx0" brushRef="#br0" timeOffset="48116.352">21626 819 0,'28'0'16,"29"0"-16,-1 0 15,-27 0 1,84 0-1,-57 0 1,1 0 0,-29 29-1,-28 84 1,0-28 0,-85 28-1,0 0 1,1-57-1,84-28 1</inkml:trace>
  <inkml:trace contextRef="#ctx0" brushRef="#br0" timeOffset="48484.368">22163 763 0,'28'28'47,"-28"29"-31,29 56-16,-1-28 15,-28-57-15,57 85 16,-1-57 15,1-27-15,27-29-1,29-85 1,-28 0 0,-28 29-16</inkml:trace>
  <inkml:trace contextRef="#ctx0" brushRef="#br0" timeOffset="48767.609">23040 876 0,'28'28'15,"0"85"-15,-28-28 16,0 28-16,0 28 31,0-56-15,-28 28-1,-57-56 1,28-57 0,1 0-1,56-28-15</inkml:trace>
  <inkml:trace contextRef="#ctx0" brushRef="#br0" timeOffset="49267.273">23577 678 0,'0'0'0,"56"0"0,283 0 32,114 28-17,-86 1 1,-141-1-1,-113-28 1,-28 0 0,-28 0-1,-29 0 1</inkml:trace>
  <inkml:trace contextRef="#ctx0" brushRef="#br0" timeOffset="49650.25">24425 198 0,'0'56'16,"0"29"-1,0-57-15,0 57 16,0 56 0,0 29-1,-29-29 1,29-28-1,0 29 1,0-86 0,0-28-16,-28-28 15,0 0 1</inkml:trace>
  <inkml:trace contextRef="#ctx0" brushRef="#br0" timeOffset="50300.511">25697 593 0,'0'0'0,"-85"113"16,-28 57-1,28 0 1,57 56 0,56-85-1,57-56 1,0-29-1,-29-56 1,1 29 0,-1-86-16,57-56 15,1-113 17,-86 28-17,-28 57 1,-28 28-1,-29 28 1,29 57 0,28-1-1,-57 29 1,29 0 0,0 0-16</inkml:trace>
  <inkml:trace contextRef="#ctx0" brushRef="#br0" timeOffset="50617.664">25188 1102 0,'28'0'16,"1"0"-1,27 0-15,1 0 16,56-28 0,-29 0-1,-27 28-15,-29 0 16,29 0-1,56 28 1,-57 0 0</inkml:trace>
  <inkml:trace contextRef="#ctx0" brushRef="#br0" timeOffset="51178.165">26093 1272 0,'28'0'16,"0"0"-16,0 0 15,1 0 1,-1 0-16,-28 28 16,28-28-16,29 28 31,-57 0 0,-29 57-15,-55 57-1,27-58 1,1-27 0,84-85 62,28-1-63,-27 1 1,-1 28 0,0 0-16,0-28 15,1 28 17</inkml:trace>
  <inkml:trace contextRef="#ctx0" brushRef="#br0" timeOffset="51635.94">26686 537 0,'0'0'0,"113"-28"15,-28 28 1,0 0-1,-29 0 1,-27 56 0,-29 29-1,0 56 1,-57 114 0,-56-86-1,28 29 1,1-57-1,55-112 1</inkml:trace>
  <inkml:trace contextRef="#ctx0" brushRef="#br0" timeOffset="52017.921">27195 706 0,'-28'57'16,"0"-1"0,-29 29-16,29 57 15,28-29-15,-29 113 32,29-85-17,0-84 1,29 27-1,-1-55 1,29-58 0,-1-27-16,-28-1 15,29 29-15</inkml:trace>
  <inkml:trace contextRef="#ctx0" brushRef="#br0" timeOffset="52459.738">27421 1328 0,'29'0'16,"-1"0"-16,0 0 31,0 0-15,1 28-1,-1 1-15,-28 27 16,0 29 0,0 0-1,-85 28 1,29-28 0,-1-29-16,29-28 15,-1 1 1</inkml:trace>
  <inkml:trace contextRef="#ctx0" brushRef="#br0" timeOffset="53398.229">27450 2035 0,'28'0'16,"0"0"-16,29 0 15,27 0 1,-27-57 0,-1 57-1,-27 0 1</inkml:trace>
  <inkml:trace contextRef="#ctx0" brushRef="#br0" timeOffset="55674.144">7831 4296 0,'28'0'16,"0"0"-16,0 0 31,-28 28-15,57 0-16,28 29 15,28 56 17,-85-85-17,-28-56 32,0 0-31,-56 28 46,27 0-62,-27 0 16</inkml:trace>
  <inkml:trace contextRef="#ctx0" brushRef="#br0" timeOffset="56204.726">10205 4494 0,'0'-28'94,"-28"-1"-78,28 1-16,-28-29 15,-1 1-15,-27 28 16,28-29-1</inkml:trace>
  <inkml:trace contextRef="#ctx0" brushRef="#br0" timeOffset="56585.705">9866 4126 0,'0'0'32,"28"0"139,29 57-171,-57-29 16,28-28-16,0 0 63</inkml:trace>
  <inkml:trace contextRef="#ctx0" brushRef="#br0" timeOffset="58791.808">20608 2515 0,'57'-28'94,"-29"28"-79,29 0 1,28-28 0,56 28-1,28 0 1,114 0 0,28 28-1,-113 0-15,-57-28 16,312 29-1,-86-29 1,-112 0 0,-29 0-1,-85 0 1,0 0 0,29 0 15,-85 0-16,28 0 1,28 0 0,-56 0-1,56 0 1,1 0 0,27 0-1,29-29 1,0 1-1,0 0 1,-85-1-16,85 1 16,28 28-1,-84 0 1,-29 0 0,0-28 15,-29 28-16,114 0 1,-56-28 0,56-1-1,-142 29-15,57-28 16,-28 28 0,0-28-1,0 28 1,56-28-1,-28 28 1,0 0 0,0 0-1,0 0 1,-84 0-16,55 0 16,1 0 15,0 0-16,0 0 1,0 0 0,-1 0-1</inkml:trace>
  <inkml:trace contextRef="#ctx0" brushRef="#br0" timeOffset="64202.342">8933 819 0,'28'29'62,"29"27"-62,-1 1 16,-56-29-16,29-28 16,-1 0 15,57 0 0,-29-28-15,1-85-1,28 28 1,-57 28 0,-56 57 31,-1 0-47,-55 57 15,-29 84 1,28-28-1,-28 85 1,28 0 15,57-113-31,-29 0 16,57-29 0,28-56 140,1 0-141</inkml:trace>
  <inkml:trace contextRef="#ctx0" brushRef="#br0" timeOffset="65408.118">19704 4381 0</inkml:trace>
  <inkml:trace contextRef="#ctx0" brushRef="#br0" timeOffset="73942.299">12863 3052 0,'56'-28'63,"29"-28"-63,56-1 15,170 29-15,28-57 16,651 0 0,-1-28-1,-56-57 1,-85 29 0,-113 56-1,-169-28 1,27 29-1,-367-1-15,199-28 16,-86 56 15,-28 29-15,-170 0 0,-28 28-1,28 0 1,57 0-1,198 56 1,226 29 0,-226-57-1,28-28 1,85 0 0,-114-28-1,30-85 1,-171 85-1,-141 28 1,-28 28 15,-29 28-31,57-27 16,-28 27 0,0 1-1,28-57 1,0 0-1,-28 0 1,0 0 0,0 0-1,84 28 1,-56-28 0,57 0-1,-29 0 1,-28 0-1,-84 0 17,-1 0-17,0 0 32</inkml:trace>
  <inkml:trace contextRef="#ctx0" brushRef="#br0" timeOffset="78368.465">23661 4437 0,'57'0'78,"28"0"-62,-29 0-16,1 0 15,-1 0-15,1 0 16,-29 0 0,57 0-1,-57 0-15,29 0 16,-29 0 0,0 0-1,29 57 1,-57 56-1,-57 28 1,-27 29 0,-1-29-1,-57 0 1,142-112 15,29-58 32</inkml:trace>
  <inkml:trace contextRef="#ctx0" brushRef="#br0" timeOffset="78657.696">24227 4918 0,'0'0'0,"28"0"31,0 0-15,57 0-16,57 0 15,-58 28 16,1 0-15,-28-28 0,-29 0-1,-28 29-15,-28 27 16,-29 1-16</inkml:trace>
  <inkml:trace contextRef="#ctx0" brushRef="#br0" timeOffset="78974.844">23350 5624 0,'57'0'31,"28"0"-15,28 0-16,-28 0 16,28 0-16,0 0 15,85 0 1,-85-28 0,-28 28-1,-29-28 1,-56 0-1</inkml:trace>
  <inkml:trace contextRef="#ctx0" brushRef="#br0" timeOffset="79612.142">24368 5568 0,'0'254'31,"0"-508"-31,0 593 16,0-282-16,0-1 16,0 1-1,0-1 1,0-28 0,-28-28-1,-29 0 1,-56-56-1,28 56 1,29 0-16,28 0 16,-114 113-1,29-28 1,28-1 15,85-27-15,29 56-1,84-28 1,-28-57 0,-1 29-1,29-57 1,-84 0-16,84-57 16,-28-56-1,-29 28 1,-28-28-1,-28 28 1,-84-28 0,-1 85-1,57 28 1,-29-28 15,170-29 32</inkml:trace>
  <inkml:trace contextRef="#ctx0" brushRef="#br0" timeOffset="80074.903">25047 5285 0,'0'57'63,"28"-29"-63,0 0 15,0 0 1,57 1 0,0-1-1,-28-28-15,-1 0 16,85-141 0,-84 28-1,-29-29 1,-28 58-1,-85-1 1,29 0 0,-29 57-1,57-1 17,-57 29-17,29 29 1,-29 55-16</inkml:trace>
  <inkml:trace contextRef="#ctx0" brushRef="#br0" timeOffset="80440.925">25047 5398 0,'0'0'0,"56"28"15,-56 29 1,28 28-1,1-29-15,-1 29 16,-28 0 0,0-57-1,0 0 1,28-28 0,29-28-1,-1-85 1</inkml:trace>
  <inkml:trace contextRef="#ctx0" brushRef="#br0" timeOffset="80692.252">25414 5568 0,'0'28'31,"0"0"-31,-28 29 0,56-170 0,-84 282 15,27-84 1,-27 28 0,-57-28-1,28 28 1,-28-56 0,56-29-1,1-28 1</inkml:trace>
  <inkml:trace contextRef="#ctx0" brushRef="#br0" timeOffset="80958.542">24651 6246 0,'113'-28'47,"-226"56"-47,396-141 15,112 0 1,-27-28 0,-199 56-1,-84 28 1,-28 57 0,-29 0-1,29 0 1,-29 57-16</inkml:trace>
  <inkml:trace contextRef="#ctx0" brushRef="#br0" timeOffset="81326.557">26121 4748 0,'56'-28'31,"1"0"-15,28-1-16,-29 1 16,1 28-16,56-28 15,-28 28 17,-57 0-17,-28-28 1</inkml:trace>
  <inkml:trace contextRef="#ctx0" brushRef="#br0" timeOffset="81658.669">26121 4918 0,'0'0'16,"-28"28"-16,-1 29 0,1 84 16,28-56 15,0-57-15,0 0-1,0 0 1,85-28-1,28-56 1,-28-1-16,28-56 16,0 29-1,-57-1 1</inkml:trace>
  <inkml:trace contextRef="#ctx0" brushRef="#br0" timeOffset="81859.132">26601 4918 0,'-84'508'79,"55"-451"-64,-27 56-15,-1 0 16,1-56-16,-57 56 15,28 0 1,-28-57 0</inkml:trace>
  <inkml:trace contextRef="#ctx0" brushRef="#br0" timeOffset="82092.509">25866 6048 0,'396'-254'93,"-198"226"-77,-113 28 0,-764 282-16,1499-564 15,-791 282-15,27 0 16</inkml:trace>
  <inkml:trace contextRef="#ctx0" brushRef="#br0" timeOffset="89350.104">21767 2007 0,'0'0'0,"-28"0"0,-28 0 16,-114 56-1,0-28 1,57 1 0,-28-1-1,56-28 1,0 0-1,-56 0 1,28-85 0,0 0-1,85 57-15,-86-85 16,30 0 0,-29 28 15,56 29-16,57-1 1,0 1 0,0-58-1,0 30 1,0 55-16,0-84 16,28 29-1,29-1 1,28-28-1,-85 56 1,28 1 0,0 27-1,29-27 1,28 28 15,28-29-15,-29 29-1,1 0 1,0 28 0,0 0-1,56 56 1,-56 1 0,28-29-1,-28 57 1,28-1-1,-28 1 1,28 28 0,-85 0-1,-28-84 1,0 27 15,0 29-15,0 0-1,0 0 1,0-1 0,0-27-1</inkml:trace>
  <inkml:trace contextRef="#ctx0" brushRef="#br0" timeOffset="90599.763">21909 3985 0,'0'-28'15,"0"-1"1,0 1-16,85-85 31,-1 28-15,-27 85-16,28 0 15,0 0 1,28 0 0,0 85-1,-29 0 1,-27-57 0,-29 29-1,1 84 1,-29-28-1,-29 0 1,1-56-16,-85 56 16,28-57-1,0-27 17,-28-1-17,85-28 1,85 0 46,56 0-46,28 0-16,-56 0 16,28 0-1,-28 0 1,-57-28-1</inkml:trace>
  <inkml:trace contextRef="#ctx0" brushRef="#br0" timeOffset="91650.952">25640 2544 0,'0'0'0,"0"-57"0,-28 29 16,0 28-16,-1-29 15,-27-27 1,-29-1 0,29 1-16,-86-57 15,-27-57 17,27 57-17,29-28 1,28 0-1,57-29 1,28 57 0,28-28-1,1 56 1,27 28-16,1-28 16,56-28-1,-57 85 1,57-28-1,-28-1 1,28 57 0,142 0-1,56 28 17,-170 1-17,-56-1-15,0 0 16,-1 0-1,-55 29 1,27 84 0,-27 29-1,-1-29 1,-28 1 0,-28-29-1,-29 56 1,29-56-1,-1-28 1,29-28 0,-28-29 15,28 0-31</inkml:trace>
  <inkml:trace contextRef="#ctx0" brushRef="#br0" timeOffset="92153.61">27025 3194 0,'0'56'31,"0"85"-16,29 1-15,-1 27 16,0 29-16,1-56 16,-1 84-1,0-142 1,-28 1 0,0 0-1</inkml:trace>
  <inkml:trace contextRef="#ctx0" brushRef="#br0" timeOffset="95055.851">20976 2515 0,'56'0'16,"1"-28"-16,-1 0 15,1-1 1,56 1-1,-56 0-15,-1 28 16,-141 0 78,-56 28-94,28 29 15,-57-29-15,86 0 16,-1-28-16,0 0 31,57 0-15,56 0 46,113-28-62,57-29 16,57-27-16,-58 27 16,256-84-1,-86 0 1,-282 112 0,-57 29-1,-56 29 32,-28 27-31,-1-28-1,-226 114 1,-112-1 0,-1-56-1,113 0 1,170-29-1,56-28-15,29 1 16,85-29 78,-29 0-79,85 0-15,0 0 16,-28 0 0,56 0-1,-56-29 1,-57 29 0</inkml:trace>
  <inkml:trace contextRef="#ctx0" brushRef="#br0" timeOffset="97802.506">23294 2035 0,'0'0'0,"-28"28"15,-29-28-15,29 0 16,-29 0-16,-84 0 16,-85 0-1,-57-28 1,-28 0 0,142-1-1,27-27 16,57 27-15,1-27 0,55 56-16,-55-113 15,-30 28 1,1-28 0,29 28-1,27 0 1,57 1-1,0-1 1,0 0 0,0-28-1,0 85-15,28-85 16,85 28 0,-28-28-1,28 28 1,-28-28 15,0 28-15,0 29-1,28-29 1,56 0 0,1 29-1,-29 27 1,-56 1-1,28 28 1,57 0 0,-85 28-1,28 57 1,-28-28 0,28 56-1,-57 0 16,1-28-15,-1 28 0,-56 0-1,0 0 1,0-29 0,0 30-1,0 27 1,0-56-1,-28-57 1,0 28 0,28 29-1,0-56 1,-29 27 0,29 1-1,-28-29 16,0-28-15,28 28 0,-28-28 15,28 28-31,-29 1 31,29-1-15,0 0-1,0 0 1</inkml:trace>
  <inkml:trace contextRef="#ctx0" brushRef="#br0" timeOffset="101423.822">22587 1837 0,'0'0'0,"0"28"0,0 29 16,0-29-1,28 85 1,1-28 0,-29 0-1,0-57-15,28-28 78,-28-85-62,0 57-16,0-29 16,0 1-16,0 84 125,0 0-125,0 29 15,0-29 1,0-56 62,0 0-62,0-1-1</inkml:trace>
  <inkml:trace contextRef="#ctx0" brushRef="#br0" timeOffset="103066.43">20213 4409 0,'56'0'63,"-28"28"-63,29-28 16,-29 0-16,-141 0 109,-56 0-109,-29 0 16,0 0-16,0-28 15,56 28-15,29-28 16,57 28-16,84 0 78,85 0-62,0 28-16,29-28 15,56 28 1,169-28-1,1-56 1,-255-1-16,-29 1 16,-55 27-1,-58 29 32,-84 0-31,57 0-1,-199 29 1,-56-29 0,255 0-1,-57 28 1,56-28 0,29 0-1,56 28 48,57-28-48,0 28-15,28-28 16,170 0 0,-114-28-1,-112 28 1,-57-28-1,-28 28 95</inkml:trace>
  <inkml:trace contextRef="#ctx0" brushRef="#br0" timeOffset="120925.68">2346 2741 0,'-28'0'110,"-28"0"-95,27 0-15,-27 0 16,27 0-1,-55 0 1,-1 0 0,57 0-1,-1 0-15,1 0 47,0 0 94,28 29-1,0 55-140,0 1 16,0 57-16,0 55 16,0 1-16,0 141 15,28 57 1,-28-113 0,0-170-1,0-57 1,0 1-16,0 28 15,0 84 1,0 29 0,0 0-1,0-28 1,0-29 0,0 0-1,0-56 1,0 56-1,0 1 1,0 27 0,0-27-1,0-1 17,0-56-17,0 28 1,-28-29-1,0 30 1,-29 309 0,29-83-1,28-58 1,-29 29 0,-27-141-1,56-1 1,-28-56-1,28-28 1,0 0 0,0-57-16,0 57 15,0 28 17,-29 0-17,29 57 1,-28 84-1,0 1 1,0-1 0,-1-28-1,1 57 1,28-57 0,-28 0-1,-1 85 1,1-57-1,28 29 1,-56 169 0,56-85-1,0-27 17,-29-86-17,29-141-15,0 57 16,-56 28-1,28-1 1,-1-27 0,-27 0-1,-1 27 1,1 86 0,-1-85-1,29 56 1,-29-84-1,57-29 1,-28 57 0,28 0-1,-28 56 1,0-84 15,28-85-15,-29-1-1,1-27-15,28 28 16,0-1 0,0 1-1,0-56 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61.85567" units="1/cm"/>
          <inkml:channelProperty channel="T" name="resolution" value="1" units="1/dev"/>
        </inkml:channelProperties>
      </inkml:inkSource>
      <inkml:timestamp xml:id="ts0" timeString="2019-07-18T06:58:57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1838 17891 0,'28'0'204,"28"0"-189,1 0 1,-29 0-16,29 0 15,27 0 1,1 0 0,0 0-1,0 0 1,0 0 0,0-28-1,-29 28-15,29 0 31,0 0-15,-1-29 0,30 29-1,-30 0 1,1 0 0,0 0-1,0 0 1,28 0-1,0 0 1,-28 0 0,0 0-1,-1 0 1,1 0 0,0 0-1,0 0 1,0 0 15,28 0-15,-29 29-1,1-29 1,0 0 0,28 0-1,-28 0 1,0 0-1,0 0 1,56 0 0,-56 0-1,28 0 1,-28 0 0,-29 0-1,29 0 16,0 0-15,28 28 0,0-28-1,0 0 1,-28 0 0,0 0-1,-1 0 1,30 0-1,-30 0 1,1 0 0,28 0-1,-28-28 1,0 28 0,28 0-1,-57-29 16,1 29-15,28 0 0,28-28-1,-28 28 1,-1-28 0,-27 28-16,56 0 15,0-28 1,57-1-1,-85 29 1,-1-28 0,29 28-1,-28 0 1,0 0 0,-28-28-16,56 28 15,-28 0 16,-1 0-15,29 0 0,-28 0-1,85 28 1,-29-28 0,-56 0-1,28-28 1,-56 28-16,27 0 15,29 0 1,1-28 0,-30 28-1,58-29 1,27 29 0,-27 0-1,-1 0 16,0 29-15,-112-1-16,84-28 16,28 56-1,0-56 1,29 57 0,0-29-1,-29 0 1,0-28-1,57 29 1,0-29 0,-85 28-16,85 0 15,-57 0 1,-27 1 0,83-1 15,-27 0-16,28-28 1,-57 0 0,1-28-1,27-29 1,-56 1 0,85-1-1,-56 29 1,-1 28-1,28 0 1,-84 0 0,0 0-1,85 0 1,84 0 0,-141-28 15,-28 28-16,0 0 1,28 0 0,-28-28-1,-29 28 1,29-29 0,141 1-1,-113 0 1,-56 28-1,-1 0 1,29 0 0,-28 0-1,-29 0 1,29 0 0</inkml:trace>
  <inkml:trace contextRef="#ctx0" brushRef="#br0" timeOffset="12745.92">16029 17693 0,'0'-56'94,"0"27"-78,0-27-1,0 28-15,28-29 16,0-84 0,29 28-1,-29 0 1,-28-1-1,0 30 1,0-1 0,0 0-1,0 0 1,0-28 0,0 85-16,0-85 15,0 56 1,-28 29-1,28 0 1,0 0 15,0-1 16,-28 29-16,28-28 1,0 0-1,-29 28-15,1 0-16,28-28 15,0-1 16,-28 29 32,-1 0 46,1 0-93,0-28-16,-29 0 16,29 0-16,0 28 15,0 0 204</inkml:trace>
  <inkml:trace contextRef="#ctx0" brushRef="#br0" timeOffset="15969.302">2177 15771 0,'85'0'78,"28"0"-62,-57 0-16,86 0 15,27 0-15,227 57 16,-29-57-1,1 28 1,-198-28 0,-86 0 15,29 0-15,29 28-1,-57 0 1,-1-28-1,1 0 1,0 0 0,85 0-1,-1 0 1,57-28 0,1-28-1,-114 56 1,0-29-1,-29 29 1,58-56 0,56-29 15,-29 0-15,-27 57-1,-58 28-15,58-28 16,56 28-1,-29 0 1,57 0 0,1 0-1,55 0 1,-84 0 0,-85 0-1,29 0 1,112 0-1,142 0 1,-85 85 15,-57-1-15,57-27 0,-85-1-1,1 1 1,-114-57-1,56 28 1,-27 29 0,-58-29-16,86-28 15,-57 57 1,0-57 0,142 28-1,-1-28 1,57 0-1,-113 0 1,0 0 15,-113 0-15,28 0 0,-29 0-1,1 0 1,0 0-1,0 0 1,28 0 0,-57 0-1,29 0 1,85-28 0,-85-1-1,28 29 1,-28 0-1,-1 0 17,58 0-17,56-28 1,-85 0 0,28-29-1,-56 29 1,28 0-1,-28 28 1,113-57 0,-142 1-1,1 56 1,-29 0 0,0 0-1,57 0 1,0 0-1,-57 0 1,29 0 15,-29 0-15,28 0 0,58 0-1,-30 0 1,-55 0-1,27 0 1,1 0 0,-1-29-1,29-27 1,28-57 0,-28 28-1,-57-28 1,57 28-1,-28-56 17,27-1-17,1 29 1,-28-84 0,-29 112-1,-28 28 1,0 29-1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61.85567" units="1/cm"/>
          <inkml:channelProperty channel="T" name="resolution" value="1" units="1/dev"/>
        </inkml:channelProperties>
      </inkml:inkSource>
      <inkml:timestamp xml:id="ts0" timeString="2019-07-18T06:59:17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2346 7292 0,'57'0'78,"84"0"-78,57 85 15,0-57-15,0 0 16,-28 0 0,367 57-1,-57-85 1,57-56-1,0-86 1,29 58 0,-29-1-1,-56-28 1,-86 28 0,58 85 15,-284 0-31,227-57 15,-170 57 1,-141 0 0,28 0-1,-85 0 1,1 0 0,-1 0-1,0 0 1,0 0-1</inkml:trace>
  <inkml:trace contextRef="#ctx0" brushRef="#br0" timeOffset="1317.476">2403 9864 0,'28'0'46,"57"0"-46,56-28 16,1-1-16,27 1 16,227-28-1,169 56 1,29 0 0,-29 0-1,57 0 1,-56-29-1,-368 29-15,226-28 16,-29 28 0,1 28-1,0-28 17,-28 0-17,-58-56 1,-27-1-1,-85 29 1,56 28 0,-140 0-1,27 0 1,0 0 0,114 0-1,-86 0 1,-84 0-1,28 0 1,-85 0 0,1 0 31,-1 0 31,29 0-63,-29 0-15,28-28 16,-27 28 0,-1 0 62</inkml:trace>
  <inkml:trace contextRef="#ctx0" brushRef="#br0" timeOffset="-159442.774">12043 9044 0,'0'0'0,"-29"0"16,1-28 31,-28 0-31,-1-29-1,29 1-15,-29 56 16,29 0-16,-28-57 15,-1 29 1,-28-29 0,29 29-1,27 0 1,-27 0 0,28-1-1,-1-55 1,-112-114 15,28 113-15,28-28-1,85 85 1,-28-57 0,-29-28-1,-28 28 1,57-28-1,56 113 95,1 0-110,27 0 15,1 0-15,-29 0 16,29 0 0,-29 28-1,0 0-15,29 1 16,-29-29 0,0 28-1,57 28 1,0 58-1,-57-58 1,0 29 0,-28-29 15,-28 29-15,28 28-1,-28 0 16,-29-28-15,29-85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61.85567" units="1/cm"/>
          <inkml:channelProperty channel="T" name="resolution" value="1" units="1/dev"/>
        </inkml:channelProperties>
      </inkml:inkSource>
      <inkml:timestamp xml:id="ts0" timeString="2019-07-18T07:15:01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11619 3618 0,'28'0'94,"113"-29"-78,57-27-16,28 56 15,85-28-15,0-1 16,453 29-1,-340 0-15,424-28 16,-198-57 0,-113 57-1,-141 0 1,-198-1 0,0 1 15,-1 0-16,30 28 1,197 0 0,-29 28-1,-112-28 1,113 0 0,-170-28-1,0 28 1,-141 0-1,0-28 1,56-1 0,-28 29-1,57 0 1,113 0 0,-86 57 15,-27 28-16,113-1 1,-29 1 0,170-28-1,-169-29 1,-58 0 0,30 29-1,-114-1 1,0 1-1,-28-29 1,-1-28 0,29 85-1,142-29 1,-114-27 0,-56-29 15,-85 28-16,28-28 1</inkml:trace>
  <inkml:trace contextRef="#ctx0" brushRef="#br0" timeOffset="5836.397">1866 7320 0,'56'0'109,"-27"0"-93,27 0-16,-28 0 16,57 0-16,-28 0 15,56 0 1,-57 0-16,29 28 16,0-28-1,28 0 1,-28 0-1,28-28 1,141-28 0,1 27 15,-29 29-15,-113 0-1,57-28 1,-86 28-1,30-28 1,27 28 0,-56-28-1,-1-1 1,1 29 0,57-28-1,-29 28 1,-57 0-16,29 0 15,0 0 1,0-28 0,28 28 15,0 0-15,-28 0-1,28 0 1,56 28-1,114 29 1,-57-29 0,29 0-1,-1 0 1,57 1 0,0 27-1,28-28 1,0 57-1,1-57 1,168 1 15,-168-1-15,-29 57 0,84 28-1,1-28 1,-28-29-1,-114 1 1,-84-1 0,56-27-1,28-29 1,-84 28 0,-57-28-1,0 0 1,0 0-1,0-28 1,0-1 0,85 1 15,-85-29-15,57 1-1,-57-1 1,-28-27-1,56 27 1,-56 1 0,28-1-1,0 0 1,-56 1 0,112-85-1,-84 28 1,28 28-1,-28-28 1,28 0 15,-56 28-15,27-85 0,29 1-1,-28-255 1,-28 141-1,-29 85 1,-28 57 0,0 56-1,0-28 1,-56 28 0,-1 29-1,-141-114 1,85 142-1,-28-29 1,-1 1 15,-140 28-15,-171-1 0,-55 29-1,-114-56 1,-368-1-1,453-27 1,113 84 0,0-85-1,0-28 1,-170 56 0,114 1-1,-1 27 1,57 1-1,-226-85 17,367 113-17,-28-28 1,29-1 0,-58 29-1,86 0 1,-85 0-1,-1 0 1,58 0 0,-86 57-1,142 0 1,-57 84 0,57-28-1,0 0 1,56-85-1,57 57 17,0-28-17,57-29 1,-1 0-16,-28 85 16,-28-28-1,29 28 1,-30-28-1,30-29 1,-29 29 0,28-28-1,0-1 1,0 29 0,29-29-16,-1 58 15,29-58 1,-57 29-1,57 28 17,-1 0-17,29 0 1,0-28 0,0 28-1,0 28 1,57-56-1,28 0 1,-57 28 0,0-57-1,1 1 1,-1-57 0,0 56-1,29-27 1,27 27-1,-27 1 17,28 28-17,28-29 1,-57 1-16,29 27 16,28-55-1,-28 55 1,28 29-1,29-28 1,-29-28 0,-29 28-1,1-57 1,-28-28 0,-29 0-1,-28 28 48</inkml:trace>
  <inkml:trace contextRef="#ctx0" brushRef="#br0" timeOffset="10597.666">1809 7151 0,'29'0'94,"-1"-29"-79,28 29-15,1-28 16,-1 0-16,29 28 15,28-28 1,0-1-16,85 1 16,85-57-1,-85 85 1,-29 0 0,-55 0-1,-30 0 1,1 0-1,28-28 1,-28 0 0,56 28-1,-56 0 1,0 0 15,0 0-15,-29 0-1,1 0 1,-1 0 0,1 0-1,28 28 1,-29 0-16,29 0 16,0 1-1,0-29 1,-57 0 15,0 28-15,1-28-1</inkml:trace>
  <inkml:trace contextRef="#ctx0" brushRef="#br0" timeOffset="15365.917">13682 3731 0,'0'0'0,"-56"28"16,-1 0-1,29-28-15,0 28 16,-57 1-1,28-1-15,-112 0 16,56 0 15,0 29-15,0-57 0,28 0-1,-28 0 1,28 0-1,-28 0 1,28 0 0,28 0-1,29-28 17,0 28-17,0 0-15,-1 0 31,1 0-31,0 0 16,0 0 15,-1 0-31,-27 0 16,-1 0 0,1-29-1,-1 29 1,29-28-1,0 28 1,-1 0 0</inkml:trace>
  <inkml:trace contextRef="#ctx0" brushRef="#br0" timeOffset="16694.366">13937 6274 0,'28'-28'31,"0"-28"-15,142 27-16,-29 1 16,57 28-16,0 0 15,-57 0 1,-56 0-16,141 0 15,-84 0 1,-1-28 0,-56 0-1,-57 28 1,0 0 0,-28-29 77,-56-27-77,-1 28-16,1-1 16,56 1-1,-57 0 1,57-1-1,-28 29 1,0 0 47,28 85-48,0-28-15,0 84 16,0-56-1,0-29 17,0-27-17,28-29 95,0 0-95,29-29 1,-29 1-16,85-57 16,-85 85-1,1 0 1,-1 0 62</inkml:trace>
  <inkml:trace contextRef="#ctx0" brushRef="#br0" timeOffset="17104.269">16198 5511 0,'29'0'31,"55"0"-31,-27 0 15,-1 0-15,-27 0 16,27 0 0,1 0-1,-29 0 1</inkml:trace>
  <inkml:trace contextRef="#ctx0" brushRef="#br0" timeOffset="17474.279">16255 5540 0,'0'0'0,"-28"28"16,-1 28-1,-27 1 1,56-1 0,0 29-1,0-57 16,28-28-15,-28 29 0,28-29-1,29 0 1,-1 0 0,29 0-1</inkml:trace>
  <inkml:trace contextRef="#ctx0" brushRef="#br0" timeOffset="17823.347">16962 5257 0,'0'28'16,"28"0"-1,0 29-15,-28-1 16,0 29-1,0-56-15,28 27 16,-28-28 0</inkml:trace>
  <inkml:trace contextRef="#ctx0" brushRef="#br0" timeOffset="18073.678">17103 5455 0,'0'0'0,"113"-57"15,-56 57 1,-29 0-16,28-28 15,1 28 1</inkml:trace>
  <inkml:trace contextRef="#ctx0" brushRef="#br0" timeOffset="18456.652">16538 5935 0,'0'0'0,"0"85"15,0-28-15,0-1 16,28 1 0,28-1-1,-27-28 16,-1-28 32,0-28-47</inkml:trace>
  <inkml:trace contextRef="#ctx0" brushRef="#br0" timeOffset="19032.114">17499 5313 0,'28'0'0,"0"0"16,1 0-1,27 0 1,-28 0-16,1 0 16,84 85-1,-57-57 1,-56 1 15,0-1-31,0 57 31,-56 0-15,-1 28 0,57-29-1,-28-55 1,0-1 0,-1-28 46</inkml:trace>
  <inkml:trace contextRef="#ctx0" brushRef="#br0" timeOffset="19284.44">17753 5850 0,'0'0'0,"57"57"16,27 28 0,-27-29-1,-29-27 1,29-29 0,-85-29 62</inkml:trace>
  <inkml:trace contextRef="#ctx0" brushRef="#br0" timeOffset="19557.709">17894 5737 0,'0'0'0,"57"0"16,0 0-1,-1-28 1,29 0 0,-29 28-1,-27-28 1,-1-1-1,0 1 1,-28 0 0</inkml:trace>
  <inkml:trace contextRef="#ctx0" brushRef="#br0" timeOffset="19857.907">18234 5285 0,'0'85'16,"0"0"-16,28 0 15,0-1 1,1 29-1,-29 0 1,0-28 0,0 0-1,-29-28 1,1-29 0</inkml:trace>
  <inkml:trace contextRef="#ctx0" brushRef="#br0" timeOffset="20612.889">18121 6105 0,'0'28'31,"0"29"-15,0-1-16,0-28 16,0 1-16,0-1 15,-29-28 32,1-28-31,0-29-1,28 1 1,0-1 0,28-28-1,57 29 1,56 28 0,-56 28-1,0 0 1,28 84-1,-57-27 1,1 112 0,-57-112-1,0-1 1,-28 1 15,-57-29-15,0-28-1,29 0 1,-1 0 0,29-28-1,84 28 32,1 0-31,-29 0-16,29 0 15,27 0 1,-27 0 0,0 0-1,-57-28 32,-29-1-31</inkml:trace>
  <inkml:trace contextRef="#ctx0" brushRef="#br0" timeOffset="23178.029">7407 7122 0,'0'29'32,"-57"-29"-32,29 0 15,-57 28-15,0 28 16,0-56-1,1 29 1,27-29 0,-28 0-1,-28 0 17,0 0-17,56 0-15,-27-29 16,27 29-1,29-28 1,-29 28 0,29-28-1,-28 0 1,56-29 0,-29 1-1,29-1 1,57-84-1,28 28 1,-57 84 0,28 1 15,-56 0-15,85 28-1,-28 0 1,28 0-1,-1 0 1,58 0 0,-86 28-1</inkml:trace>
  <inkml:trace contextRef="#ctx0" brushRef="#br0" timeOffset="24182.343">6700 5935 0,'-28'-28'31,"-1"28"-16,1-28-15,0-29 16,-57 1 0,28-29-1,29 28 1,28 1 0,0-1-1,0-28 1,0 1-1,57-29 1,-1 56 0,-56 1-1,57 27 1,-29 1 0,29 0-1,-29 28 16,0 0-15,0 0 0,57 56-1,-85-27-15,85 27 16,-57 1 0,-28-29-1,57 28 1,-57-27 15,0 27-31,28 57 31,-28-84-15,28 84 0,-28-57-1,0 1 16</inkml:trace>
  <inkml:trace contextRef="#ctx0" brushRef="#br0" timeOffset="25865.842">6474 7264 0,'0'-29'16,"0"-27"-1,56 56 1,29-28 0,-28 28-16,84 0 15,113 0 16,86 0-15,55 0 0,171-29-1,-57 29 1,-29 0 0,-84 57-1,-198-29 1,-57 29-1,-28-57 1,-28 0 0,0 0-1,28 0 1,-28 28 0,0-28-1,28 28 16,-29-28-15,1 0 0,0 0-1,0-28 1,0 28 0,28 0-1,-28 0 1,-1 0-1,1 0 1,-28 0-16,-29 0 16,85 0-1,0-28 1,-28 28 0,0 0-1,0 0 16,-1 0-15,29 0 0,-56 0-1,0 0 1,27 0 0,-27 0-1,28 0 1,-29 0-1,1 0 1,-1 0 0</inkml:trace>
  <inkml:trace contextRef="#ctx0" brushRef="#br0" timeOffset="29270.74">7096 7179 0</inkml:trace>
  <inkml:trace contextRef="#ctx0" brushRef="#br0" timeOffset="29692.611">6672 5737 0</inkml:trace>
  <inkml:trace contextRef="#ctx0" brushRef="#br0" timeOffset="31654.365">2997 7122 0,'-29'0'63,"1"-28"-47,0 28-16,-1 0 15,29-28-15,-28 0 16,0-1-1,0 29-15,-57-85 16,0 29 0,0-29-1,85 57 17,-28-29-1,28 1-16,0 28 1,0-1 15</inkml:trace>
  <inkml:trace contextRef="#ctx0" brushRef="#br0" timeOffset="33503.422">19958 5370 0,'0'0'0,"0"28"16,0 0 0,0 1-1,-28-29 1,0 85 0,-1-29-1,-27 29 1,28-29-16</inkml:trace>
  <inkml:trace contextRef="#ctx0" brushRef="#br0" timeOffset="33786.665">19506 6501 0,'0'28'78,"0"0"-62,0 0-1,0 1 1</inkml:trace>
  <inkml:trace contextRef="#ctx0" brushRef="#br0" timeOffset="34921.632">21004 5370 0,'0'85'32,"0"28"-17,28-28-15,-28 28 16,0-29-16,0-27 15,0 0-15,57 27 16,28 29 15,-57-84-15,0-29 0,1 0-1,55-29 1,29-55-1,1-29 1,-86-1 0,0-27-1,-28 56 1,0-28 0,0 85-1,-56-29 1,-1 57 15,0 0-15</inkml:trace>
  <inkml:trace contextRef="#ctx0" brushRef="#br0" timeOffset="35271.694">20948 5964 0,'28'-29'31,"28"1"-15,1 0 0,-29-1-1,114-27 1,-86 56 0,-28-28-1,29 28 1,-29 0-1,29 0-15</inkml:trace>
  <inkml:trace contextRef="#ctx0" brushRef="#br0" timeOffset="35671.627">22022 5144 0,'28'0'15,"0"0"-15,-28 56 16,57 57-16,-57-28 16,28 141-1,-28-169-15,0 112 16,57-27 0,-29-1-1,-28-84 1,0-29-1</inkml:trace>
  <inkml:trace contextRef="#ctx0" brushRef="#br0" timeOffset="36105.464">22729 5116 0,'28'0'16,"0"0"-1,0 28-15,29 28 16,-29 1-1,0 28 1,-28-29 0,0 1-1,0-29-15,0 29 16,-56-1 0,28-28-1</inkml:trace>
  <inkml:trace contextRef="#ctx0" brushRef="#br0" timeOffset="36873.411">22389 5681 0,'57'0'32,"-29"0"-32,29-28 15,-1 28-15,-28-29 16,86-27 0,-86 28-16,85-1 15,-57 29 1,1 0 15,-85 29 110,-1-1-141,1-28 15,-28 56-15,-1 1 16,29-1-16,0 1 16,-1-1-1,29 58 1,0-58-1,85-28 17,-28 1-17,-29-29 1,28 0-16,1 0 16,0 0-1,-1-29 1,-56-27-1,0-1 1,0-28 0,-56 1-1,27 27 1,1 57 15,0 0-15</inkml:trace>
  <inkml:trace contextRef="#ctx0" brushRef="#br0" timeOffset="37206.521">22785 6218 0,'0'0'0,"0"141"16,0-113-1,0 86 1,0-58 0,0-28 15,0 1-31,28-29 31,1 28-31,-1 0 16,0-28-1,0-28 1</inkml:trace>
  <inkml:trace contextRef="#ctx0" brushRef="#br0" timeOffset="37440.895">23068 6416 0,'0'85'16,"0"-29"0,-28-28-16,-29 1 15,0 27 1,1 29 15,-57-29-15,85-27-16,-29-1 15,0 0-15,1-28 16</inkml:trace>
  <inkml:trace contextRef="#ctx0" brushRef="#br0" timeOffset="37724.137">22446 6868 0,'28'0'32,"29"-28"-32,-1-1 15,57-27-15,57 28 16,-57-1-1,28-27 1,-84 28 0,-1-1-1,-27 29 1,-1 0 0,0 0-16</inkml:trace>
  <inkml:trace contextRef="#ctx0" brushRef="#br0" timeOffset="38240.757">23775 5426 0,'0'0'0,"0"57"47,28 0-47,0-29 0,0 0 15,1 0-15,-1 1 16,28-29 0,29 0-1,28-57 1,-56-56 0,-29 28-1,-28-28 16,0 85-15,0 0 0,-28 28-1,0 0 1,-57 0 0,28 0-16,-28 28 15,29 0-15</inkml:trace>
  <inkml:trace contextRef="#ctx0" brushRef="#br0" timeOffset="38607.774">23435 5822 0,'57'0'32,"-1"0"-32,1 0 15,-1 0-15,29 0 16,-28-28-16,28 0 15,-29 28-15,57 0 16,-28 0 0,-85 28 31,0 0-47</inkml:trace>
  <inkml:trace contextRef="#ctx0" brushRef="#br0" timeOffset="38894.009">23916 5964 0,'0'0'0,"0"113"16,0-85 0,0 0-16,0 0 15,28-28 63,0-28-78,29-28 16</inkml:trace>
  <inkml:trace contextRef="#ctx0" brushRef="#br0" timeOffset="39192.211">24255 5794 0,'0'28'0,"0"29"15,0-29-15,0 29 16,0-29-16,0 28 16,0-27-1,0 55 16,-56-55-15,56 27 0,-85 29-1,56-57-15</inkml:trace>
  <inkml:trace contextRef="#ctx0" brushRef="#br0" timeOffset="39799.588">23718 6501 0,'28'0'63,"57"-29"-63,-57 1 15,1 28 1,27-28-16,-28 28 31,1 28-15,-1-28-16,0 113 16,0-28-1,-28-29 1,0 1-1,0 56 1,-84-57 0,27 1-1,-28 28 1,57-57-16,0 29 16,28-29 15,0 0-16,56-28 17,57-28-17,-28-85 1,28 28 0,-28 0-1,-28 57 1</inkml:trace>
  <inkml:trace contextRef="#ctx0" brushRef="#br0" timeOffset="42944.181">13993 3844 0,'-56'0'78,"28"0"-78,-57 0 16,0 0-16,-56 0 16,-57-29-16,-142-55 31,-55 27-16,-1 1 1,170-1 0,113 1-1,28-1 1,0 0 0,29 57-16,-58-84 15,58 27 1,-1 1-1,-27-29 1,27 0 0,-28 0-1,29-28 1,56 28 15,0-112-15,0 112-1,28-57 1,85 29 0,-28-28-1,28 28 1,0-28 0,0 56-1,0-28 1,28-28-1,-27 84 1,-1-56 0,0 56-1,-28 29 1,-1 0 15,29 28-15,-28-28-1,28-1 1,0 29-16,85 0 16,-28 29-1,-85 27 1,28 29 0,-28 0-1,28 28 1,-29-57-1,1 29 1,28 28 0,0-28-1,-28-29 17,28 58-17,-28-30 1,-28 29-1,-1 0 1,1 29 0,-29-1-1,29-28 1,-57 0 0,0 0-1,-29-28 1,-27 0-1,-29 28 1,0-28 0,0 28-1,0 0 1,29-57 15,-57 29-15,28-28-1,0-29 1,29 0 0,-1 0-1,-28 29 1,1-1 0,-86 114-1,85-142 1,29 1-1,56-1 1,56-56 453,1-1-454,-1 1-15,29 28 16,56 0-16,29-28 16,169-29-1,0 57 1,57 0 15,0 57-15,-29-57-1,-56 28 1,29-28 0,-199 0-16,255-113 15,28 0 1,-28 56 0,-29 29-1,29 28 1,0 0-1,-170 0 1,113 0 0,-28 0-1,-57-56 17,-112 27-32,169-27 15,56-57 1,-84 85-1,28-1 1,-57 1 0,-112 28-1,-1 0 1,-28 0 0,-56 28-16,-1-28 15,1 0 1,-29 0-1,0 0 1,-28 29 125</inkml:trace>
  <inkml:trace contextRef="#ctx0" brushRef="#br0" timeOffset="53545.836">1696 11390 0,'57'0'93,"-29"0"-77,57 0-16,-29 0 16,1 28-16,-1-28 15,57 29 1,114-29 0,-58 0-1,57 0 1,29 0-1,-114 0-15,57 0 16,0 0 0,-57 0-1,29 0 1,56 0 0,28 0 15,86 28-16,-114 0 1,57-28 0,-29 0-1,-28 0 1,29 29 0,-58-1-1,1 28 1,28-27-1,1-1 1,-29 0 0,28 29-1,169-29 1,-225 0 0,-29 0-1,-28-28 16,57 0-15,0 0 0,84 0-1,29 0 1,84 0 0,-225 0-1,-29 0 1,56 29-1,-56-29 1,-28 28 0,28-28-1,0 0 1,-28 0 0,-56 0-1,84 0 1,28 0-1,0 0 1,29 0 0,-57 0-1,-28 0 1,0 0 0,28 0-1,0 0 1,141 0-1,-28 0 1,-56 0 0,0 0-1,-29 0 1,-56 0 0,0 0 15,-1 0-16,1-28 1,-28 28 0,-29 0-1,28-29 1,1 29 0,0 0-1,-1 0 1,-28-28-1,57 28 1,0 0 0,28-28-1,0 0 1,-28-1 15,-29 29-15,29 0-1,28 0 1,-28-28 0,-28 28-1,28-28 1,-57 28 15,0-28 0,-28-1-15,28 1 0,1 28-1,-1-28 1,-28 0 62,0-1 0,0 1-62,0-29-1,0 29-15,0-28 16,0-86 0,28 58-1,29-29 1,-29-1 15,-28 1-15,28 29-1,-28-1 1,0-28 0,0 84-16,0-55 15,0 27 1,0 29 0,0 0-1,0-1 1,-28 1-1,0-57 1,28 1 0,-29 27-1,-27-28 17,28 57-17,-29-85 1,29 85-1,-57-29 1,85 1 0,-28-1-1,-1 1 1,1 27 0,-57-27-1,29 27 1,-1 1-1,-28 28 1,1 0 0,-1-28-1,-85 28 17,1-28-17,-58-1 1,114 29-16,-28-28 15,56 28 1,-28 0 0,-28 0-1,28 0 1,-57 28 0,57-28-1,0 0 1,-170 29-1,57-29 1,-85 84 0,57-55-1,84-1 1,57-28 15,28 0-15,0 0-1,-56 28 1,56 1 0,0-29-1,-28 0 1,29 28 0,-58-28-1,1 0 1,-85 0-1,113 0 1,0 0 0,-85 0-1,-28 0 17,56 0-17,0 0 1,29 0-1,56 0 1,-141 0 0,113 0-1,-28 0 1,27 28 0,30-28-1,-1 0 1,0 0-1,-28 0 1,0 0 0,-85 0 15,57 28-15,-1-28-1,1 29 1,28-29-1,0 0 1,-29 28 0,1-28-1,-28 0 1,140 0-16,-140-57 16,56 29-1,-57 0 1,29-29-1,28 29 1,-1 0 0,30-1-1,-1 1 17,-28 0-17,84 28-15,-84-28 16,29 28-1,-1 0 1,0-29 0,-28 29-1,28 0 1,0-28 0,-28 28-1,0 0 1,57 0-16,-86 0 15,29 0 1,28 0 0,1 0-1,-1 0 17,-28 0-17,28 0 1,0 0-1,-56 0 1,84 0 0,1 0-1,27 0 1,1 0 0,-28 0-1,27 0 1,-27-28-1,27 28 1,1 0 0,0 0 77,0 0-61,28 28-17,0 29-15,0-1 16,0 29-16,0 28 16,0-28-16,0 28 15,0 0-15,0 28 16,-29 29-1,1-57 1,28-28 0,-28 28 15,28 0-15,0 0-1,0-28 1,0 28-1,0-85-15,0 57 16,0 28 0,0-57-1,0-27 1,0 27 0,0-28-1,0 29 16,0-1-15,0-27 0,0 56-1,28-57 17,-28 0-17,0 0 1,0 1 15</inkml:trace>
  <inkml:trace contextRef="#ctx0" brushRef="#br0" timeOffset="55296.157">9188 11786 0,'0'56'47,"0"29"-47,0 28 15,-29 29-15,29-29 16,-28 0-16,0 28 15,28 29 1,-29-57 15,1-29-15,0 30 0,0-114 62</inkml:trace>
  <inkml:trace contextRef="#ctx0" brushRef="#br0" timeOffset="55658.187">9018 12436 0,'28'0'16,"0"0"-16,29 28 15,0 29-15,27-29 16,142 85-1,-56 0 1,28 0 0,0 0-1,-142-56-15,29 28 16,-28-29 0,-57-28-1,28-28 1</inkml:trace>
  <inkml:trace contextRef="#ctx0" brushRef="#br0" timeOffset="56056.123">9414 12634 0,'0'-28'0,"0"-1"16,56-27-1,1-1-15,56-28 32,-28 1-17,28-29 1,-28 28 0,28-28-1,-29 28 1,-27 28-16,0 1 15,-1-29 1</inkml:trace>
  <inkml:trace contextRef="#ctx0" brushRef="#br0" timeOffset="57460.368">8255 13680 0,'-29'0'16,"-27"0"-1,-1 56 1,29 1 0,-142 169-1,57-57 1,0 171 0,-28 27-1,28-56 1,-29 56-1,29-112 1,57-86 0,56-112-16,-28 28 15,84 28 1,29 28 0,28 57-1,28-29 1,57-56 15,28 29-15,142-1-1,339 85 1,-114-28 0,29-57-1,0-56 1,-85-85-1,-113-28 1,-169 0 0,-114-1-1,-56-27 1,113-85 0,-29 27-1,29 30 1,-28-58 15,-57-27-15,0 27-1,-28-112 1,-85 28 0,0-113-1,-57-85 1,1 226-1,-1 28 1,1 1 0,27-1-1,-55-56 1,-29 57 0,-1 55-1,30 30 1,27 27-1,1 29 1,-1 0 0,-28-29-1,-28 1 1,28 56 0,1-57-1,-30 57 1,30 0-1,-1 0 1,28 0-16,-27 0 16,27 0-1,0 0 1,-27 0 0,55 0-1,1-28 1,0 28 62,-29 28-78,1 57 16</inkml:trace>
  <inkml:trace contextRef="#ctx0" brushRef="#br0" timeOffset="58708.033">9357 14528 0,'0'28'79,"-28"0"-79,28 57 15,0 28-15,-28-28 16,-1 56-1,29 29 1,0-57 0,0-57-1,0 1-15,29-29 16,-1 0 0,-28-84 109,0 27-125,0-27 15,56-1-15,-56 1 16,57-1-16,-29 1 15,142-170 1,-114 141 0,29 0-1,0 0 1,28 57 0,-28 28-1,-29 0 16,29 0-15,0 28 0,28 57-1,-56-28 1,-1 27 0,57 29-1,-113-28 1,57 113-1,-57-85 1,0 0 0,0-28-1,0-28 1</inkml:trace>
  <inkml:trace contextRef="#ctx0" brushRef="#br0" timeOffset="62074.033">6050 11305 0,'56'0'110,"1"0"-95,-29 0-15,0 0 16,1 0 0,-58 0 218,-27 0-218,27 0-1,1 0 1,-28 0 0,27 0-1</inkml:trace>
  <inkml:trace contextRef="#ctx0" brushRef="#br0" timeOffset="64542.435">7152 11164 0</inkml:trace>
  <inkml:trace contextRef="#ctx0" brushRef="#br0" timeOffset="73611.186">9131 14499 0,'-28'0'94,"-1"57"-78</inkml:trace>
  <inkml:trace contextRef="#ctx0" brushRef="#br0" timeOffset="73803.672">8848 14838 0,'0'0'16,"-28"29"15,0 27-15,-1 1-1,1-29 1,0 57 0,0-57-16,28 0 15</inkml:trace>
  <inkml:trace contextRef="#ctx0" brushRef="#br0" timeOffset="73970.227">8707 15206 0,'28'169'31,"-28"-112"-31,-28-283 0,56 508 16,-28-253-1,0 84 1,0-28 0,85-1-1</inkml:trace>
  <inkml:trace contextRef="#ctx0" brushRef="#br0" timeOffset="74136.781">9188 16167 0,'113'56'15,"-85"-27"-15,85 84 16,-367-311-16,649 480 16,-197-197-1,226 57 1,-282-86-1</inkml:trace>
  <inkml:trace contextRef="#ctx0" brushRef="#br0" timeOffset="74304.333">10799 16930 0,'56'28'31,"1"-28"-31,-170-28 0,311 84 16,-113-56-1,-57 0-15,28 0 16,86-169 0,-29 84-1</inkml:trace>
  <inkml:trace contextRef="#ctx0" brushRef="#br0" timeOffset="74486.845">11704 16534 0,'0'-28'16,"28"28"-16,0-28 0,-84 84 0,169-169 16,-57 0 15,1-56-15,-29-142-1,0 169-15,0 29 0</inkml:trace>
  <inkml:trace contextRef="#ctx0" brushRef="#br0" timeOffset="74688.308">11986 15065 0,'0'-29'0,"0"58"16,0-114-1,0 56 1,0 1-16,-28 0 15,0 0 1,-57-1 0,57 29-1</inkml:trace>
  <inkml:trace contextRef="#ctx0" brushRef="#br0" timeOffset="74906.723">10884 14782 0,'0'0'0,"-29"28"16</inkml:trace>
  <inkml:trace contextRef="#ctx0" brushRef="#br0" timeOffset="75147.08">10488 15460 0,'0'28'93,"-57"29"-77</inkml:trace>
  <inkml:trace contextRef="#ctx0" brushRef="#br0" timeOffset="75321.613">10120 15828 0,'-28'0'16,"56"0"-16,-112 56 15,-114 57 1,-226 57 0,28-29-1,-28 0 1</inkml:trace>
  <inkml:trace contextRef="#ctx0" brushRef="#br0" timeOffset="75507.117">8283 16534 0,'0'0'31</inkml:trace>
  <inkml:trace contextRef="#ctx0" brushRef="#br0" timeOffset="75704.589">8170 16252 0,'0'0'16,"-57"-29"-16,29-27 15,-29-57 1,-27 0 15,-1-113-15,28 56-16</inkml:trace>
  <inkml:trace contextRef="#ctx0" brushRef="#br0" timeOffset="75880.119">7746 15404 0,'0'0'31</inkml:trace>
  <inkml:trace contextRef="#ctx0" brushRef="#br0" timeOffset="77869.799">7802 14923 0,'29'-28'47,"-1"28"-31,0 0-16,0 0 15,57 0-15,-28 0 16,-29 0-16,85 85 15,-28 28 17,28-28-17,-28 28 1,0-29 0,28 29-1,-57-28 1,1-28-16,-1 84 15,1-56 1,-57 0 0,28 28-1,0-57 1,29 29 0,-29-28-1,57-29 1,0 28-1,56 1 17,-56-29-17,0-28 1,-29-28 0,29 0-1,-57-1 1,57-27-1,-57 56 1,1 0 0,27 28 15,-27 29-15,27 84-1,-56-56 1,0 28 15,-28-28-15,0-1-1,-57 29 1,0-28 0,-28-28-1,28-1 1,28-27-16,-27-1 15,-1-28 1,28 0 0,1 0-1,-57-57 1,28 1 0,0-1-1,0 1 1,-56 27 15,56-55-15,-28 27-1,0-28 1,0-28 0,56 85-1,1 28 1,56-28-1,-57 28 1,29-28 0,-29-1-1,1 1 1,28 0 0,-1 28-1,1 0 16,28-29-31,0 1 16,-28-28 0,-29-1-1,57 1-15,-28-29 16,0-28 0,0 28-1,28 0 1,0 0-1,0-28 1,0 29 0,0-1-1,0-57 1,28 86 0,0-57-1,0 113 1,1-85 15,55 0-15,-27 57-1,28 0 1,28-1 0,-85 29-1,0 0 1,1 0-1,-1 0 1,0 0 0,0 29 15,1-29-15</inkml:trace>
  <inkml:trace contextRef="#ctx0" brushRef="#br0" timeOffset="79701.903">7972 15460 0,'-28'0'63,"-29"28"-48,57 1 1,-56-29-16,-1 28 16,29 0-16,-29-28 15,-28 29 1,1-29-1,-29 0 1,28-57 0,-57-28-1,58 29-15,-29-57 16,-1 28 0,30-85-1,-29 57 16,-1-56-15,1-1 0,29 0-1,-86-112 1,170 84 0,0 85-1,0 0 1,0-28-1,0 56 1,28-28 0,1-29-1,27 29 1,57-198 0,-85 170-1,29-57 16,-29 113-15,0 1 0,1-29-1,-1 28 1,0-28 0,1-29-1,-29 58 1,28 27-1,-28 29 1,0 0 0,0-1-16,0 1 15,0-28 1,-28-1 0,-1 0 15,29-27-16,0 27 1,0-56 0,0 85-1,0-29 1,0 29-16,0 0 16,-28 28 77,-29 0-77,29 56-16,-28 1 16,-1-29-16,-28 57 15,29-29 16,28-56-15,28 29 0,0-1 62,28-28-63,28 56-15,1-27 16,56 56 0,113-1-1,-56-27 1,-85-29 0,-1 0-1,-27-28 16,-85-28 110,-29-28-141,29-1 16,0 29-16,-1 0 15,1-1-15,28 1 16,-28 0 0,-29-1 15,29-55-16,0 84 1,28-29 0</inkml:trace>
  <inkml:trace contextRef="#ctx0" brushRef="#br0" timeOffset="95766.949">650 9327 0,'28'0'110,"1"0"-110,-1 0 15,29 0-15,-1 0 16,1 0-16,84-28 16,113 28-1,1-29 1,28 29-1,-142 0-15,113 0 16,-28 0 0,-56 0 15,-29 0-15,57 0-1,-56 0 1,-1 0-1,0 0 1,-28 0 0,29 0-1,27 0 1,114 0 0,56 0-1,-84 0 1,-57 0-1,-29 0 1,-27 0 15,84 0-15,-113 0 0,28 0-1,-56 29 1,0-29-1,0 0 1,28 28 0,-29-28-1,58 0 1,-29 0 0,28 0-1,85 0 1,1 0-1,83 0 17,1-28-17,227-1 1,-256 29 0,57-28-1,-84 28 1,28 0-1,-57 0 1,0 0 0,-28-28-1,-29 0 1,114-57 0,-170 28-1,-28 29 1,28 28-1,0-28 17,0-1-17,57 1 1,-29 0 0,142-29-1,-85 29 1,28 0-1,85 0 1,28-29 0,57 1-1,-57 56 1,-56 0 0,-29 0-1,85 0 1,-56-29-1,113 29 1,-57 0 15,-169-28-15,56-28 0,-85 56-1,29-29 1,-85 29-1,56-28 1,-56 0 0,0-1-1,113 1 1,-57 0 0,0 28-1,-56 0 1,-57 0-1,1 0 17,-58 0 77</inkml:trace>
  <inkml:trace contextRef="#ctx0" brushRef="#br0" timeOffset="97622.985">13315 8422 0,'0'0'0,"56"0"16,86-84 0,27 27-1,-56 29-15,29 0 16,112-1 0,85 29-1,29 0 1,84-56-1,57 56 17,-28-28-17,-86 28 1,-197 0-16,170 0 16,112 0-1,-84 56 1,28 57-1,-85-56 1,-56 27 0,-170-27-1,-28 0 1,85 27 0,-86-55-16,143 84 15,55 28 1,-112-56 15,-29-57-15,-56 57-1,28 28 1,29-57 0,-29 29-1,0-57 1,-85-28-1,-85-28 95,29-28-110,-28 27 15,-1-27-15,1 28 16,27-1 0,1 1-1,0 28 1,-1-28 187,29 0-187,-56-1-1,-1-27-15,29-1 16,0 29-16,0 28 16,-1-28-1,29 141 95,0 0-95,0-28-15,0-1 0,0 1 16,0-28-16,0-1 31,29 29-15,-29-57-1,28-28 48,0 0-32,113 0-15,170-84-1,-141-1 1,-85 28 0,-29 29-1</inkml:trace>
  <inkml:trace contextRef="#ctx0" brushRef="#br0" timeOffset="100010.601">11308 15573 0,'0'0'0,"-85"85"16,57-85-16,-1 0 15,-27 28 1,-1-28-16,-27 0 16,-30 0-1,1 0 1,0 0 0,28-28-1,1 0 1,27-29-1,1 1 1,84-114 0,113 29-1,1 28 17,-58 56-17,1 57 1,28 57-1,0 56 1,0 0 0,-28-28-1,0 28 1,-85-57 0,0-27-1,-85-1 1,0-28-1</inkml:trace>
  <inkml:trace contextRef="#ctx0" brushRef="#br0" timeOffset="101138.587">5258 8790 0</inkml:trace>
  <inkml:trace contextRef="#ctx0" brushRef="#br0" timeOffset="102527.873">12523 16393 0,'-28'28'15,"-28"-28"17,27 0-17,-27 0 1,-1 0-16,-56-85 15,-57 29 1,86-57 0,-29 28-1,28 0 1,-28-28 0,0 28-1,56-56 1,29 56-1,84-56 1,29 141 0,28 28 15,29 57-15,-29 28-1,0 0 1,-28-28-1,28 28 1,0 28 0,-113-84-1,0 28 1,0-1 0,0-27-1,-57-29 1,1 0-1,-29 1 1</inkml:trace>
  <inkml:trace contextRef="#ctx0" brushRef="#br0" timeOffset="103506.255">4891 9073 0</inkml:trace>
  <inkml:trace contextRef="#ctx0" brushRef="#br0" timeOffset="104629.254">9668 16902 0,'0'28'31,"-56"0"-15,-1-28-1,29 0-15,-57 0 16,-28 0-1,56-28 1,-27-57 0,-30-28 15,86 57-15,28-57-1,28 28-15,86-57 16,-30 58-1,58-29 1,-58 56 0,-27 57-1,56 0 1,-28 113 0,28-56-1,-28 140 1,-57-112-1,-28 0 1,-28 28 15,-29-56-15,29-29 0,-29-28-1,1 0 1,-29-28-16</inkml:trace>
  <inkml:trace contextRef="#ctx0" brushRef="#br0" timeOffset="105268.543">5258 8846 0</inkml:trace>
  <inkml:trace contextRef="#ctx0" brushRef="#br0" timeOffset="107848.645">22644 9270 0,'56'170'16,"29"-29"0,-57 29-16,1-29 15,-29-28-15,28 113 16,-28-141 15,0-28-15,-57-1-1,29-56 1,-57 0 0,0 0-16</inkml:trace>
  <inkml:trace contextRef="#ctx0" brushRef="#br0" timeOffset="108515.861">22191 10373 0,'0'0'32,"29"0"-17,112 28-15,142-28 16,28 28 15,28-28-15,-198 28-1,-84-28-15,-29 0 16,-28 29 46,-56 27-46,-1-56-16,-113 85 16,57 28-1,57-28 1,28 28 0,28 0-1,84 0 1,-27 0 15,56 0-15,-57-56-1,1-57 1,0 0 0,27-29-1,-55-55 1,-29-1-1,0-28 1,-85 28 0,28 57-16,29 0 15,-29 28 17,1 0-17,-1 0 16,1 28-31,56 0 0</inkml:trace>
  <inkml:trace contextRef="#ctx0" brushRef="#br0" timeOffset="108806.086">23124 11447 0,'0'0'0,"0"85"16,0 28-1,0-57 1,0-28 0,57-56 77,-29 0-93</inkml:trace>
  <inkml:trace contextRef="#ctx0" brushRef="#br0" timeOffset="109032.481">23294 11645 0,'-28'141'32,"-29"-85"-17,142-253-15,-226 479 0,56-197 16,0 28 0,28-56-1,-56-1 16,29-28-15,-1-28-16</inkml:trace>
  <inkml:trace contextRef="#ctx0" brushRef="#br0" timeOffset="109249.9">22446 12210 0,'28'0'62,"142"-28"-62,28-1 0,-594 86 16,990-114-16,-284 29 15,-140 0 1,-85 28 0,0-57-16,-29 29 15,-27-29 1</inkml:trace>
  <inkml:trace contextRef="#ctx0" brushRef="#br0" timeOffset="109750.561">24170 10062 0,'0'56'47,"57"1"-32,-1-1-15,1-27 16,-1 27-16,-27-28 16,84 1-1,-57-29 1,29-57 0,-57-28-1,-28 1 1,-56-29-1,56 84-15,-57 1 16,29 28 0,-28 0-1,-58 0 1,30 0 0,-1 28 15,-28 1-31</inkml:trace>
  <inkml:trace contextRef="#ctx0" brushRef="#br0" timeOffset="110049.76">23746 10457 0,'29'0'32,"27"0"-32,29 0 15,28 0-15,85 0 16,-113-28 0,-1 28-1,-27 0 16,-29 0-15,1 0 0</inkml:trace>
  <inkml:trace contextRef="#ctx0" brushRef="#br0" timeOffset="110417.776">24227 10712 0,'0'56'32,"0"-27"-32,0 27 15,0 29 1,0-57 0,28-28 30,29-28-30,-57 0-16,28-29 16</inkml:trace>
  <inkml:trace contextRef="#ctx0" brushRef="#br0" timeOffset="110634.198">24425 10768 0,'113'396'63,"-113"-339"-48,-113-510-15,226 990 0,-113-508 16,0 27-16,-57 57 16,29-84-1,-57-1 1,29-28-1</inkml:trace>
  <inkml:trace contextRef="#ctx0" brushRef="#br0" timeOffset="111035.125">24199 11532 0,'226'-29'62,"-170"29"-62,-338 29 16,621-58-16,-283 58 16,-27-1-1,-29 57 1,-29 56 0,-27 0-1,-1-56-15,-56 28 16,28 0-1,85-28 1,29 0 0,27-57-1,1 0 1,-29 1 15,0-29 0,-28-57-31,-28-56 16,-57 56-16</inkml:trace>
  <inkml:trace contextRef="#ctx0" brushRef="#br0" timeOffset="116821.654">13456 7038 0,'28'0'47,"57"28"-47,28 28 16,0-27-16,1-1 15,140 0 1,0 0 0,1 1-1,-142-1 1,-28 0-1,-1 0 1,1 57 0,28 0-1,0 169 1,-84-112 15,-29-57-15,-57 56-1,-56-28 1,0 56 0,28-55-1,-28-86 1,28 85 0,29-57-16,-86 29 15,29 0 1,0 0-1,28-57 1,1 29 0,-29-29-1,56-28 17,1 0-17,27 0-15,-27 28 16,27-28-1,58 0 64,27 0-79,86-56 15,27 27-15,29-56 16,0 29-16,169-57 15,-27 28 1,-171 0 0,-56 1 15,-56-30-15,-1 30-1,-56-1 1,-28-28-1,-85-28 1,0 27 0,28 30-1,-28-29 1,-28 28 0,-1 0-1,-27 0 1,56 57-1,-29 28 1,58 0 0,-29 0 15,-1 0-15,58 28-1,-1-28 1,-27 28-1,27-28 1,-28 29 0,-56-29-1,56 0 1,0 0 0,0 0-1,57 0 1,-28 0-1,-1 0 1,-56 0 0,85 0-16,-29 0 31,-28 0-15,1 0-1,-1 0 1,0 0-1,-28 0 1,28 0 0,-56 0-1,84-29-15,29 29 16,-29 0-16,-27 0 16,-29 0-1,-85 0 1,56 0-1,29 0 17,0-28-32,28 28 0,-56-28 31,-57 28-15,-28-57-1,0 29 1,-57 28-1,57 0 1,85 0 0,56-28-1,-85 28 1,1 0 0,-86 56-1,-197-56 1,197 0-1,114 0 1,0 0 15,-29 0-15,0 0 0,1 0-1,-29 0 1,-198 0-1,85 29 1,29-1 0,-58 28-1,29-27 1,-28-1 0,141-28-1,85 28 1,28-28-1,-84 0 1,56 0 0,-85 0 15,0 0-15,-28 29-1,56-1 1,29 0-1,-1-28 1,29 0 0,-85 0-1,-28 0 1,-28 0 0,56 0-1,57 28 1,28-28-1,28 0 1,0 0 15,28 29-31,-56 27 16,29-28 0,27 1-16,-28-1 15,0 0 1,-28-28-1,29 0 1,-1 57 0,-28-1-1,28 1 1,28-57-16,-28 85 16,1 28-1,-1-29 1,28-27-1,29 28 1,0-29 15,0 29-15,28 0 0,0 0-1,0 28 1,0-57-1,28-28 1,28 29 0,1-57-1,-1 57 1,57-1 0,-28 1-1,141 84 1,1-113-1,-86 0 17,-28 29-17,-28-57 1,28 0 0,57 0-1,-29 0 1,57 0-1,-57 0 1,85 0 0,-56 0-1,84 0 1,-84 0 0,-85 0-1,0 0 1,84 0-1,-56 0 17,29 28-17,-29 1 1,0-29 0,28 28-1,-28-28 1,-28 28-1,56-28 1,-112 0-16,55 0 16,-55 0-16,84-28 15,-28 28 1,-1-28 0,114-1-1,-56 29 1,-58 0-1,29 0 1,29 0 15,-57 0-31,84-28 16,57 0 0,-56 28-1,-85-29 1,0 29-1,28 0 1,-29 0 0,1 0-1,0 0 1,56 0 0,-56 0-1,28-28 1,-28 28-1,0-28 17,28 0-17,-28 28 1,56 0 0,-56 0-1,0 0 1,0 0-1,28 0 1,0 0 0,-28 0-1,-1 28 1,1-28 0,57 28-1,-1-28 1,-28 28 15,-28 1-15,28-1-1,0 0 1,85-28 0,0 0-1,56 0 1,-28 29-1,-113-29-15,0 0 16,-28 28-16,57-28 16,84 0-1,-85 0 1,29 0 0,-57 0-1,85 0 1,56 28-1,57 0 17,-141-28-17,-86-28 1,-27 28 0,28-28-1,-29 28 1,1-28-1,28-1 1,-29 1 0,29 0-1,56-1 1,-56-27 0,28 28-1,-28-29 1,28 29-1,-28-29 17,0 29-17,56-28 1,-28 56 0,-56-29-1,28 29 1,-1 0-1,29 0 1,-28-28 0,-56 0-1,27 28 1,57-29 0,-28 1-1,-29 0 1,29 0 15,-28-1-15,-1-27-1,29 28 1,-28-85 0,56-29-1,-85 86 1,0-29-1,-28 28 1,0-27 0,0-1-1,-28-28 1,-85 0 0,85 28-1,-57 28 1,28 29-1,1-57 17,-57 29-17,28-1 1,-28-28 0,56 85-1,1-28 1,-1 28-16,1 0 15,-29-28 1,-28 0 0,0-29-1,0 29 1,0-29 0,0 57-1,-1 0 1,58 0 15,-1 0-15,29 0-1,-28 0 1,27 0 0,1 0 62,0 0-63</inkml:trace>
  <inkml:trace contextRef="#ctx0" brushRef="#br0" timeOffset="119757.803">15152 8338 0,'0'-29'172,"0"1"-157,29 0-15,-1 0 16,0 28 0,0 0-16,29-57 15,28 29 1,-29-29-1,1 57 1,28-28 0,28 0-1,-28 28 1,-1 0 0,1-28-1,-28 28-15,28 0 31,-1 0-15,1 0 0,28 0-1,0 0 1,0 0 0,29 28-1,-57 0 1,-1-28-1,-27 0-15,28 0 16,28 28 0,28 1-1,-28-29 1,-28 28 0,56-28 15,-56 28-16,0 0 1,0 1 0,-29-29-16,29 28 15,28-28 1,-28 28 0,0 0-1,28 1 1,-28-1-1,28-28 1,0 56 0,-85-56-16,57 0 15,28 0 1,-28 29 0,0-1-1,28 0 16,-29 29-15,1-29 0,28 29-1,29 56 1,-1-29 0,-56 29-1,28-28 1,-28 28-1,28-28 1,-28 0 0,28 0-1,-28-29 1,28 1 0,-29-1-1,-55-56 16,56 57-15,28-1 0,-85-56-1,57 29 1,-85-1 0,28-28 15,0 0-16,-28 28 17,0-56 108,-28 0-124,0-1-16,28-27 16,-29-29-1,29-28 1,0 0-1,-28 0 1,28 28 0,-28 29-1,28 27 1,-28 29 78,28 29-79,-57-1 1,1 57-16,-1 28 0,0-29 16,1 30-1,-57 83 1,85-140-16,-57 28 15,56-57 1,29 0 0,29-28 140,56-56-140,-57 27-16,28-27 15,1 28-15,-1 28 16,-27-29-1,-1 29 1,0 0 0</inkml:trace>
  <inkml:trace contextRef="#ctx0" brushRef="#br0" timeOffset="137480.42">25499 11701 0,'0'28'31</inkml:trace>
  <inkml:trace contextRef="#ctx0" brushRef="#br0" timeOffset="138070.84">24623 5964 0</inkml:trace>
  <inkml:trace contextRef="#ctx0" brushRef="#br0" timeOffset="138650.292">25160 11814 0</inkml:trace>
  <inkml:trace contextRef="#ctx0" brushRef="#br0" timeOffset="141392.959">7265 7575 0,'0'0'0,"-85"169"0,29-28 15,-1-27 1,-84 83 0,84-197-1,29 29 1,0-29 0,-29 0-1,1 0-15,-57-85 16,-85-28-1,28-29 1,57-27 0,28 84-1,29-169 1,56-85 15,28-114-15,113-197-1,-84 255 1,28 168 0,-29 86-1,-27 0 1,27 28 0,29 0-1,28 56 1,-28 1-1,-29 27-15,57 1 16,57-28 0,0 27-1,-29 1 1,-56 28 15,0 0-15,28 85-1,0 84 1,0 86 0,-28-57-1,-85-57 1,0 0 0,-29-28-1,-27 0 1,-57 0-1,56 1 1,1-30 0,-86 58-1,58-58 1,-1 1 15,28 0-15</inkml:trace>
  <inkml:trace contextRef="#ctx0" brushRef="#br0" timeOffset="142444.148">7463 9242 0,'0'0'15,"-28"0"1,0 0-16,-29 0 16,29 0-1,-57 0 1,0 0 0,57 0-1,-57 0 1,-56-85-1,28-28 1,0 0 0,-1 28-1,30-28 17,84 29-17,0-58 1,0 1-1,0 113-15,56-85 16,-28 84 0,1 1-1,-29 0 1,56 28 0,29 0-1,-28 28 1,56 57-1,-28 28 1,-29-85-16,29 85 16,28 0-1,-28-28 1,-29 0 15,1 28-15,-29-28-1,0-29 1,-28 1 0,0-29-1</inkml:trace>
  <inkml:trace contextRef="#ctx0" brushRef="#br0" timeOffset="143561.16">25612 6727 0,'0'-29'47,"85"58"-31,0 27 0,28 1-16,28-1 15,85 29 1,-28 113-16,170 198 15,-227-29 1,-56-56 0,-57-85-1,-28-113 1,0-28 0,-57 28-1,-27-28 1,-58 84-1,29-112 1,85-29 0</inkml:trace>
  <inkml:trace contextRef="#ctx0" brushRef="#br0" timeOffset="144279.24">25442 6783 0,'0'57'78,"0"-29"-78,0 28 16,0 1-16,0-29 16,0 29-16,0-1 15,0-27 1,0-142 62,0-29-62,0 29-16,0 85 15,0-29-15,0 29 16,0-28-1,0 27 1,57 29 0,-1 0-1,58 0 1,-30 0 0,1 0-1,28 57 1,-84-57-1,-1 28 1</inkml:trace>
  <inkml:trace contextRef="#ctx0" brushRef="#br0" timeOffset="144835.754">26347 8733 0,'0'85'15,"28"28"1,1-56-16,-1 28 16,28-1-1,-27 29 1,-29-84-1,28-29 48,85-29-47,-56-27-1,56 28-15,0-57 16,-29 85-1,-27 0 1,-29 0-16,1 0 31</inkml:trace>
  <inkml:trace contextRef="#ctx0" brushRef="#br0" timeOffset="145571.785">26884 7207 0,'28'0'31,"1"28"-31,-1 57 16,0 28-16,29 57 15,-1-1 1,-27 29 0,-29-85-1,0-28 1,0-113 46,0-29-46,0-84-16,28 28 16,57-113-1,28 56 1,0 85 0,-28 1-1,-1 55 1,-27 29-1,-1 0 1,58 29 0,-30 84-1,-27-85-15,28 113 16,-29-28 0,-27 29-1,-29-58 1,0 1-1,28-56 1</inkml:trace>
  <inkml:trace contextRef="#ctx0" brushRef="#br0" timeOffset="146029.562">28637 7235 0,'28'0'32,"-28"198"-32,0-56 15,28 55-15,1 1 16,-29-85 0,56 29-1,1-29 1,-1-85-16,29 0 15,-28-28 1,27-56 0,29-114-1,1-28 1,-86 29 0,-28 27-1,0 114 1</inkml:trace>
  <inkml:trace contextRef="#ctx0" brushRef="#br0" timeOffset="146347.711">28920 7970 0,'0'29'16,"28"-29"-1,28 0-15,29 56 16,-28-56-1,-1 0 1,1 28 15,-1-28-15,-27 0-16,55-56 16,-55 28-16</inkml:trace>
  <inkml:trace contextRef="#ctx0" brushRef="#br0" timeOffset="146620.98">29626 7575 0,'0'28'16,"29"311"-1,-58-706-15,58 875 0,-1-282 32,0-141-17,29-28 1,-57-86 31</inkml:trace>
  <inkml:trace contextRef="#ctx0" brushRef="#br0" timeOffset="146848.371">29994 8140 0,'226'-141'62,"-226"112"-46,-226 199-16,452-368 15,-226 170 1,0-1 0,0 1-16</inkml:trace>
  <inkml:trace contextRef="#ctx0" brushRef="#br0" timeOffset="147030.883">30220 7801 0,'0'1130'109,"-28"-1102"-109,-29 29 0,142-1272 0,-226 2487 16,84-1244-16</inkml:trace>
  <inkml:trace contextRef="#ctx0" brushRef="#br0" timeOffset="147784.87">17697 10712 0,'28'0'15,"-28"-28"48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61.85567" units="1/cm"/>
          <inkml:channelProperty channel="T" name="resolution" value="1" units="1/dev"/>
        </inkml:channelProperties>
      </inkml:inkSource>
      <inkml:timestamp xml:id="ts0" timeString="2019-07-18T07:17:38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4919 4692 0,'-28'0'31,"-29"0"-15,29 0-16,-29 0 15,-28 28-15,-84 0 16,-170 29 0,-1-29 15,142-28-31,-197 0 16,-1-57-1,198 29 1,57 28-1,56 0 1,28 0 0,29 0-1,-57 0 1,-56 0 0,56 0-1,57 0 16,28 28 110,0 1-125,28 84-16,57 56 15,28 142 1,-56-28 0,-29-85-1,-28-57 1,0 85-1,0-141-15,56 85 32,-27-29-17,-29-28 1,0-28 0,0 28-1,28 0 1,0-28-1,-28-1 1,0-55-16,28-1 16,-28 57-1,29-29 1,-1 29 0,0 0-1,-28 28 1,0-85-1,0 29 1,29 56 15,27-28-15,1 56 0,-29-56-1,-28-29 1,0 1 15,28-29 110,29-28-141,-29 28 15,85 0-15,0 1 16,85 27 0,254 57-1,-56-84 1,0-1-1,28 0 1,-226-28-16,169 0 16,29-56-1,0 56 1,0 0 0,-114-29-1,-27 29 1,-1 0-1,1 0 17,-114 0-32,198 29 15,57-114 1,0 28 0,-1 57-1,-55 29 1,-29 84-1,-29-57 1,29 1 0,57-57-1,-170 0-15,141 0 16,28 0 0,-112 28-1,-29 0 1,-56-28-1,-1 0 17,-84 0-17,0-28 1,0 0 0,-1 28-1,-27 0 1,-29 0-1,1-29 17,-1-27-17,0-57 1,-28-113 0,28 84-16,-28-253 15,0-171 1,29 86-1,84 56 17,-29 0-17,-27 85 1,28 84 0,-85 29-1,28 57 1,0 27-1,-28 29 1,0 57 0,0 28-1,0-29 1,-141 1 93,-57-29-93,0 56-16,-56-27 16,-29-29-16,0 0 15,-310-56 1,-1 84-1,29-27 1,56 84 0,57 0-1,84 0 1,-28 0 0,-84-57-1,169 29-15,-113-57 16,-29 57 15,114 28-15,0 0-1,56 28 1,1-28 0,-86 57-1,142-29 1,113 0-16,-57 0 15,29 29 1,0-1 0,-29 29-1,57-28 1,-29 28 0,29 28-1,0-57 1,0-56 15</inkml:trace>
  <inkml:trace contextRef="#ctx0" brushRef="#br0" timeOffset="32690.593">10884 650 0,'0'28'47,"0"0"-31,0 1-16,0 27 15,0-28 1,0 1-16,0-1 16,0 28-1,0-27 1,0-1 0,-29-28 77,1 0-77,0 0-16,0 0 47,-1 0 0,86 0 78,-29 0-110,0 0-15,1 0 16,-1 28-16,29-28 16,-29 0-1,0 0 1,-28 29 124,-56-1-140,27-28 16,1 28 0,28 0-1,0 1 1,-28 55 0,28-27-1,0-1 1,0 1-1,28-57-15,0 0 16,1 0-16,27 28 16,1-28-1,-1 0 1,1 0 0,-57-28 15,0 0-16,0 84 110,-29 1-109,29-1-16,0-27 16,0 27-16,0 1 15,-28-1 1,28 1 0,-85-29-1,57 0 1,-57-28-1,0 0 1,1-28 0,-1 28-1,85-28 32,85 28-31,28-57-1,0 29-15,254-85 16,-254 85 0,0-1-1,-113 1 79,0 0-94,0-29 16,0 1-16,-28-1 15,0 29-15</inkml:trace>
  <inkml:trace contextRef="#ctx0" brushRef="#br0" timeOffset="33003.754">11364 876 0,'0'141'31,"57"57"-15,-1 28-16,1 0 15,-1-28 1,1 113-1,0-198 1,-29-113 0,-56-56 46,-1-1-46,-27 1-1,27-29-15</inkml:trace>
  <inkml:trace contextRef="#ctx0" brushRef="#br0" timeOffset="33258.074">11590 1752 0,'0'0'0,"57"0"15,0 0 1,27 0-16,199 0 15,-29-28 1,-140 28 0,-1 0-1,-85 0 1,0 0 0</inkml:trace>
  <inkml:trace contextRef="#ctx0" brushRef="#br0" timeOffset="33958.202">11223 650 0,'-57'141'31,"29"-56"-15,0 85-16,28-29 16,-28-56-1,28-29 1,84 1-1,-27-57 1,84-57 0,29-197-1,-114 84 1,-27 85 0,-29 114 46,0 84-62,-29 0 16,29 28-16,0 0 15,85-84 1,-28 0 15,-1-57-15,-27-29 15,55-56-15,-27-28-1,-29 57 1</inkml:trace>
  <inkml:trace contextRef="#ctx0" brushRef="#br0" timeOffset="34542.64">13993 735 0,'0'0'0,"-28"0"15,0 0-15,-57 0 16,0 84 0,29 86-1,56-85 1,0 0-1,28 28 1,85-57 0,-28 1-1,113-170 1,-85-29 15,-85-84-15,-28 141-1,0 29 1,-28 56 0,-29 0 15,-56 113-15,57-28-16,-29 0 15,0 28 1,0-29-1,57 1 1,0-85 0</inkml:trace>
  <inkml:trace contextRef="#ctx0" brushRef="#br0" timeOffset="34789.98">13456 1554 0,'0'29'16,"57"-1"-16,-29 0 16,142 0-1,56-28 1,-28 0 0,-114 0-1,-27 0-15</inkml:trace>
  <inkml:trace contextRef="#ctx0" brushRef="#br0" timeOffset="35042.306">14135 1696 0,'0'0'16,"-29"84"-16,-27 1 16,-29 170-1,0-114 1,85-113-16,0 29 16,0-29-16</inkml:trace>
  <inkml:trace contextRef="#ctx0" brushRef="#br0" timeOffset="35259.723">14022 2317 0,'0'0'15,"56"-28"-15,1 28 0,-29-28 16,85-29 0,-56 29-1,-1 0 1,1-29 0,-1 29-1,29-85 1,-28 85-16,-29-85 15</inkml:trace>
  <inkml:trace contextRef="#ctx0" brushRef="#br0" timeOffset="35511.052">14672 1639 0,'0'57'46,"0"56"-46,0-29 16,0-55-16,-28 84 16,-1-28-1,-27 28 1,56-57-16,-85 57 16,28-28-1,-27-28 1,27-1-1</inkml:trace>
  <inkml:trace contextRef="#ctx0" brushRef="#br0" timeOffset="36093.494">14078 2628 0,'28'0'62,"29"-28"-46,-1 0-16,-27 0 15,27 28-15,-27 0 16,-29 28 62,-29 28-62,-27-27-16,-1 27 15,57-28-15,-113 29 32,85 28-17,0-29 1,28 1-1,56 28 1,1-29 0,27 1-1,-27-57-15,28 0 16,28 0 0,-28 0-1,-57-29 1,0 1-1,1-28 17,-29 27-1</inkml:trace>
  <inkml:trace contextRef="#ctx0" brushRef="#br0" timeOffset="39345.798">14700 3533 0,'0'0'0,"-56"0"0,-1 28 16,29 0-16,-85 29 16,28-57-1,0 28 1,28-28 0,142 0 77,28-56-93,29 27 16,-57-27-16,-1 28 16,-27-1-1,-29 29 1,-113 0 78,-28 29-79,0-29-15,57 28 16,-1-28-16,1 0 15,27 0 1,58 0 218,27-57-234,1 29 16,-29 28-16,0-28 16,0-1-1,1 29 1,-29-28 0,0 56 93,-29 1-93,-27-1-16,28 29 15,28-29-15,0 0 78,28-28-31,-28-28-16,0-29-31,0 1 16,0 27-16,0 1 16,0 0-1,0 56 63,0 170-78,28 0 16,57 0-16,0 113 31,0-142-15,-57-84 0,-56-85 62,-29 0-63,1-56-15,27 27 16,1 1-16,-29 0 16,1-1-1,56 1 63,28 0-62,29 0-16,56-1 16,-28 1-16,-1 28 15,58-28 1,-57 28-1,-29 0 1,-56 28 62,-56 0-62,56 29-16,-29-1 15,1-56-15,0 85 32</inkml:trace>
  <inkml:trace contextRef="#ctx0" brushRef="#br0" timeOffset="42414.592">19958 961 0,'0'28'46,"0"29"-30,0 27-16,0-55 16,0 27-16,0 1 15,0-1 1,0 1 0,0-29-1,0 0 1,-28-28-1,0 0 1</inkml:trace>
  <inkml:trace contextRef="#ctx0" brushRef="#br0" timeOffset="43175.559">19958 932 0,'0'0'0,"85"0"16,-28 0 0,-29 0-1,28 0-15,29 29 16,28 27 0,-28 1-1,0-1 1,-57 29-1,-28 28 1,-56-56 0,-29 56-1,-113-57 1,113-27 0,29-29-1,84 0 79,28 0-94,1 0 16,-1 0-16,1 0 15,-1 0 1,-27-29-1,-58 29 110,1 0-109,28 29 0,-28 27-16,28-28 15,0 114 1,0-86 0,0-28 46</inkml:trace>
  <inkml:trace contextRef="#ctx0" brushRef="#br0" timeOffset="43509.664">19958 2007 0,'28'0'31,"29"0"-31,0 0 15,27-29-15,1 29 16,0-28-16,113 0 16,-113 28-1,-29 0 1,1 0 0</inkml:trace>
  <inkml:trace contextRef="#ctx0" brushRef="#br0" timeOffset="44020.3">20071 2261 0,'57'-28'62,"-29"-1"-62,57 1 16,-29 28-1,29 0 1,-28 0-16,-29 0 16,29 28-16,27 29 15,29-1 1,-56 29-1,0 0 1,-1 28 0,-56-28-1,0 0 1,0-29 15,28-28-15</inkml:trace>
  <inkml:trace contextRef="#ctx0" brushRef="#br0" timeOffset="44250.683">20948 3024 0,'28'0'15,"-28"28"32,0 29-31,0-1 0,0 1-16,0 28 15,0-29 1,0-28-16</inkml:trace>
  <inkml:trace contextRef="#ctx0" brushRef="#br0" timeOffset="45271.955">20637 3109 0,'28'0'31,"0"56"-15,29 57-16,-29 0 15,0 29-15,1 27 16,-29-84 15,0-28-15,0-1-1,-29-28 1,1 1 0,-29-29-1,-27 0 1,-1-57 0,0 1-1,57-1 1,28 29-1,-29 0 1,29-1-16,0-27 31,85 28 1,-56-1-32,84-27 15,-29 56 1,1 0-1,-56 0 1,27 0 0,-28 0-1,-28 28-15,29-28 32,-1 57-17,-28-29 1,0 28-16,-85 29 15,0 28 1,-28-28 0,28 0-1,57-57 17,28 0-17</inkml:trace>
  <inkml:trace contextRef="#ctx0" brushRef="#br0" timeOffset="101340.044">2657 8451 0,'-56'0'63,"28"0"-48,-29 0-15,0 56 16,29-27-16,-85-1 16,85 0-1,0-28 79,28 28 250,-29 1-329,29-1-15,0 0 16,0 0 0,0 1-16,-28-1 15,28 0 1,-28 0 0</inkml:trace>
  <inkml:trace contextRef="#ctx0" brushRef="#br0" timeOffset="107491.597">20439 5257 0,'-29'-28'47,"1"28"-47,-28 0 15,27-29-15,-27 29 16,-29 0 0,-28-28-1,28 28 1,29-28-16,-86-29 15,29 1 1,57 28 0,27-1 15,1-27-15,28-1-1,0 29 1,0-29-1,85-27 1,56-58 0,-28 58-1,-56 55 1,-29 1 0,57-29-1,0 29 1,0 28-1,28 0 1,-57 0 15,1 0-31,-29 28 16,29 1 0,-1-1-1,-56 0 16,28 1 1,-28 27-32,0 1 15,0 27 1,0-55-16,0 55 16,-28-27 15,0-29-16,0-28 17,28 28-17</inkml:trace>
  <inkml:trace contextRef="#ctx0" brushRef="#br0" timeOffset="108794.115">22220 5229 0,'-29'0'47,"1"-29"-32,-57 1-15,29 0 16,-86-29-1,29 29 1,-28-57 0,85 57-16,-1-85 15,0 28 1,57 0 0,0 1-1,57-29 1,56-1-1,-28 58 17,28-1-17,-57 29 1,86-57 0,-1 29-1,-28 56 1,-84 0-1,-1 0 1,28 28 0,57 29-1,-84 56 1,27-29 0,-28-27-16,-28 28 15,0 0 1,-28-1-1,-28 1 1,-29 28 15,28-56-15,-27-1 0,55-27-1,1-29 32,-29 0-31</inkml:trace>
  <inkml:trace contextRef="#ctx0" brushRef="#br0" timeOffset="111730.264">21626 4579 0,'0'-29'16,"28"-27"-16,29 28 16,-1-57-16,-27 0 15,112-28-15,227-170 16,56 85 15,84 1-15,58 55-1,-57 1 1,-114 0 0,29 28-1,29-1 1,-227 86-16,170-57 15,-1 85 1,-84 85 0,85 28-1,28 29 1,-28-1 0,28 28-1,-85-27 16,0-29-15,255 85 0,-170-57-1,-56 0 1,-170-28 0,-85-28-1,56-57 1,-56 1-1,-28-1 1,28 0 0,-84 1-16,55-1 15,1 0 1,-28-28 0,-1 0-1,-112 0 95,27 0-95,-27 0-15,28 0 16,-29 0-16,1 0 15,-1 0 1,-28 28 0,57-28-1,0 0 1,56-28 78,28-28-79,-27-1-15,27 29 16,1-29-16,-1-28 16,1 29-1,28-29 1,-57 85-1,0 0 1,0 0 0,29 28-1,28 57 1,0 0 0,-29 28-1,1 28 16,-29-112-15</inkml:trace>
  <inkml:trace contextRef="#ctx0" brushRef="#br0" timeOffset="115649.785">20128 5200 0</inkml:trace>
  <inkml:trace contextRef="#ctx0" brushRef="#br0" timeOffset="116164.409">22587 4889 0</inkml:trace>
  <inkml:trace contextRef="#ctx0" brushRef="#br0" timeOffset="120943.629">2375 8140 0,'28'0'32,"-28"28"15,0 0-47,0 29 15,0 28-15,0-29 16,0 57-16,-57 198 15,29 85 17,28-29-17,0-112 1,0-57 0,0 28-1,0-85 1,0-28-1,0 28 1,0-28 0,0 0-1,0-28 1,0 0 0,0 56-1,0-28 1,0-84-1,0-1 17,0 0-17,0 0-15,0 1 16,0 27 0</inkml:trace>
  <inkml:trace contextRef="#ctx0" brushRef="#br0" timeOffset="129390.047">2233 11051 0,'-28'0'15,"28"28"17,-28 1-17,28-1-15,0 113 16,0 198-1,28 57 17,0-255-32,29 170 15,28-28 1,-1-85 0,-84-113-1,29-1 1,-29-27-1,0-1 1,0-27 0,0 27-1,0-28 17,28-28 108,29 0-124,27-28-16,-27 0 15,141 28-15,198-57 16,56 57 0,85 0-1,170 57 1,56 56 0,198 0-1,0-113 1,85 28 15,142-28-15,-708 0-16,396 57 15,1 84 1,-255-28 0,-142 0-1,-225-84 1,-170-29-1,56 0 1,29 0 0,56 28-1,-113-28-15,141 28 16,-141 0 0,29 1-1,-1-29 1,-85 0 15,-27 0-15,-29-57 109,0 29-125,-29-57 15,1 0-15,0-56 16,28 0-16,-28-255 16,-57 0-1,28-141 1,57 28-1,85-28 17,-28 255-32,112-368 15,-169 84 1,0 86 0,0 141-1,0 141 1,0 28-1,0 29 1,0 56 0,0 0-1,0 29 1,0 28 15,-28-1 32,0 29-48,-1-28 1,-27-28 0,-1 56-1,29-57 1,-57 29-1,1 28 1,-1-29 0,-57 1-1,58 28 1,27 0 0,-56 0-1,56 0 1,29 0 15,-28 0-15,-57-28-1,28 28 1,0-28 0,57 28-1,-1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61.85567" units="1/cm"/>
          <inkml:channelProperty channel="T" name="resolution" value="1" units="1/dev"/>
        </inkml:channelProperties>
      </inkml:inkSource>
      <inkml:timestamp xml:id="ts0" timeString="2019-07-18T06:35:33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23633 6755 0,'0'28'109,"-56"29"-93,-1-1-16,29 1 16,-29-29-16,-56 85 31,85-85-31,-85 85 15,-57 57 1,1 56 0,-1 0-1,0-28 1,-84 113 0,-85 28-1,0 57 1,56-85-1,85-57 1,-56 29 0,112-85-1,-27-1 1,-58 58 0,58-29 15,-1 28-16,85-84 1,-28-29 0,0-28-1,-28 85 1,28-85 0,28-28-1,-28 28 1,56-28-1,1-29 1,28 1 0,-86 28-1,30 28 1,-86 28 0,85-56 15,0-29-16,57 1 1,0-57 0,0 56-1,-1-27 1,1-29 0,0-57 77,0-28-77,-1 1-16,-27-86 16,27 57-16,-27 0 31,56 0-16,0 85 1,28 56 93,0 28-109,57 1 0,-28-1 16,-1 1-16,1-29 16,28 85-1,56 0 1,-113-84-16,85-1 31,-84 0-15,27-28-1,-28 28 1,1-28 0,27 29-1,1-1 1,-29-28 0,-84 28 62,-29-28-78,-28 0 15,28 28-15,-57 57 16,58-57 0,27 1 15</inkml:trace>
  <inkml:trace contextRef="#ctx0" brushRef="#br0" timeOffset="782.906">18008 13199 0,'0'28'63,"0"1"-47,0 55-16,0 1 15,0-28-15,0 28 16,56 141-1,1-113 1,27-85 0,-55 29-1,-1-57 1,0 0 15,85-57-15,0-84-1,0-85 1,-28 112-16,-28-83 16,-29 27-1,-28 57 1,-28 56 0,28 29-1,-28 28 16,-57 85-15,-57-28 0</inkml:trace>
  <inkml:trace contextRef="#ctx0" brushRef="#br0" timeOffset="1083.103">18149 13199 0,'0'28'32,"0"1"-17,56-1 1,-27 0-16,56-28 15,-1 0 1,-55 0 0,-1 0 15,0 28-15,0 29-16</inkml:trace>
  <inkml:trace contextRef="#ctx0" brushRef="#br0" timeOffset="1466.08">19336 14075 0,'28'29'63,"1"27"-63,-29-28 15,0 29-15,0 28 16,0-1 0,0 1-1,0-56 1,28-86 15,29-113-31</inkml:trace>
  <inkml:trace contextRef="#ctx0" brushRef="#br0" timeOffset="3471.728">22333 5653 0,'113'28'47,"113"57"-31,-85-29-16,114 57 16,-29 0-16,-28 57 15,565 197 1,-254-84-1,0 0 1,-29-29 0,-27-28 15,-29-28-15,0 56-1,0-56 1,226 57-1,-226-58 1,-28 29 0,28-28-1,-28 85 1,28-29 0,-29-84-1,-168-57 1,-30 0-1,143 57 1,-1-57 0,-141 0 15,-142-57-15,-27-27-1,-1-29 1,0 28-1,57 57 1,28-1 0,-56-27-16,27-1 15,-27 1 1,56 0 0,-56-1-1,27-28 1,-84 1-1,0 27 64,-56 1-64,-1-29-15,57 0 16,-113 29-1,57-57 1,27 0 0,1 0 15,-28-29-15,-29-27-1,57 28 1,-29-29-1,57 29 64,28 0-79,29-57 15,-1 28-15,-27-28 16,27 57-1,57-85 1,-56 57 0,-1-1-1,-56 29 1,57 0 15,-29-1-31,0-27 16,29-29-1,-29 85 48,29 56-47,-1 29-1,-27 0 1,55 85-1,-27-57 1,-29-85-16,0 57 16</inkml:trace>
  <inkml:trace contextRef="#ctx0" brushRef="#br0" timeOffset="3935.477">33075 11588 0,'0'0'0,"-28"0"0,0 0 15,-29 28-15,-56 114 16,0 27 0,28 1-1,0-29 1,57-28-1,28 29 1,85-86 0,0 1 15,-57-57-15,28 0-16,29-113 15,28-114 1,29-140-1,-58 113 1,-55 84 0,-29 85-1,0 29 1</inkml:trace>
  <inkml:trace contextRef="#ctx0" brushRef="#br0" timeOffset="4352.362">32510 12012 0,'28'0'15,"0"0"-15,29 0 16,-1 0-16,29 0 15,0 57 1,56 27 15,-56-27-15,-28-57 0,-29 0-1,0 0-15</inkml:trace>
  <inkml:trace contextRef="#ctx0" brushRef="#br0" timeOffset="4635.604">33471 12436 0,'0'57'31,"0"-29"-31,28 57 16,-28-1-16,0-27 16,0-1-1,-56 57 1,-1-28-1,1-28-15,-29-29 16</inkml:trace>
  <inkml:trace contextRef="#ctx0" brushRef="#br0" timeOffset="6270.271">23916 8479 0,'-28'0'16,"-1"-57"0,29-56-1,-28-28 1,-28-452 0,56 169-1,56-29 1,85 1-1,-56 113 1,28-85 0,-84 57-1,-1-86 1,-28-112 0,-57 198-1,57 112 1,-85-84-1,57 0 17,-28-57-17,27 227 1,1-1 0,28 29-1,0 84-15,-28-141 16,28 1-1,-57-58 1,1 1 0,28 141-1,28 28 1,0 28 0,0-27-1,-29-1 1,1 28-16,28 1 15,-57-57 17,57 84-17,-28 29 48,-28 142-16,-1-1-47,-28 57 15,29-57-15,-29-56 16,85-57 0,-28-28-1,84-56 63,-28-1-62,29 1-16,0-29 16,-29 28-16,28 1 15,-27-29 1,-1 29-1,0 56 1,0 0 15,114 84-31,-114-27 16,170 84 0,-57-28-1,1 0 1,-1-56-1,-56-29 1</inkml:trace>
  <inkml:trace contextRef="#ctx0" brushRef="#br0" timeOffset="6620.3">25131 480 0,'29'0'31,"-1"-28"-31,170 28 32,-85 0-17,28 0 1,-28 0 0,-84 0-1,-1 0 1</inkml:trace>
  <inkml:trace contextRef="#ctx0" brushRef="#br0" timeOffset="7012.25">25555 480 0,'-28'29'16,"0"27"0,0 142-16,-29-57 15,1 255 1,27-57 0,29-169-1,0-86 1,29-27-1,27-57 1,1 0 31,-29 0-47,85 0 16,-56 0-1,-29 0 1</inkml:trace>
  <inkml:trace contextRef="#ctx0" brushRef="#br0" timeOffset="7338.378">25103 1470 0,'28'0'0,"29"0"15,0 0-15,-29 0 16,28 0-1,-27 0 1,27 0-16,85-29 16,-27-27-1,-1-1 1,0 29 0,-28 28-1</inkml:trace>
  <inkml:trace contextRef="#ctx0" brushRef="#br0" timeOffset="7722.364">26715 1215 0,'-57'0'0,"29"0"15,-29 57-15,1-1 16,-29 29 0,-28 28-1,0 0 1,113-28-1,0 0 1,0-1 0,113 30-1,-28-1 1,-57-113 0,28 0-1</inkml:trace>
  <inkml:trace contextRef="#ctx0" brushRef="#br0" timeOffset="8038.524">26686 1639 0,'0'0'0,"29"0"16,-1 0-16,85 0 16,-57 0-1,-27 0 1,-29 28 0,0 1 30,-57 55-30,-28 1 0,29-57-16</inkml:trace>
  <inkml:trace contextRef="#ctx0" brushRef="#br0" timeOffset="8422.48">26912 1696 0,'0'28'63,"0"0"-48,-28 0-15,28 1 16,0-1 0,28 0-1,29 0 1,28-28-1,0 0 1,-1-28 0,-84 0-1</inkml:trace>
  <inkml:trace contextRef="#ctx0" brushRef="#br0" timeOffset="8755.614">27365 1272 0,'56'56'47,"1"1"-32,-29-1-15,29 1 16,-1-29-16,-28 29 16,1 27-1,-86 114 1,-56-85 0,28 29-1,0-58 16,57 1-31</inkml:trace>
  <inkml:trace contextRef="#ctx0" brushRef="#br0" timeOffset="11406.506">20524 4324 0,'0'28'110,"0"29"-110,0-29 15,0 29-15,28-29 0,-28 29 16,0-1 0,28 29-1,0-29 1,1 1-1,-1 56 1,28-28 0,29 28-1,-56-28 1,55-1 0,1 1-1,56 57 1,-27-29-1,-1-29 1,-57 29 0,57-28 15,-28 28-15,-28-56-16,56 28 15,-29 28 1,30-29-1,-30 30 1,29-1 0,-56-57-1,28 1 1,-29-29 0,29 57-1,28-57 1,0 28-1,-56 1-15,56 0 16,28-1 15,-28 57-31,85-56 32,85 56-17,84 28 1,57 0-1,-169-56 1,-29-28 0,0-57-1,-84 0 1,-58 0 0,58 0-1,-1-29 1,-28 1-1,-28 0 1,-29 0-16,1-29 16,-29 29-16,29 0 15,84-86 1,-56 1 0,56 29-1,-28-29 1,57-29-1,28-27 1,28-29 0,-56 57-16,-86 56 15,1 0-15,0 0 16,28-28 0,-28-28-1,0 56 1,0-28-1,-57 28 1,57 29 0,-57-29 15,57-28-15,28-113-1,-28 113 1,-57 56-1,-28 29 1,-85 28 109,-169 56-125,-1 29 16,-84 0-16</inkml:trace>
  <inkml:trace contextRef="#ctx0" brushRef="#br0" timeOffset="12988.275">20580 3702 0,'28'0'16,"-28"-28"62,29 28-78,27-28 15,29 28-15,56 0 16,57 0 0,0 0-16,283 0 15,84 28 1,-113 57 0,-56 0-1,0-1 1,-170-55-1,-28-1 17,-170-28-32,114 28 15,-29-28 1,85 29 0,-1-29-1,-27 28 1,56 28-1,0 1 1,0-1 0,-84 1-1,56-29 1,28 57 0,-141-57-16,141 85 15,0-28 1,28 0-1,-56-29 1,-113 1 0,28-29 15,-28 29-15,28-1-1,-28-27 1,0-1-1,-29-28 17,-56 28 171</inkml:trace>
  <inkml:trace contextRef="#ctx0" brushRef="#br0" timeOffset="14677.767">20948 4042 0,'28'0'94,"0"56"-78,29-28-16,-1 29 15,1-1 1,-1 1-16,1-1 16,28-27-16,-29 27 15,-28 1-15,114 28 16,-1-1-1,-56-27 1,0 28 0,28-57-1,-57 0-15,29-28 16,0 57 0,0-29-1,56 29 1,-56-29 15,85 0-15,27 0-1,58 29 1,-170-57 0,28 0-1,28 28 1,-56 0-1,0-28 1,113 29 0,-85-29-1,56 0 1,29 0 0,57 0-1,-58 0 1,-55 0-1,-29 28 1,-28-28 15,-29 0-31,29 28 16,28-28 0,-28 28-1,0-28 1,-29 29-16,-27-29 15,27 0-15,29 28 16,56-28 0,1 0-1,-58 0 1,58 28 0,-57-28-1,28 0 1,28 28-1,-28-28 1,0 29 15,0-29-15,-28 0 0,28-29-1,0-55 1,-28 27-1,28-28 1,-28 1 0,28 55-1,-28-55 1,-57 55 15,0 29-31,1 0 16,-1-28 31,-28 0-32,28 28-15</inkml:trace>
  <inkml:trace contextRef="#ctx0" brushRef="#br0" timeOffset="26900.08">7435 12634 0</inkml:trace>
  <inkml:trace contextRef="#ctx0" brushRef="#br0" timeOffset="33542.322">5343 8790 0,'0'28'94,"0"0"-94,0 1 15,-28 27-15,28 1 16,0-1-16,0 199 16,-29-142-1,29 0 1,0 0 0,0-28-1,-28-1 1,0 1-1,0 0 1,-1 28 0,29-56-1,-28 27 1,0 58 0,28-86-1,0 86 1,0-58-1,0 1 1,0 0 0,0 0 15,0 28-15,0-28-1,0-1 1,0 58-1,0-58 1,28 30 0,-28-30-1,28-27 1,-28 28 0,29 28-1,-29-85-15,0 28 16,28-27-1,-28 84 1,28-28 15,0 28-15,29-29 0,-57 1-1,0 0 1,0-57-16,0 29 15,0 56 1,28-28 0,-28-57-1,0 0 1,0 0 0</inkml:trace>
  <inkml:trace contextRef="#ctx0" brushRef="#br0" timeOffset="35244.768">5173 13058 0,'29'0'62,"-1"0"-62,-28 28 16,0 0 0,28 1-1,0 55 1,29 29-1,-57-28 1,28-28-16,0-1 16,1 1-16,27 28 15,-27-1 1,27 29 0,1-56-1,-57 28 1,56 0-1,1-29 17,-29 1-17,57 56 1,-57-85-16,85 57 16,-56 0-1,56-1 1,-28-55-1,28 27 1,-57-28 0,29 1-1,56 27 1,-28-28 0,29 1-1,-86-1 1,-27-28-16,84 0 15,0 0 1,56 28 15,29 29-15,28-29 0,-113-28-1,-56 0-15,113 0 16,-29-57-1,85 29 1,-56 0 0,-29 0-1,-56-1 1,28-27 0,-28-1-1,28-27 16,-85 27-31,85 1 16,-28-1 0,28-28-1,-56 57 1,56-85 0,-29 28-1,30-28 1,-30 28-1,1-28 1,-28 28 0,112-84-1,-112 112 1,28-56 0,-57 57-1,0 27 1,-28 1 31,0-28-32,0-1 1,0 29 0,0 0-1,0-1 1,0-27-1,0 28-15,-28-1 16,0-27 0,-29-29 15,29 57-15,-29-29-1,29 29 1,0 0-1,0 28 17,28-29-32,0 1 31,-29 28-15,1 0 15,-29 28-16</inkml:trace>
  <inkml:trace contextRef="#ctx0" brushRef="#br0" timeOffset="36428.6">5569 12719 0,'0'-29'63,"0"-27"-48,57 28-15,-29-1 16,28-27-16,29-1 16,-28-28-1,28 1 1,-29 27 15,1 57-31,-29-85 16,28 85-1,-27-28 1,-1 0 0,29 0-1,-1-1 1,-28 1-1,29 28 1,-1 0 0,57 0-1,-28 0 1,0 0 0,-28 0-1,-29 0 1,0 0-1,0-28 17,29 28-17,28-29-15</inkml:trace>
  <inkml:trace contextRef="#ctx0" brushRef="#br0" timeOffset="37372.081">9583 12351 0,'29'0'31,"-1"0"-15,0 28-16,29 1 15,27 27-15,-27-27 16,56-1 0,-56-28-1,-29 28 1,-28 0 0,85 1-1,-57-29 1,0 28 15,-28 0-15,57 0-1,-1 29 1,-27-29 0,-1 0-1,0-28 32,0 29-31,-28-1-1,0 0 63</inkml:trace>
  <inkml:trace contextRef="#ctx0" brushRef="#br0" timeOffset="39364.751">2912 13284 0,'-29'28'63,"1"57"-48,-28-57-15,-1 57 16,29 0-16,0 0 15,-1-29-15,29 114 16,0-85 0,0-29-1,0 1 1,29-29 15,55 0-15,1-28-1,28-85 1,57-56 0,-29 0-1,-84 56 1,-1-28 0,-56 28-1,0 0 1,0 29-1,-28-57 1,-57 84 0,57 1-1,28 0 1,-85 28 0,29 28 15,-1 0-31</inkml:trace>
  <inkml:trace contextRef="#ctx0" brushRef="#br0" timeOffset="39714.878">2883 13340 0,'0'57'0,"57"-57"15,-29 28-15,1 0 16,27-28-1,-28 0-15,85 0 16,-56 29 0,28-29-1,-29 28 1,1-28 0,-29 28-16</inkml:trace>
  <inkml:trace contextRef="#ctx0" brushRef="#br0" timeOffset="40065.875">4184 13906 0,'28'28'16,"0"29"-1,1-1-15,-1 29 16,-28 0-1,0-1 1,0 29 0,28-84-1,0-1 1</inkml:trace>
  <inkml:trace contextRef="#ctx0" brushRef="#br0" timeOffset="40882.694">9894 16026 0,'-28'0'15,"-29"0"-15,29 56 16,-85 29 0,0 84-1,113-27 1,0-29-16,113 28 16,-28-84-1,28 27 1,-85-55-1,29-29 1,28-85 0,28 0-1,-28-28 1,28 0 15,-57 0-15,-56 56-16,0 29 15,-28-28-15</inkml:trace>
  <inkml:trace contextRef="#ctx0" brushRef="#br0" timeOffset="41215.801">9725 16506 0,'0'0'0,"56"0"0,-28 0 16,29 0-1,28 0 1,0 28 0,28 29-1,113-29 1,-57 29 0,-84-57-1</inkml:trace>
  <inkml:trace contextRef="#ctx0" brushRef="#br0" timeOffset="41700.505">10855 16760 0,'0'29'15,"-28"-1"-15,0 28 16,28 1 0,0-1-1,56-56 17,1 0-17,28-84 1,0 27-1,-57-28 1,-28 29 0,0-29-1,-28 57 1,-1 28 93,29 85-77</inkml:trace>
  <inkml:trace contextRef="#ctx0" brushRef="#br0" timeOffset="41914.932">11675 17326 0,'29'0'15,"-29"-29"48,-57-27-63,29 28 15</inkml:trace>
  <inkml:trace contextRef="#ctx0" brushRef="#br0" timeOffset="45236.065">6106 13934 0,'28'0'31,"1"0"-15,27 0-16,-27 0 15,27 0-15,-28-28 16,1 28-16,-1-29 16,0 1-1,-28-28 1,0-1 0,0-28-1,-28 85 16,0 0-15,-1 0 0,-55 29-1,27 27 1,0 1 0,57 27-1,0-27 1,0-29 15,0-56 94,0 0-125,0-1 0,-28 1 16,0 0-16,28 0 15,28 56 79,29 0-78,-1 29-16,-27-57 15,-1 0 1,28 0 0,1 0-1,-57-29 1,0-27-1,0-1-15,-28 1 16,28 28 0,-29 28-1,1 0 17,0 28-17,0-28 1,28 28-1,0-56 314,0-29-314,0 29-15,-29-28 16,29 27-16,0 1 31,-28 28 32,0 0-32,-1 0 47,1 0-47,28 28-31,0 29 16,0-29-1,0 29-15,0-1 16,57 29 0,-57-57-16,85 57 15,-29 0 1,-28-85 0,-28 28-1,29-28 173,-1 0-188,-28-28 47,28 28-32,0 0-15,1-28 16,27 28-16,29-29 15,-28 1 1,27 0-16,1 28 31,28 0-15,-28 0 0,0-29-1,0 29 1,28 0-1,-28 0 1,-1-28 0,-55 28-1,27 0 1,1-28 0,28 28-1,-1 0 1,-27 0-1,-1-28 17,-27 28-17,55 0 1,-27 0 0,0 0-1,-29 0 1,-170 28 109</inkml:trace>
  <inkml:trace contextRef="#ctx0" brushRef="#br0" timeOffset="46808.853">6332 13793 0,'0'56'0,"0"-28"16,0 29 0,0-29-1,29-28 1,-29-28 46,0 0-62,0-1 32</inkml:trace>
  <inkml:trace contextRef="#ctx0" brushRef="#br0" timeOffset="49004.977">5937 13962 0,'0'-56'109,"0"27"-109,-29 1 16,29-28-16,0 27 15,0-27-15,0-29 16,-28 29 0,28-1-1,-28-28 1,28 0 0,0 1-1,0 27 1,-29 1-1,29 27-15,0 1 16,0-28-16,0-29 16,0 28-1,-28 1 1,28-29 0,0 0-1,0 29 1,0-1-1,0-56 1,0 28 0,0 29-1,0-29 1,0 28 15,0 1-15,0 28-1,0-1 1,0-27 0,0 27-1,0-27-15,28 28 16,-28-57 0,29-28-1,-29 28 1,0 57-1,0-29 1,28 1 0,-28 27-1,0-27 1,28 28 0,-28-29-1,0 29 1,0 0-16,0-1 15,29 1 1,-29 0 0,0 0-1,0-29 1,0 29 0,0 0-1,0-29 1,0 29-1,0-1 1,0 1 0,0-28-1,0 27 1,28-27 15,-28-29-15,28 57-1,-28-29 1,0 29 31,0 0-47,0-1 16,28 1-1,-28 0 1,0 0 46,0-1-46,0 1 15,0 0 0,0 0 1,0-1-17,0 1 1,0 0 0,0 0 15</inkml:trace>
  <inkml:trace contextRef="#ctx0" brushRef="#br0" timeOffset="50173.853">5965 10090 0,'0'28'78,"0"1"-78,0-1 16,0 0 0,28-28-1,-28 28 1,28-28 62,-28-28-47,0 0-31,0 0 16,-28 56 62,0 0-78,28 0 16,0 29-16,0-29 15,56 85 1,1-85-1,-29 1-15,0-1 16,29-28 15,0 0-15,-1-57 15,-56 29-31,0 0 16,0-29-16,0-27 15,-85 55 1,57-27 0,-29 56-1,-27-28 1,55 28 0,1 0-1,-28 0 1,27 28-1,29 0 1,0 29 0,29-1-1,55 1 17,-27-57-17,-29 0 1</inkml:trace>
  <inkml:trace contextRef="#ctx0" brushRef="#br0" timeOffset="57365.622">31718 9610 0,'0'28'0,"-28"-28"31,0 28-15,-57 0 0,-28 1-1,-29-29 1,-112 28-1,56-28 1,113-28 0,29-1-1,-1 1 1,1-28-16,-57 27 16,56-55-1,1 55 1,-1-56 15,0 29-15,-27-29-1,-1-28 1,57 28 0,-29-28-1,1-28 1,56 56-1,0 0 1,0 1 0,28-30-1,28 30 1,1-1 0,-1-28-1,1 28 1,84-85 15,-28 86-15,-56-29-1,28 56 1,-57 57-16,-28-28 16,57 0-1,-29-1-15,28 1 16,1 0-16,56-1 15,0 29 1,0 29 0,-28 27-1,28 29 1,-28 28 0,0-56-1,-57 27 1,0-27 15,29 56-15,27 85-1,-27-85 1,-57-28 0,0-57-1,0 0 1,0 1-1,0-1 1,0 0 0,0 0-1,0 1-15,0-1 16,0 28 15,0 1-15,-28 56-1</inkml:trace>
  <inkml:trace contextRef="#ctx0" brushRef="#br0" timeOffset="58897.525">31520 11588 0,'0'28'0,"-28"1"16,-57-29-16,29 0 0,-1 0 15,29 0 1,-85 0-1,28-29 1,0 1 0,-28 0-1,28-29 1,-28-56 0,28 57-1,-28-29 1,0 0-1,85 57 1,-29-57 0,57 0-1,-28 0 1,28 1 0,-28-29-1,0 56 16,-29-28-15,57-28 0,-28 0-1,0 57 1,28-29 0,0 28-1,28-27 1,0-1-1,57 0 1,0-28 0,0 56-1,-57 57 32,0 0-31,29 29-1,84 27 1,-28-28 0,-28-28-1,0 0 1,-57 29 0,28-29-1,1 28 1,0 57-1,56 28 1,-29-28 0,1-57-1,-28 28 1,28 57 0,-57-56-1,57 84-15,-1 1 31,1-58-15,-28 29 0,-29 29-1,0-29 1,1 28 0,-29-56-1,0-57 1,0 29-1,0-29 1,-29-28-16,29 28 16,0 1-1,-28-29 48,0 0-48,-29 0 1,1 0-16</inkml:trace>
  <inkml:trace contextRef="#ctx0" brushRef="#br0" timeOffset="66533.11">5767 9694 0,'0'29'172,"28"-1"-172,0 28 16,29 1 0,-29-29-16,1 29 15,27-29 1,-28 57-1,1-29 17,55 1-17,-84 28 1,85-29 0,-85 1-1,0-29-15,29 0 16,-1-28-1,-28 57 1,28-1 0,29 1-1,-29-1 1,0-27 0,0-1-1,-28 0 1,57 57-1,-1 0 17,1-57-17,-29 29 1,1-57 0,-29 28-1,56 0 1,-28-28-1,-28 28 1,29-28 31,-29 29 47</inkml:trace>
  <inkml:trace contextRef="#ctx0" brushRef="#br0" timeOffset="70562.342">5880 9723 0,'0'28'94,"0"0"-94,57 29 16,-1-1-16,1 1 15,27 28 1,30 28 0,-58-29-1,29 29 1,28-28-1,28 85 1,-28-85 0,-56 28-1,-29-85 1,0 0 15,-28 0 94</inkml:trace>
  <inkml:trace contextRef="#ctx0" brushRef="#br0" timeOffset="73766.773">6304 9299 0,'0'28'109,"0"0"-109,0 0 16,0 29-16,0 0 16,0 56-1,28 0 1,-28-57-16,29 1 15,-29-29-15,0 57 16,0 28 0,28-28-1,-28 28 1,28-29 0,-28 29-1,0-56 1,0 28-1,0 0 17,0-29-32,0 29 15,0 0 1,0 28 0,0-57-1,0 1 1,0-1-1,0 1 1,0 28 0,0-29-1,28 29 1,-28 0 0,0-57-1</inkml:trace>
  <inkml:trace contextRef="#ctx0" brushRef="#br0" timeOffset="75138.107">6389 10344 0,'-28'-28'78,"-1"28"-63,29 28 32,-28 1-47,28-1 16,28-28 234</inkml:trace>
  <inkml:trace contextRef="#ctx0" brushRef="#br0" timeOffset="79957.218">6389 13906 0,'28'-29'110,"0"1"-95,29 28-15,-1-28 16,1 0-16,-29-1 15,29 29 1,-1-28-16,-27 0 16,27 28-1,1-28 1,-57-1 0,28 29 15,0 0-16,1 0 1,-29-28 0,0 0 77,0 0-77,-57 28-16,57-29 16,-28 29-1,28-28 1,-57 0-16,29-1 16,-29 1-1,57 0 1,0 56 156,57 0-157,-57 1-15,28 27 16,29 1-16,-29-1 16,29 29-1,-1-28 1,-28-29-1,-28 0 1,29 0 0,-29 29-1,28-29 1,-28 1 15,0-58 32,0 1-48,0 0 1,-28-29 0,28 29-16,0 0 15,-29-29-15,29-28 16,0 1-1,0-1 1,0 56 0,0-27-1</inkml:trace>
  <inkml:trace contextRef="#ctx0" brushRef="#br0" timeOffset="82033.668">7096 13425 0,'-29'0'62,"29"28"-31,0 1-31,0-1 16,0 0 0,29-28-1,-1 29 1,57-1-1,-57-28 1,0 0 0,-28-28 31,-28-1-32,-57-27 1,57-1-1,0 57 1,-1-28 0,1 28-16,0 28 15,-29 0-15,57 1 16,-28 84 0,28-85-1,0 29 1,28-29-1,1-28 1,27 0 0,-28-57-1,1 57-15,27-28 16,-56 0 15,0-29-15,0 29-1,0-57 1,-85 29 0,57 27-1,28 58 63,0-86 1,0 29-64,0-29-15,-28 1 16,0 28-16,28-29 15,0-28 1,0 29 0,0 112 93,0 1-93,0 28-16,0-57 15,28 28-15,0 57 16,-28-56 0,57 56-1,-57-85 16,28-28-15,0 0 203,0-28-204,29 28-15,-29 0 16,29-28-16,-1-1 16,86-27-1,-86 28-15,29-1 16,28 29 0,-56 0-1,-1 0 16,-28 0-15,29 0 0,-29 0 15,0 0 0,-56 0 110,0 0-126,-29 29-15,29 27 16,-28 1-16,-1-29 16</inkml:trace>
  <inkml:trace contextRef="#ctx0" brushRef="#br0" timeOffset="82966.176">7096 13567 0,'0'28'62,"0"0"-62,-29-28 188,1 0-188,0 0 15,28 28 48,28-28 15</inkml:trace>
  <inkml:trace contextRef="#ctx0" brushRef="#br0" timeOffset="86106.779">7011 13340 0,'0'-28'140,"-28"0"-124,-1 28 0,29-28-1,0-29-15,0 29 16,-28 0 0,28-1-16,0-27 15,0 28-15,0-57 16,-28 0-1,28 0 1,0 0 0,0-28-1,0 85 1,0 0 0,0-85-1,0 28 16,0 0-15,0 57 0,0-29-1,28-27 1,29-1 0,-1 0-1,-56-28 1,28 56-1,1 29 1,-1-28 0,-28 27-1,0-27 1,0-29 0,0 57-1,28-29 1,-28 1-1,0-1 17,0 29-17,0-29 1,0 29 0,0-28-1,0 27 1,0-27-1,-28 56 1,0 0 218,28 28-218,0 0-16,0 1 31,0-1 1,28-28-32,-28-28 93,-28 28-30,-29 56-48,29-28 1,0 1-16,28-1 16,28-28 46,0 0-46</inkml:trace>
  <inkml:trace contextRef="#ctx0" brushRef="#br0" timeOffset="87169.935">7067 11221 0,'29'0'109,"-1"56"-93,0-28-16,29 29 15,-1-1-15,-28 1 16,57 0-1,-56-29-15,-29 0 16,28-28-16,28 28 16,1 29-1,-29-57 1,-28 28 171,-28-28-187,0 0 16,-1 0-16,1 0 16,56-28 187,1-29-203,27 1 15,1 56-15,-29-28 16,57-29 0,-57 57 109,0 28-125,1 1 15,-29-1 1,0 0-16,0 0 109</inkml:trace>
  <inkml:trace contextRef="#ctx0" brushRef="#br0" timeOffset="92614.381">7237 13538 0,'28'0'203,"0"0"-187,-28-28 31,29 28-32,-29-28-15,28 28 16,-28-29 0,0 1-1,28 28 1,29 0 0,-29-56-1,0 27 1,1 29 31,-29-28-16,0 0 266,0 0-282,-29 28 1,58 28 265,-1 0-265,0 0-16,0-28 16,1 29-1,-58-29 95,29-29-110,-28 1 15,0 0-15,0 28 31,28-28-15</inkml:trace>
  <inkml:trace contextRef="#ctx0" brushRef="#br0" timeOffset="94876.334">7407 13227 0,'28'0'156,"0"29"-156,0-29 47,1 28 0,-29 0-32,28-28-15,0 0 219,0 0-219,29 0 16,0 0-16,-29 0 15,28 0-15,-27 0 16,-1 0 15,0 0-15</inkml:trace>
  <inkml:trace contextRef="#ctx0" brushRef="#br0" timeOffset="95826.79">7407 13312 0,'28'28'31,"-28"1"-15,28-29-16,0 0 16,-28 28-1,29-28 48,-29-28-63,-57 28 109,29 0-93,28-29 156</inkml:trace>
  <inkml:trace contextRef="#ctx0" brushRef="#br0" timeOffset="100278.886">7831 13114 0,'28'0'78,"0"0"-62,-56 0 140,0 0-156,-1 0 16,-27 0-16,28 0 15,-29 0 1,0 0-16,29 29 16,28-1-16,0 0 47,0 0-47,28 1 15,1-29 16,27 0-15,-27 0 0,-1 0-1,-28-29-15,0 1 16,0-28 0,0 27-1,0 58 95,0-1-110,28-28 31,29 0-31,-29 0 15,57 0 1,-29 0 0,-28 0-1,-28-28 17,0-1-32,-56 1 15,56 0-15,-57 0 16,29 28 15,0 28 0,28 0-31,-28-28 16,28 28 0,0 1-1,28 27 1,0-56-1,57 57 1,-57-57 0,0 0 15,-28-57-15,-28 57-1,-57-113 1,1 57-1,27 56 1,-28 0 0,-28 28-1,57 57 1,27-57 0,1 0-1,85 29 16,27-1-15,30 1 0,-30-57-1,-55 0 1,-1-29 0,-28 1 30,-57-28-30,1 27-16,28 1 16,-29 0-1,29 28 32,56 0 47,0 0-78,-28-28 77,-28 28-93,28 28 63,28 0-48,1 29-15,27-29 16,1 0 0,-1-28-1,29 0 1,28-28 0,-85-57-1,-28 29 1,0-1-1,-56 29 1,27 28 0,-27-28-1,-29 28 1,0 0 15,-28 28-15,57 0-1,56 0 32,28-28-47,29 57 16,-29-29 0,0-28-1,-28-28 79,-28 0-94,0-1 16,-1 1-1,1 28 48,0 28-48,28 1 1,0-1 0,28 0-16,0 0 15,57 29 1,-57-29-16,29-28 15,-29 0 64,-56-28-33,0 28-30,28-28-16,-29 28 16,1 0-16</inkml:trace>
  <inkml:trace contextRef="#ctx0" brushRef="#br0" timeOffset="103187.108">7802 13171 0,'0'28'78,"57"0"-78,-29 1 16,0-1-16,29 0 15,-29-28-15,57 0 32,-57 0-17,1 0 1,-29-28-1,-29 0 1,-27-29 0,-1 1-16,-28-29 15,29 28 1,-1 29 0,1 28 15,-1 0-16,1 0 1,-29 28 0,57 1 15,28 27-15,0-28-1,84 29 1,1-29-1,-28-28 1,56 0 0,-85 0-1,0 0 1,1 0 0,-29-56-1,-29 56 63,1 0-62</inkml:trace>
  <inkml:trace contextRef="#ctx0" brushRef="#br0" timeOffset="104650.195">26856 9836 0,'0'-29'31,"28"29"-15,29-28-16,56 28 15,28-28 1,198 0-1,-141-1-15,255-55 16,-1-1 0,-28 0-1,-28 28 1,-1 29 0,-55-57-1,-86 85 1,-113-28-1,-84 0 1,0 0 78</inkml:trace>
  <inkml:trace contextRef="#ctx0" brushRef="#br0" timeOffset="105336.378">26404 11418 0,'84'-28'32,"1"28"-17,85-56 1,28 27-16,28 1 16,481 28-1,141 0 1,0 113-1,-198 29 1,-339-29 0,-283-85-16,0-28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61.85567" units="1/cm"/>
          <inkml:channelProperty channel="T" name="resolution" value="1" units="1/dev"/>
        </inkml:channelProperties>
      </inkml:inkSource>
      <inkml:timestamp xml:id="ts0" timeString="2019-07-18T06:39:38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17442 15404 0,'28'0'47,"29"0"-47,0 0 16,-29 0-1,0 0-15,57 0 16,28 28 0,-28 0-1,28-28 1,0 28-1,-85-28 1,57 29 0,28-29-1,-28 0 1,0 0 0,28 0-1,-28 0 1,-1 0-1,29-29 1,-56 29 0,-29 0-1,-28-28 1</inkml:trace>
  <inkml:trace contextRef="#ctx0" brushRef="#br0" timeOffset="1785.227">22418 15206 0,'28'0'141,"0"0"-126,29 0 1,-29 0-16,28 0 16,29 0-1,0 0 1,0 0-16,0-28 15,56-1 1,0 1 0,-84 28-1,28-28 1,28 28 0,-28 0-1,-1 0 1,1 0-1,28-28 17,0 28-17,-28-29-15,0 29 16,0 0 0,56 0-1,1 0 1,-29-28-1,-57 28-15,-28 0 16,29 0-16,56 0 16,-28 0-1,56 0 1,-28 0 0,-28 0 15,0 0-31,0 0 15,28 0 17,-28 0-17,28 0 1,-29 28 0,114-28-1,-56 29 1,-29-29-1,-28 28 1,-1-28 0,1 0-1,0 0 1,0 0 0,0 28-1,56-28 16,-56 0-15,28 0 0,-28 0-1,-29 0 1,1 0 0,-57-28 30,0 0-30</inkml:trace>
  <inkml:trace contextRef="#ctx0" brushRef="#br0" timeOffset="3970.38">8170 10542 0,'-85'0'78,"28"0"-63,-84 0-15,-57 0 16,57 0-16,-255 0 16,0 57 15,198-29-31,-197 29 15,-86-1 1,85-28 0,-28 1-1,29-29 1,27 28 0,57 28-1,0-27 1,198-1-16,-141 29 15,-57-29 1,28 28 0,57-27-1,28-29 1,113 0 0,-56 0-1,28-29 1,28-27 15,0-29-15,-28 0-1,28-28 1,0-28 0,-28-1-1,85-27 1,0 28-1,28-29 1,0 142-16,28-57 16,0 28-1,57-27-15,0-1 16,28 0 15,85-28-15,113-28-1,28-29 1,113 57 0,-112 56-1,55 1 1,1 28 0,113-57-1,169 57 1,-338-1-1,-142 29 1,-57 0 0,57-28-1,56 0 1,57-57 0,-56 0-1,-86 57 16,1 0-15,-85-1 0,-1 29-1,1 0 1,0 29 0,-57-1-1,57 57 1,28 0-1,-56-29 1,-29 1 0,29 56-1,27 28 17,-55-56-17,-1 28 1,-28-28-1,0-1 1,0 1 0,0 0-1,-28-85 17,28 57-17</inkml:trace>
  <inkml:trace contextRef="#ctx0" brushRef="#br0" timeOffset="5755.632">17810 15460 0,'-29'0'31,"29"-28"-15,-28 28-16,-28-57 16,27 57-1,-55-113 1,-30-56 0,30-1-1,-1-112 1,0-114-1,85 283 1,0 28 0,0 0-1,0 29 1,28-29 0,1 28 15,-1 29-31,85-28 15,-28-29 1,28-28 0,-28 56-1,28-28 1,-29 29 0,1 56-1,28 0 1,-28 0-1,0 0 1,28 0 0,-56 28-1,56 29 1,-29-1 0,1 57 15,-28-84-16,-1 55 1,29 29 0,-28-56-1,-57 28 1,28 28 0,-28 0-1,0 0 1,28-57-1,-28 57 1,0-84 0,0 84-1,-28-28-15,28-1 16,0-27 15,0-1-15,0-27-1,0 27 1,0-28 0,-28 1-1,-1-1 1,1 29 0,0-1-1,-57 29 1,85-57-16</inkml:trace>
  <inkml:trace contextRef="#ctx0" brushRef="#br0" timeOffset="7788.177">22898 15178 0,'-28'0'16,"0"0"-1,-29 0 1,-28 0-1,29 0 1,27 0 0,-27 0-1,-1 0 1,-27-85 0,-58-28-1,29 0 1,0 56-1,85-56 1,-29 28 0,-28-28-1,29 28 17,-1-28-17,29 29 1,28 55-16,-28-55 15,28 27 1,0 29 0,28-85-1,0 56 1,85-28 0,-28-28-1,0 29 1,-28 27-16,-1 0 15,57 1 1,-56-1 0,28 29 15,28-28-15,-29-1-1,1 29 1,57 0-1,-29-1 1,0 1 0,56-28-1,-27-1 1,-29 57 0,56 0-1,-55 0 1,112 0-1,-85 0 1,142 0-16,-29 28 31,-141 1-31,0-29 32,0 28-17,85-28 1,-28 0-1,-29 0 1,-28 0 0,-56 0-1,28 0 1,56 0 0,57 28-16,56 29 15,-112-1 1,-114-56-1,28 28 1,1 1 0,0 27-1,27 29 17,-27-29-17,-1 29 1,-56 0-1,57-57 1,-29 29 0,29 28-1,-29-29 1,29 29 0,-29 56-1,28-56 1,-27 56-1,-29-84 1,0-1 0,0 1 15,0-29-15,0 85-1,0-84 1,-29 27-1,1 29 1,0 56 0,-29-56-1,29 0 1,28-29 0</inkml:trace>
  <inkml:trace contextRef="#ctx0" brushRef="#br0" timeOffset="11428.441">6219 6133 0,'-28'0'16,"28"28"0,-28-28-1,-29 29 1,-28-1 0,29 0-1,-57-28 1,28 0-1,57 0-15,-85 0 16,28-113 0,-28 28-1,56-28 1,-56-56 0,0 27-1,28-56 1,29 85-1,27 0 1,29-56 15,0 84-15,29 28 0,55-27-1,-27-29 1,28 28-1,0 0 1,-1 29 0,-27 27-1,-29 29 1,29-28 0,56 28-1,-57 0 1,29 0-1,-28 0 17,-1 0-17,-27 0 1,-1 28 0,0 57-1,-28 28 1,0-28-1,28 0 1,1 56 0,-1-56-1,-28-29 1,0 29 0,0 28-1,0 0 1,0-56-1,-28 28 17,-1-1-17,29 29 1,0-28 0,-28-57-1</inkml:trace>
  <inkml:trace contextRef="#ctx0" brushRef="#br0" timeOffset="16628.54">2318 10344 0,'141'0'78,"57"0"-62,0-28-16,-56 28 15,55-28-15,199-57 16,198 0 15,-142-28-15,-254 85-16,-57 28 15,1 0-15,-1 0 16,29 0 0,-1 0-1,114-28 1,56-29 0,-113 57-1,-56 0 1,-85 0-1,-57 0-15,57-28 16,0 28 0,56-28-1,-84 28-15,112 0 16,-56 0 15,-28 0-15,0 0-1,56 0 1,1 0 0,55 0-1,-112 28 1,-28-28 0,-29 0-1,0 28 1,1-28-1,-1 28 1,-28 1 109,0 27-125,0-27 16,0 27-16,0 1 15,0 27 1,28 1 0,-28-57-1,0 1 1,28-29 31,29-57-32,-29 1-15,57-57 32,-57 56-32,-28 29 15,0 0 1,0 56 15,0 57-15,0-57-1,0 85 1,29-57 0,-1-56-1,28-56 63,-56 28-78,29-1 16,-29 1 0,28 28-1,0 0 16,-28 28-15,57 1 0,-1 84-1,-27-113 1,-1 28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61.85567" units="1/cm"/>
          <inkml:channelProperty channel="T" name="resolution" value="1" units="1/dev"/>
        </inkml:channelProperties>
      </inkml:inkSource>
      <inkml:timestamp xml:id="ts0" timeString="2019-07-18T06:40:04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2403 11616 0,'56'0'109,"-27"0"-109,27 0 16,57 0-16,-56 0 16,28 29-16,84-29 31,-56 0-16,-56 28-15,84 0 16,-56 0 0,56-28-1,-28 29 1,29-29 0,-1 0-1,-56 0 1,0 0-1,0 0 1,-1 0 0,29 0-1,-84 0-15,56 0 16,28 0 15,-29 0-15,1 0-1,-28 0-15,-29 0 16,57 0 0,28 0-1,28 0 1,-56 0 0,0 0-1,0 0 1,0 0-1,28 0 1,-29 28 0,1-28-1,0 0 1,0 0 15,0 0-15,28 0-1,-28 0 1,28-28 0,28-1-1,-56 29 1,0 0 0,56 0-1,-85 0 1,29 0-1,28 0 1,0 0 0,-28 0-1,0 0 1,0 0 15,0 0-15,-1 0-1,-27 0 1,0 0-16,56 0 16,-29 0-1,1 0 1,-57 0 0,57 0-1,-28 0 1,-29 0-1</inkml:trace>
  <inkml:trace contextRef="#ctx0" brushRef="#br0" timeOffset="207.442">8311 11842 0,'28'0'62</inkml:trace>
  <inkml:trace contextRef="#ctx0" brushRef="#br0" timeOffset="4023.242">19082 15545 0,'-28'0'31,"-29"0"-31,29 0 16,-57 0-16,57 0 16,-85 0-1,84 0-15,-84 0 16,28 0 15,1-57-15,-29 1-16,28-1 15,-28-56 1,28 29 15,-28-29-15,84 56 0,-27-28-1,-1 0 1,1 1-1,-29-29 1,29-29 0,27 57-1,29-28 1,0 29 0,0-1-1,-28 28 1,28-27-1,0 55 1,0 1 0,28-29-1,85 1 1,0-1 0,-28 57-1,0-28 1,56 0-1,-28 0 1,-28 28 0,0 0-1,28 0 1,-28 0 0,0 0-1,0 0 1,-1 0-1,-27 0-15,-29 0 32,0 0-1,29 0-15,-29 28-1,29 28 1,28 57-1,-29-28 1,1 0 0,-29 0-16,28 84 15,1-84 1,-29 0 0,1 28-1,-1 0 1,-28-28-1,0 56 1,0-56 15,28 28-15,-28-85 0</inkml:trace>
  <inkml:trace contextRef="#ctx0" brushRef="#br0" timeOffset="6309.13">22135 15375 0,'28'0'94,"29"0"-94,28 0 16,56 0-16,57 0 15,169 0 1,170-56 0,0 28-1,-141 84 1,0-28-1,-198 1 1,0-29 0,0 0-1,-29-29 1,86 1 0,-86 0-1,-27 0 1,-58-1-1,1 1 1,28 28 0,29-28-1,-57 0 1,-1-1 0,1 1-1,28 0 1,-28 0-1,0 28 17,28-29-17,-28 1 1,-57 0 0,57 28-1,0-29 1,28 29-1,0-28 1,-57 0-16,29 0 16,-28-1-1,27 1 1,1 28 15,0-28-31,28 0 31,-85 28-15,1 0 0,27-29-1,1 1 1,-1 28 0,1 0-1</inkml:trace>
  <inkml:trace contextRef="#ctx0" brushRef="#br0" timeOffset="8439.431">7520 12210 0,'-29'0'78,"-27"0"-63,-1-28 1,1-1-16,27 29 16,-140-141-1,84 56 1,-28 0-1,56 1 1,1-29 0,-1 28-1,1-28 1,-1 28 0,1 57-1,27-29 1,-27-28-1,56 57 1,-57-57 0,29 1-1,28 27 1,-28-28 0,28 0-1,0 29 1,28 56-1,85-28 1,0-29 0,29 1-1,-58 27 1,1 1 15,0 28-15,28 0-1,28 0 1,-27 85 0,-30-57-1,-27 0 1,-29 1 0,85 55-1,-56 29 1,-1 57-1,-56-57 1,0 0 0,-113 0-1,57 0 17,-1-28-17,1 28 1,27-113-1,29 28 1,-28 1 0,0-1-16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61.85567" units="1/cm"/>
          <inkml:channelProperty channel="T" name="resolution" value="1" units="1/dev"/>
        </inkml:channelProperties>
      </inkml:inkSource>
      <inkml:timestamp xml:id="ts0" timeString="2019-07-18T06:40:18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3194 13849 0,'142'28'62,"56"1"-62,0-1 16,-1 0-16,58 57 15,339 28 1,-86-85 0,86 57-1,-29-85 1,-141 57 0,-113-29-1,-226-28 1,0 28-1,-57-28 1,1 0 0,-1 0-16,28 0 31,-27 0 94</inkml:trace>
  <inkml:trace contextRef="#ctx0" brushRef="#br0" timeOffset="1556.835">18912 15545 0,'-56'0'31,"27"0"-15,-55-28-16,-30-1 15,1 1-15,29-28 16,-1-29-1,-28 0 1,56-28 0,-56 28-1,28-28 1,-28 28 0,85 29-16,-57-57 31,57 28-16,0 0 1,28 0 0,0-112-1,0 112 1,28 0 0,28 0-1,1 29-15,-1 27 16,58-55-1,55-1 1,-56 57 0,-28 28-1,0 28 1,28 57 0,-28-57-1,28 57 1,-28 0-1,28 28 17,0 0-17,0 84 1,-57 30 0,-27-86-1,-58 28 1,-55-55-1,55-30 1,-27-55-16,-1 55 16,1 1-1,-1-28 1,29-57 0,0 28-1,-1-28 1,58-28-1</inkml:trace>
  <inkml:trace contextRef="#ctx0" brushRef="#br0" timeOffset="3779.893">22474 15375 0,'85'-56'16,"-29"56"-16,58-57 15,310-56 1,226 29 0,254 55-1,-253 86 1,-29-1-1,-114 29 1,-310-57-16,141 57 16,-112 0-1,-143-85 1,30 0 0,-58 0-1,1 0 1,-1 0-1,1 0 17,27 0-17,-27 0 1,-29 0 0,1 0 46,-1 0-46,-56-57 93,-29 29-93,0 0-16,29 0 15,-28-29 1,-57-28 0,84 29-16,-27-29 15,-57 0 1,56-28-1,1 28 1,-1 1 0,29 27-1,-29-28 1,1-28 0,56 28 15,0 29-31,0-1 15,28 1 1,85-29 0,-28 0-1,28-28 1,-56 0 0,27 85-1,1-57 1,28 29-1,-56-1-15,141-56 16,56 0 0,-141 56-1,-28 29 1,0 28 0,28 0 15,-28 0-16,-57 0-15,0 0 16,29 0-16,56 85 31,-113 56-15,28-56 0,-28 0-1,0-57-15,0 0 16,0 85-1,-56-28 1,-1 0 0,-56 113-1,0-113 1,28 28 0,28-29-1,1 1 16,-1-28-15,29-29 0,-57 57-1,-28 28 1,28-57 0,1 29-1,55-57 1,29 1-16,0-1 15,-28 0 1</inkml:trace>
  <inkml:trace contextRef="#ctx0" brushRef="#br0" timeOffset="8530.194">19506 7801 0,'0'-29'63,"-57"1"-63,-84 0 15,28 0-15,0-1 16,28 29 0,28-28-1,-112-28 1,56-1-1,-226 57 1,-86 0 0,-112-28-1,57 56 1,169 85 0,169-113-1,114 28 1,28 1 203,0 140-204,0 1-15,0 84 16,0-28-1,0 29-15,0 112 16,0 29 0,0 28-1,0-226 1,0 141 0,0-170-1,0-27 1,0 112-1,0 85 1,0 57 0,0-227-16,0-55 15,0-30-15,0 29 16,28 0 0,-28 1-1,0 27 1,0 113-1,0-56 1,0 28 0,0-113-1,0 0 17,0-56-17,29-29 1,-29 57-1,28-29 1,-28-27 15,57-29 63,84 0-94,57 0 16,0 0-16,84 0 15,1 0-15,311 28 32,226 57-17,28-85 1,-142 0-1,-423-57-15,0 29 16,-29 0-16,-56 28 16,-28 0-16,225-29 15,-84 1 1,-28 0 0,113 28-1,0-57 1,-57 57-1,-85 0 1,-56 0 0,198-56-1,-29-1 1,-112-28 15,-1 57-15,-141 0-1,-28 0 1,0-1 0,113 1-1,141-85 1,-198 57 0,1-1-1,-57 29 1,-57 0-1,0 28 1,-28-29 47,0-27-48,0-86 1,0-140-1,0 84-15,-28-28 16,28-57-16,0-282 16,56 56-1,29-56 1,85-29 0,-114 199-1,-27-1 1,-29 255-1,0 56 1,0 28 0,0 29-16,0-29 15,0-27 17,-29 27-1,1 57-16,28-28 1,-28 28 0,0-57-1,-86-27 1,86 27-16,-170-56 16,-197-28-1,-114 28 1,28 56-1,1 1 1,27-58 0,1 1-1,56 29 17,-28 27-17,-283 1 1,340 27-1,-29 29 1,0-28 0,227 28-1,27 0 1,-55 0 0,-1 0-1,-57 0 1,57 28-1,0 29 17,29 28-17,-29-29-15,-85 29 32,29 28-17,56-28 1,0-29-1,113 1 1,-28-1 0,28-56-1,57 0 1,-57 29 0,0-1-1,1 57 1,-1-85-1</inkml:trace>
  <inkml:trace contextRef="#ctx0" brushRef="#br0" timeOffset="9630.251">25640 11447 0,'0'56'16,"57"29"0,-29-28-1,29 27 1,-57-27-1,28-29-15,-28 0 16</inkml:trace>
  <inkml:trace contextRef="#ctx0" brushRef="#br0" timeOffset="9997.302">27054 11305 0,'56'0'0,"1"0"16,-29 29-16,29-1 15,27 0 1,30 0 0,-114 1 15,0-1-31,0 0 15,-29 29-15,-84 56 16,28-28 0,1-1 15,27-55-15</inkml:trace>
  <inkml:trace contextRef="#ctx0" brushRef="#br0" timeOffset="10314.453">27393 11532 0,'28'0'15,"-28"28"1,0 28-16,0 57 31,57-28-15,-1 0 0,1-85-16,-29 0 15,29 0-15,-1-28 16,-28-29-16,86-56 15,-58 85-15</inkml:trace>
  <inkml:trace contextRef="#ctx0" brushRef="#br0" timeOffset="10647.534">28298 11277 0,'56'0'16,"1"28"-16,-29 1 16,0-29-1,29 28-15,-29 57 16,-28 84-1,0-84 1,0 0 0,-85 28-1,29-57 1,27 1 0</inkml:trace>
  <inkml:trace contextRef="#ctx0" brushRef="#br0" timeOffset="10981.664">28665 11418 0,'0'29'16,"-28"84"-16,0 0 16,-57 85-1,85-170-15,0 57 16,0-29-16,85 1 16,-29 28-1,57-29 1,-28-112-1,28-57 1,-85-1 15,-28 1-31</inkml:trace>
  <inkml:trace contextRef="#ctx0" brushRef="#br0" timeOffset="11385.558">28863 10995 0,'28'-29'16,"1"29"-1,-1 0 1,28 0-16,-56 29 15,29-1 1,-29 57 15,0-29-15,-29-28 0,1 1-16,28-1 15,-28-28 1,56 0 62</inkml:trace>
  <inkml:trace contextRef="#ctx0" brushRef="#br0" timeOffset="11966.003">26177 11673 0,'85'28'31,"-28"0"-15,-29-28-16,29 29 16,-1-29-16,85 28 15,-27-28 1,-30 0-1</inkml:trace>
  <inkml:trace contextRef="#ctx0" brushRef="#br0" timeOffset="12316.089">26488 11447 0,'57'28'62,"-29"29"-62,0-1 16,1 1-16,-29-29 16,28 28-1,-28 1 1,-28 28 0,-1 28-1,-27-28 1,56-29-1,-28-56 1</inkml:trace>
  <inkml:trace contextRef="#ctx0" brushRef="#br0" timeOffset="12782.819">27252 11673 0,'56'0'31,"1"28"-31,-29 0 16,29-28-16,27 0 15,-55 0 1,84 0 0,28 0-1,-113 0-15,29 0 16,-29 0 0,-28-56-1</inkml:trace>
  <inkml:trace contextRef="#ctx0" brushRef="#br0" timeOffset="13083.049">27760 11447 0,'29'0'15,"-1"0"-15,0 0 16,29 56 0,-1 57-1,1-28 1,-57-28-16,0 84 16,-85 57-1,0-85 1,0 0-1,57-113 1,28 28 0</inkml:trace>
  <inkml:trace contextRef="#ctx0" brushRef="#br0" timeOffset="16602.607">27760 15149 0,'-56'0'62,"28"-56"-62,-1 28 16,-27-1-16,28-27 16,28-1-16,-57-56 15,29-85 1,0 0 0,28 1-1,0 55 16,28 1-15,0 113-16,85-114 16,0 58-1,-28-29 1,56-1 0,-56 86-1,0 28 1,56 0-1,-28 0 1,0-28 0,-28 28-1,-28 0 1,-29 0 0,57 85 15,28 113-16,-56 56 1,-29-84 0,-85-1-1,-56 86 1,-28-1 0,56-85-1,-56-27 1,112-86-1,1-27 17,0-29-17,-29 84 1,-56 1 0,28-28-1,-169 84 1,-113-56-1,-29-29 1,57 57 0,56-56-1,-28 28 1,0-29 0,0 1-1,-113 28 1,-424-85-1,226-57 1,85 57 0,56 0-1,227 0 17,141 0-17,84 0 1,-27-28 78,28-29-79,-29 29-15,29-29 16,-29 1-16,-28-1 15,29-27 1,-1 27 0,57 1-1,-28-1 1,141 29 46,57-1-62,28-27 16,282-57 0,255-28-1,198-29 1,368 0 0,112-112-1,-367-29 1,-396 113-1,-395 142-15,84-58 16,-170 86 0,-140 0-1,-227 84 79,-85 1-94,-56 56 16,-170 57-16,-254 27 15,-566 143 1,396-143 0,170-27-1,424-57 1,282-56-1,1-29 1,112-28 62,170 0-62,114 28-16,27 0 15,114 29 1,367-29 0,-509-28-16,-56 0 15,-85-28-15,-1-29 16,-168 57 0,-114 29 46,-113 27-62,-85 29 16,-112 0-1</inkml:trace>
  <inkml:trace contextRef="#ctx0" brushRef="#br0" timeOffset="17219.989">17753 15404 0,'28'0'31,"29"0"-15,113 0-16,141 28 16,56 57-16,1018 169 15,340-56 17,140-85-17,-479-56 1,-595-86-1,-593-27-15,0-1 16,-113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61.85567" units="1/cm"/>
          <inkml:channelProperty channel="T" name="resolution" value="1" units="1/dev"/>
        </inkml:channelProperties>
      </inkml:inkSource>
      <inkml:timestamp xml:id="ts0" timeString="2019-07-18T06:40:44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6898 3731 0,'-57'-29'125,"1"29"-125,27-56 16,-27 56-16,-1-28 15,57-1 1,-85-27 0,1-57-1,-29 56 1,84 1-16,-27-1 16,-1 29-1,57 0 1,-28 28-1,-29-113 1,57 84-16,-28-112 16,0 0-1,0-1 1,28 58 15,0-1-15,0 0-1,28-28 1,0 28 0,57-28-1,56-28 1,-28 56 0,-28 0-1,28 29 1,-56 27-1,28 29 1,-1 0 0,30 0-1,-30 29 1,58 55 15,-58-55-15,-27 55-1,56 1 1,-28 0 0,0 28-1,0-28 1,-1 56 0,-27-28-1,-29 0 1,-28-28-1,0 0 1,0 28 0,-56-28-1,-57 28 1,28-28 0,-28 28 15,-29 56-16,29-56 1,28-28 0,1-57-1,55 29 1,1-57 0,0 0-1,0 0 16,84 0 94,29 0-109,0 0-16,56 0 0,-56 0 16,28 0-1,198 0 1,-113-28 0,169-29-1,255-28 1,-170 1-1,-27 27 1,-58 29 0,-141 28-1,-56 0 1,-29 0 15,1 0-15,84 0-1,-142 0-15,30 0 16,27-29 0,-56 29-1,-29-28 1,1 28 0,-29-28-1,0 28 1,29 0-1,-29 0 1,0 0-16,1 0 16</inkml:trace>
  <inkml:trace contextRef="#ctx0" brushRef="#br0" timeOffset="5770.571">13004 7490 0,'28'0'94,"57"0"-79,-28 0 1,-1 0-16,85 0 16,142 0-1,113 0 1,-57 0 0,57 0-1,113-142 1,-340 114-1,-84 28 1,56 0 15,-56 0-15,28 28 0,29 1-1,-1-1 1,113 0-1,-84-28 1,0 0 0,-57 0-1,-28 0 1,56 0 0,0 0-1,1 0 1,56 0-1,-57 0 1,57 0 15,56 0-15,85 0 0,1 0-1,-86 0 1,-28 0-1,113 0 1,-56 85 0,56-57-1,57 1 1,0 27 0,0-28-1,-57 29 1,-113-57-1,85 0 17,-57 0-17,-27 0 1,55 0 0,58 0-1,-29-28 1,28 56-1,0 0 1,57 29 0,0-29-1,-199-28-15,171 0 16,28 0 0,-1-57-1,-27-56 1,-29 85-1,-56 28 17,28 0-17,-113 0 1,141 0 0,-56 0-1,-1 0 1,29 0-1,29 0 1,-171-56 0,57 27-1,-28-56 1,0 29 0,198-57-1,-85 85 1,-28 28-1,56 0 17,-28-29-17,-29 29 1,-84 0 0,0 0-1,57 0 1,27-28-1,-56-28 1,-112 27 0,27 1-1,-56 28 1,-29 0 0,1 0-16,-29 0 15,0 0-15,1 0 16</inkml:trace>
  <inkml:trace contextRef="#ctx0" brushRef="#br0" timeOffset="7743.295">33160 7207 0</inkml:trace>
  <inkml:trace contextRef="#ctx0" brushRef="#br0" timeOffset="7913.853">33160 7207 0</inkml:trace>
  <inkml:trace contextRef="#ctx0" brushRef="#br0" timeOffset="8072.415">33160 7207 0,'-85'57'94,"0"-1"-78</inkml:trace>
  <inkml:trace contextRef="#ctx0" brushRef="#br0" timeOffset="12904.502">13739 12775 0,'28'0'78,"29"-28"-78,28 28 15,-29-28-15,57 28 16,0 0-16,226 0 16,-141-29-1,0 1 1,0-28-16,85-1 16,-57 57-1,57-28 1,56 28-1,-28 0 1,-57 85 0,57-29-1,-56-56 1,84 0 0,198-85-1,-141 1 1,56 27-1,-84 57 1,27 0 0,-84-28 15,-169 28-31,56 0 16,113 0-1,84 0 1,-197-29-16,226 1 15,113 28 1,-113-28 0,-28 28-1,-141 0 1,84-28 0,-85 28-1,29 0 1,197-57-1,-84 57 1,-28 0 0,28 0 15,-29 0-15,85 0-1,-28 0 1,-226-28-16,283 28 15,-29 0 1,-56 0 0,0 0-1,-57-28 1,0 28 0,29 0-1,-57 0 1,-142 0-1,-27 0 1,-1 0 0,142-57 15,56 1-15,-113 56-1,-85 0 1,1-29-1,-57 1 1,-57 28-16,28-28 16,29 28-1,-28 0 1,-29 0 0,0 0-1,0-29 63,1 29-78,-1-28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61.85567" units="1/cm"/>
          <inkml:channelProperty channel="T" name="resolution" value="1" units="1/dev"/>
        </inkml:channelProperties>
      </inkml:inkSource>
      <inkml:timestamp xml:id="ts0" timeString="2019-07-18T06:41:0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3138 4013 0,'113'0'94,"28"0"-78,85 0-16,114 0 15,423-28 1,170-29 0,56 29-1,170-57 1,-84 1-1,-256 55 1,-197-55 0,-28 84-1,-453 0 1,-84 0 15,-1 0-15,-27 0-1,55 0 1,30 0 0,-30 0-1,1 0 1,0 0 0,56 0-1,57 0 1,57 0-1,-29 0 1,-141 0-16,-1 0 16,-55 0-1</inkml:trace>
  <inkml:trace contextRef="#ctx0" brushRef="#br0" timeOffset="4218.723">3477 5087 0,'-28'0'94,"-29"0"-78,1 0-16,-1 0 15,29 0-15,-29 0 16,-27-28 0,-29 0-1,-1 28 1,30 0-1,27 0 1,29 0-16,0 0 16,-1 0 171,1 0-171,28-28-1,-56 28-15,27 0 16,1 0-16,-29 0 16,1 0 15,28 0-31,-1-29 16,1 29-1,0 0 1,-29 0-1,29 0 173,28 57-188,-28-1 16,-1 1-16,29 28 15,-28 56 1,-28 57-1,56 0 1,-29-57 0,29 29-1,0-57 1,-56 28 0,28 29-1,28 27 1,0-55-1,0-58 1,-29 30 15,29-30-15,0-55-16,0 84 16,0-29-1,0 1 1,0 0-1,0 28 1,29 0 0,-1 0-1,-28-28 1,0-28-16,28 27 16,-28 29-1,28 0 1,-28-28-1,0 0 17,29 56-17,-1-56 1,0 0 0,0 28-1,1 0 1,-29-28-1,28 0 1,-28 28 0,0 28-1,0-56 1,0-29 0,0 29-1,0 56 1,0-56-1,0-28-15,0 28 16,0-1 15,0-55-15,0-1 31,0 0-32,0 0 1,0 29 0,28-57 109,57 0-110,-57 0 1,170 28 0,-85 0-1,-28 1 1,28-1-1,-28-28 1,-28 28 0,-29-28-1,0 0-15,29 0 16,-29 0 15,0 0 63</inkml:trace>
  <inkml:trace contextRef="#ctx0" brushRef="#br0" timeOffset="16652.476">2233 13482 0,'29'0'109,"-1"0"-93,0 0-16,29 0 15,-29 0-15,85 0 16,57-29-1,56 1 17,-28 28-17,28 0 1,-57 0 0,58 0-1,-143-28-15,-27 28 16,56 0-16,-28 0 15,-29 0-15,284 0 16,-1 0 0,-113 0-1,-56 0 1,-57 0 0,-29 0-1,58-28 1,-1-1-1,-56 29 1,-29 0-16,58-28 16,-30 28-16,-55 0 15,112 0 1,-56 0 0,0 0-1,28 0 1,56-28-1,-56 28 1,85 0 0,-85 0-1,0 0 1,29 0 0,-29 0-1,0 0 1,28 0-1,1 0 17,27 56-17,-112-56-15,28 29 16,-1-29-16,58 28 16,56 0-1,-1-28 1,1 0-1,-56 0 1,27 28 0,29 1-1,-56-1 1,-86 0-16,29-28 16,-57 0-16,57 29 15,198-29 1,-57 28-1,-28-28 1,28 28 0,-56-28 15,-29 0-15,0 0-1,-56 28 1,141-28-1,-141 0 1,56 0 0,1 0-1,27 0 1,-27 0 0,-1 0-1,-56 0-15,0 29 16,-1-29-1,58 0 1,-1 0 0,0 0-1,57 0 1,0 0 0,28 0-1,57 28 1,-85 0-1,-85-28-15,-28 0 16,0 28-16,28-28 16,28 29-1,-28-1 1,-28-28 0,28 28-1,0-28 1,57 0-1,28 0 17,-57 0-17,-56 0 1,56 0 0,0-28-1,1 28 1,27 0-1,-27 0 1,84 0 0,-28 28-1,-29-28 1,1 0 0,56 0-1,-28-28 1,-85-29-1,57 57 1,28-28 15,28 28-15,85-56 0,-85 27-1,-28 1 1,28 28-1,28 0 1,-84 0 0,28-28-1,-142 28-15,142-28 16,-113 28 0,-28 0-16,112-29 15,-27 1 16,112 0-15,114-85 0,-29 84-1,-57 29 1,-140 0-16,-29-28 16,-28 28-16,169-28 15,-141 0 1,226-1-1,-112 29 1,-1 0 0,0 0-1,-56 0 1,-1 0 0,-56 0-1,57 0 1,-114 0-1,397 0 17,-58 0-17,-27 0 1,-142 0 0,-141 0-1,-29 0 1,-27 0-16,-1 0 15,0 0 1,1-28 31,-1 0-47,28-57 16,1-56-16,56-283 15,0 28 1,0 0 15,0 1-15,-28 84-1,-28 0 1,-1 56 0,1 29-1,-57 142 1,28-1-1,-28 0 1,0 0 0,0 57-1,-28 0 63,-1 28-62,-27 0-16,-29 0 16,-56 0-1,-255 28 1,0 57 0,170-85-16,-339 0 15,27 56 1,-55 57-1,-114 0 1,0-56 0,142-57-1,-57 56 1,339-27-16,29-29 16,-227 56-1,255-56 1,-254 28-16,27 1 31,1-29-15,-85 0-1,28 0 1,0-29 0,85-55-1,226 84-15,0-29 16,-84 29-16,-199 0 15,57 0 1,28 29 0,0 27-1,29-56 1,56 28 0,28-28-1,29 0 1,-142 29 15,113-29-15,-56 0-1,0 0 1,28 0 0,28 0-1,1 0 1,-29 28-1,141-28 1,-84 28 0,-1-28-1,-112 0 1,-29 0 0,28 0-1,1-28 16,-1 0-15,171 28-16,-114 0 16,28 28-1,-28 0 1,28-28 0,-56 0-1,0 0 1,-57-28-1,28-29 1,171 1-16,-30 56 16,1 0-1,0 0 1,-57-28 0,-112-1-1,55-27 16,114 28-15,57 28 0,27 0-1,86 0-15,-29 0 16,-28 0 0,85-29-1,-57 29 1,28 0-1,-56 0 1,28 0 0,-28 0-1,29 0 1,-1 0 0,85 29 187,0-1-188,0 113-15,28 29 16,29 28-16,27 197 16,-55 1-1,-29-57 1,0-113 15,28-84-15,0-29-1,0 28 1,-28 85 0,0-56-1,0-85 1,0-1-1,0 29 1,0-28 0,0-57-1,0 29 1,0-29 0,0 29-16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61.85567" units="1/cm"/>
          <inkml:channelProperty channel="T" name="resolution" value="1" units="1/dev"/>
        </inkml:channelProperties>
      </inkml:inkSource>
      <inkml:timestamp xml:id="ts0" timeString="2019-07-18T07:10:30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22022 6501 0,'0'0'0,"-85"28"16,-28-28-16,-28 0 15,-255 0 1,28 0 0,-27 0-1,55-28 1,-55 28-1,-30-29 1,-55-84 0,282 85-16,-169 0 15,225-1 1,29 1 15,-28 0-15,28-29-1,-29 1 1,58 56 0,-1-57-1,-85-27 1,142 27 0,-57-28-1,0-56 1,-28 28-1,28 28 1,85 28 0,0 1-1,0-29 1,0 57 15,0-57-15,85 57-1,141-85 1,-28 28 0,28 0-1,29 0 1,141 57 0,-1 0-1,1 0 1,-28 28-1,-29-57 1,-170 29-16,227 0 16,-85 28-1,170 0 1,-85 0 15,-170 0-15,-28 0-1,-1 0 1,-83 0 0,-30 0-1,-55 28 1,-1 0 46,0 0-62,0 1 16,1 27 0,-1 1-1,28-29 1,-27 28 15,56 1-15,28 0-1,-85-29 1,57 28 0,-29-27-1,-27-29 1,-1 0 0,0 28-1,-28 0 32,28 0-47,29 29 16,28 28-1,-1 28 1,-27-28 0,28-29 15,-57-28-16,29 29 1,-29-57 0,0 0-1,-28 28 63,0 0-62,0 1-16,-28-1 16,28 0-16,-85 57 15,29 0 1,56-57 15,-57 29-15,57-29-1,-57 0 1,29-28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61.85567" units="1/cm"/>
          <inkml:channelProperty channel="T" name="resolution" value="1" units="1/dev"/>
        </inkml:channelProperties>
      </inkml:inkSource>
      <inkml:timestamp xml:id="ts0" timeString="2019-07-18T06:55:45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4749 7292 0,'-28'0'31,"-29"0"-15,29 0-16,-28 0 16,27 0-16,-27 0 15,-1 0 1,-56 0 0,-113-113-1,85 28 1,56 0-1,-56 0 1,27-28 0,1 29-1,0-1 1,85 28 0,0 29-1,28 0 1,28-57 15,57 0-15,56 29-1,1-29 1,140-28 0,29 0-1,57 28 1,-255 57-16,113-29 15,-113 29 1,0 0 0,-28 28-1,-29 0 1,1 0 0,-29 28-1,-28 28 16,-56 142-15,-86 57 0,58-86-1,-1-27 1,56-58 0,29-27-1,-28-57 1,28 28-1,-56 0 1,-1-28 0,-28 29-1,29-1 1,-1-28 0,29 0-1</inkml:trace>
  <inkml:trace contextRef="#ctx0" brushRef="#br0" timeOffset="3873.642">22248 6614 0</inkml:trace>
  <inkml:trace contextRef="#ctx0" brushRef="#br0" timeOffset="4525.898">24170 6840 0</inkml:trace>
  <inkml:trace contextRef="#ctx0" brushRef="#br0" timeOffset="5136.265">27082 6190 0</inkml:trace>
  <inkml:trace contextRef="#ctx0" brushRef="#br0" timeOffset="6971.359">25442 6953 0,'0'0'0,"-113"0"15,85 0 1,-57 0-16,-28-85 31,57 57-15,27-29 0,-55-28-1,-1-28 1,-28 0-1,28 0 1,0 28 0,57 29-1,28-1 1,0-27 0,0-1-1,0 28 1,0-28-1,0 57 1,28-28 15,57-29-15,-57 57-16,29-85 16,-1 84-1,-28 1 1,1 28-1,84 0 1,-57-28 0,1 28-1,-1-29 1,-27 29-16,27 0 16,-27 0-1,55 0 1,-27 29-1,28-1 1,-85 0 15,56 29-15,29 56 0,-28 0-16,-1 85 15,-28-85 1,1-57-1,-29-27 1,0 55 0,0 29-1,-29-28 1,1 57 0,-28-58-1,27 1 1,29-57-1,-28-28 110</inkml:trace>
  <inkml:trace contextRef="#ctx0" brushRef="#br0" timeOffset="8218.026">28920 7038 0,'-29'0'0,"-27"0"15,27 0 1,-84 0 0,0-114-1,0 1 1,0 29 0,28-29-1,29 84-15,-57-112 16,28-29-1,-28 57 17,28 0-17,85 29 1,-28-1 0,-1-28-1,29 28 1,0-28-1,85 56 17,0 1-17,0 27 1,56-27 0,-56 28-1,0 28 1,28 28-1,-57 0 1,58 29 0,-1 28-1,-29-1 1,1-27 0,0 28-1,0-1 1,28 30-1,-28 27 1,-57-56 0,0 28-1,-28 0 1,0 56 0,0 1-1,-28-57 1,0-57 15,28-27 16,-29-29-16,1 0-15</inkml:trace>
  <inkml:trace contextRef="#ctx0" brushRef="#br0" timeOffset="9460.703">31746 7179 0,'-56'-28'47,"28"-29"-47,-29 1 0,1-1 16,-1 29-16,1-29 15,-29-56 1,28 57-16,-28-57 31,57-85-15,-28 56-1,27-27 1,29 84 0,0 0-1,0 0 1,57 29-1,-29 28 1,29-1 0,27-27-1,1 56 1,28 0 0,-56 0-1,28 28 16,28 57-15,-28-29 0,28 29-1,-57-85 1,-56 85 0,57 28-1,28 113 1,-85 29-1,0 27 1,0-197 0,0 28-1,0-56 1,0-29-16,-29 0 16,1 0-1,0 29 1,-1-1 15,-55 57-15,55-56-1,1-29 1,0 1 0,0-29 15</inkml:trace>
  <inkml:trace contextRef="#ctx0" brushRef="#br0" timeOffset="13664.464">4382 8790 0,'-29'-28'78,"-55"-1"-78,-86 1 16,57-28-16,0-1 16,0 1-16,-57-58 31,-56 1-16,-141 0 1,-29 0 0,57 85-1,84 28 1,142 0 0,28 0-1,-28 0 1,-28-28-1,28 0 1,0 28 0,56 0-1,57 28 173,28 170-188,57 56 15,-28 29-15,28 56 16,-57 0-16,113 255 16,1-114-1,-1-56 1,0 56 0,-141 1 15,28 84-16,57-28 1,-56 57 0,-29-283-1,0 28 1,28-56 0,0-114-1,-28-28 1,0 29-1,0 56 1,-28-28 0,0-113-16,-29 28 15,57 28 1,-28-28 15,-1-28-15,1-57-1,28 1 17,85-29 124,28 0-156,57 0 16,28 0-16,-1 0 15,369 28 1,225 0-1,29 29 1,-28-57 0,-170-57-1,0 29 1,-396 28-16,85 0 16,-226 0-1,-57 0 1</inkml:trace>
  <inkml:trace contextRef="#ctx0" brushRef="#br0" timeOffset="18217.291">14757 10768 0,'28'0'16,"0"0"0,0 0-16,29 0 15,56 0 1,0 0 0,85-56-1,254 28 1,-226-29-16,396 1 15,-56 56 17,27 28-17,1 141 1,-29-84 0,1 0-1,-29-57 1,-113-28-1,113 29 1,-282-1 0,56 28-1,-57-56 1,-56 0 0,28 0-1,-141-28 1,0 0-1,-1 28 17,-55 0-17,-1 0 1</inkml:trace>
  <inkml:trace contextRef="#ctx0" brushRef="#br0" timeOffset="20267.808">15576 15347 0,'29'-28'62,"-1"0"-62,28-1 16,1 1 0,-29 0-16,29 0 15,282-29 1,57 1 0,141-58-1,57-27 1,-29 0 15,29 0-15,-57-1-1,0 29 1,339 28 0,-423 85-1,-1-28 1,-85 28-1,114-28 1,28-57 0,-29 57-1,-140 0 1,55 84 0,29 57-1,-226-113 16,0 0-15,-56 0 0,55 0-1,-55 28 1,-57-28 0,28 29-1,-85-29 1</inkml:trace>
  <inkml:trace contextRef="#ctx0" brushRef="#br0" timeOffset="26074.284">0 7970 0,'28'0'94,"29"0"-94,-29 0 16,29 0-16,-1 0 15,-28 0-15,142 57 16,-29-1-1,142 29 1,113-28 0,0-1 15,-57 1-15,-141-29-16,198 0 15,28 0 1,-29 1-1,1 56 1,0-29 0,0 29-1,-1-29 1,1-27 0,141 27-1,-197-56 1,112-56-1,-28-29 1,28 57 15,-56-1-15,-29 29 0,-56-56-1,0-1 1,198-84-1,-113 84 1,-57 29 0,57-28-1,-28 56 1,27 28 0,1-56-1,0-57 1,0-28-1,112 56 1,199 57 15,-141 0-15,-1 0 0,-28 0-1,-85 0 1,1 0-1,-29 0 1,0 0 0,-226 0-16,367 0 15,-84 0 1,-57 0 0,0 0-1,-29 0 1,1-28-1,57-57 1,27 57 0,1-29 15,310 57-15,-310 29-1,56-1 1,-56 28-1,56 1 1,-113-29 0,28 57-1,-113-57 1,368-28 0,-226 29-1,-1-1 1,-84 57-1,0-85 1,-1 0 15,-112 0-15,-85 0 0,141 28-1,29-28 1,-1 0-1,29-85 1,-57 85 0,-56 0-1,-85 0 1,169 0 0,-27 0-1,-143 0 1,-27 0-1,-29 0 1,1-28 15,56 28-15,-29 0 0,-56-28-1,0 28 1,-28 0-1,-57 0 17,1 0-17,-1 0 1,0 0 0,1 0-1</inkml:trace>
  <inkml:trace contextRef="#ctx0" brushRef="#br0" timeOffset="-12810.579">14389 6953 0,'57'0'109,"-29"0"-109,85-29 16,28 29-16,1 0 15,27 0 1,171 29-1,-199-1-15,142 29 16,-114 27 0,57-55-1,-28-1 1,-56 28 0,84-27-1,-85-1 1,29 0-1,28 0 1,-57 1 0,-56-1-1,28-28 17,-28 0-17,-1 0 1,1 0-1,0 0 1,28 0 0,28 0-1,-56 0 1,57 0 0,-58 0-1,1 0 1,0-28-1,-28 28 1,-1 0 0,85 0-1,-27 0 17,-1 0-17,-29 0 1,1 0-1,0 0 1,0 0 0,28 0-1,-28 0 1,56 0 0,-84 0-1,-29 0 1,0 0-1,-28-29 142,28 1-126,1 28-15,-1 0 30</inkml:trace>
  <inkml:trace contextRef="#ctx0" brushRef="#br0" timeOffset="-203630.46">22163 7009 0,'-56'0'15,"-1"0"1,1 0-16,27 0 16,-56-28-1,57-29 1,-28 29-16,-29-113 15,-28-198 1,0-113 0,56 56-1,57 113 1,85 142 15,28 56-15,0 0-1,0 57 1,170 56 0,-142 57-1,1 0 1,-29 0 0,0 28-1,0 0 1,-85 56-1,-28-56 1,0 85 0,0-56-1,-56-1 1,-1-56 15,0 28-15,1-28-1,-29-85 1,-28 0 0,28-29-1,-56-197 1,84 85-16,-56 28 16,28 0-1,29 0 1,28-57-1,56 0 1,28 29 0,58 28-1,-1 28 17,0-28-17,-85 113 1,85 0-1,113 368 1,198 338 0,-113-56-1,-198-197 1,-113-199 0,-56-113-1,-86-28 1,58-28-1,-29-57 1,-57 29 0,-56-85-1,0-142 1,-29-310 15,-28-142-15,86-283-1,197 538 1,28 169-16</inkml:trace>
  <inkml:trace contextRef="#ctx0" brushRef="#br0" timeOffset="-178710.088">22418 2487 0,'0'28'62,"56"142"-62,1 56 16,-57 0-16,0-28 15,0 0-15,0-113 16,0 112 0,0-112-1,28-57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E5B06-4CAB-4295-9393-60C4F792A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640CA8-15A7-443F-BE65-D63E9FB8D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C6973-2CA1-498A-9355-32C4954A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26BF-068C-47FF-A969-62DCC4AC4B3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70000-A06F-4C3A-924F-4B0D6148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714E9-C579-4A02-A155-DAF495C6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01EA-4D89-45E1-9B1F-84409E2E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3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22EAD-01F3-49D8-8C0A-51A5A438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9A1CBB-AB2D-420E-84E6-1C10F8C37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1057E-44E7-4A7E-8EA7-B6C46E2A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26BF-068C-47FF-A969-62DCC4AC4B3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58350-57AE-4F06-BA63-9F5848F2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BA5E4-0A72-41FD-94D7-ECAEB502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01EA-4D89-45E1-9B1F-84409E2E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6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0E2E36-EFD2-4711-83ED-9B40FA563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B76D48-4E47-4D48-B7F0-F11C2BEB1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29B15-3AB0-4DF3-B7D3-0E97C2F9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26BF-068C-47FF-A969-62DCC4AC4B3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19D3D-0E72-4DE1-B276-1C4FF0EB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27331-5C27-4015-9F86-4CD4195F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01EA-4D89-45E1-9B1F-84409E2E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4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343A3-3D2C-4AC6-A3A8-3EA5CA3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588D7-070E-4109-93CB-17246C95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E1B71-8FB0-40BD-A7BB-78F94C62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26BF-068C-47FF-A969-62DCC4AC4B3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55FAD-AC16-41E1-BC1E-64CDAAB9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1F721-5D87-4013-A6EF-F70751B7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01EA-4D89-45E1-9B1F-84409E2E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63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6F1F9-5D0A-410A-9E82-78E7BDD3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251A1E-3041-46B1-8333-03043C6B3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CF181-7262-4031-934C-53943BDA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26BF-068C-47FF-A969-62DCC4AC4B3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F0F7A-DAA8-455E-BF73-37ED3BB6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26A68-C821-46EA-9F43-1464314F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01EA-4D89-45E1-9B1F-84409E2E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11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4BEFD-8EEF-4608-AB23-7E8FE445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82971-C375-4BF5-B1E2-2671C2741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423F7F-184D-41FB-84F7-3A1C0ECEB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7103C-6310-4301-833C-E865D8C0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26BF-068C-47FF-A969-62DCC4AC4B3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A42698-6437-4CA1-BD4D-A7E9E510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6D3351-E747-479E-B787-2CE2BC99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01EA-4D89-45E1-9B1F-84409E2E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7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AFB05-8A7C-4A85-AFDF-CDBD3509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A8F75-CBC5-4ECE-85CE-C37775330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1E0B9C-C7E0-4477-B34C-653413F78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E09CD0-B829-4A25-93CD-42E3ACD9F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82F6CE-1329-4A1D-B36E-EBEA2AF9D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0EF3DA-25C4-4859-9FB2-CA57762A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26BF-068C-47FF-A969-62DCC4AC4B3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7F125F-84D4-4611-918D-784AD5D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97F1CA-AA28-448E-AFC2-5E589C4A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01EA-4D89-45E1-9B1F-84409E2E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7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5D86C-8927-48D9-BFD8-142CA231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2049ED-FF06-4012-B6FD-AF7F2614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26BF-068C-47FF-A969-62DCC4AC4B3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B318E1-E483-4D31-98B0-7D0A0B34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94FFC-DA9B-4477-AE3B-9E20D2BC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01EA-4D89-45E1-9B1F-84409E2E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52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B02158-7C2E-4B31-A0A5-6F327AC3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26BF-068C-47FF-A969-62DCC4AC4B3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877AE6-A719-44DA-B112-84B1C4F9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D36B9B-FDD4-4CA8-86E0-D93CD09C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01EA-4D89-45E1-9B1F-84409E2E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2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3C823-A9D4-4041-A500-FFC76E1B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6A330-5CE1-4408-9299-B88F3B87A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099BC0-FF6B-4860-B9CA-551BEA898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0243B-3031-4B1E-B1A3-E20A3347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26BF-068C-47FF-A969-62DCC4AC4B3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BB8156-9964-4EC8-AE92-558BABA3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7BE97E-BD09-49A3-94EE-6EA04484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01EA-4D89-45E1-9B1F-84409E2E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87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082D6-FC2F-4865-B710-DC15219C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ECD340-4B18-4CE1-99B4-E8769F931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3622D1-D9F1-4C39-96C7-6722EF122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5B97C-62EA-4032-A904-25F62B1E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26BF-068C-47FF-A969-62DCC4AC4B3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068905-1842-4CCA-A449-82513E29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5E2D2-CFB9-40AE-91CA-F472C91D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01EA-4D89-45E1-9B1F-84409E2E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9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703C49-87DA-4986-B7F5-8F4F61B2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031CE3-B149-439A-AD87-BBFDF68B5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B660C-B7EA-457B-9E98-BD77E0BAF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E26BF-068C-47FF-A969-62DCC4AC4B30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CF8B9-1928-48A1-87FD-0E70E3B83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155A4-AB58-4482-BB05-27127637B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D01EA-4D89-45E1-9B1F-84409E2E7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8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5.gif"/><Relationship Id="rId7" Type="http://schemas.openxmlformats.org/officeDocument/2006/relationships/image" Target="../media/image15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7.gif"/><Relationship Id="rId10" Type="http://schemas.openxmlformats.org/officeDocument/2006/relationships/image" Target="../media/image16.emf"/><Relationship Id="rId4" Type="http://schemas.openxmlformats.org/officeDocument/2006/relationships/image" Target="../media/image6.gif"/><Relationship Id="rId9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5.gif"/><Relationship Id="rId7" Type="http://schemas.openxmlformats.org/officeDocument/2006/relationships/image" Target="../media/image17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7.gif"/><Relationship Id="rId10" Type="http://schemas.openxmlformats.org/officeDocument/2006/relationships/image" Target="../media/image18.emf"/><Relationship Id="rId4" Type="http://schemas.openxmlformats.org/officeDocument/2006/relationships/image" Target="../media/image6.gif"/><Relationship Id="rId9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5.gif"/><Relationship Id="rId7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7.gif"/><Relationship Id="rId10" Type="http://schemas.openxmlformats.org/officeDocument/2006/relationships/image" Target="../media/image20.emf"/><Relationship Id="rId4" Type="http://schemas.openxmlformats.org/officeDocument/2006/relationships/image" Target="../media/image6.gif"/><Relationship Id="rId9" Type="http://schemas.openxmlformats.org/officeDocument/2006/relationships/customXml" Target="../ink/ink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7" Type="http://schemas.openxmlformats.org/officeDocument/2006/relationships/image" Target="../media/image23.em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gif"/><Relationship Id="rId13" Type="http://schemas.openxmlformats.org/officeDocument/2006/relationships/customXml" Target="../ink/ink8.xml"/><Relationship Id="rId3" Type="http://schemas.openxmlformats.org/officeDocument/2006/relationships/image" Target="../media/image7.gif"/><Relationship Id="rId7" Type="http://schemas.openxmlformats.org/officeDocument/2006/relationships/image" Target="../media/image25.gif"/><Relationship Id="rId12" Type="http://schemas.openxmlformats.org/officeDocument/2006/relationships/image" Target="../media/image28.em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11" Type="http://schemas.openxmlformats.org/officeDocument/2006/relationships/customXml" Target="../ink/ink7.xml"/><Relationship Id="rId5" Type="http://schemas.openxmlformats.org/officeDocument/2006/relationships/image" Target="../media/image9.gif"/><Relationship Id="rId10" Type="http://schemas.openxmlformats.org/officeDocument/2006/relationships/image" Target="../media/image8.gif"/><Relationship Id="rId4" Type="http://schemas.openxmlformats.org/officeDocument/2006/relationships/image" Target="../media/image14.gif"/><Relationship Id="rId9" Type="http://schemas.openxmlformats.org/officeDocument/2006/relationships/image" Target="../media/image27.gif"/><Relationship Id="rId1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customXml" Target="../ink/ink9.xml"/><Relationship Id="rId4" Type="http://schemas.openxmlformats.org/officeDocument/2006/relationships/image" Target="../media/image31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customXml" Target="../ink/ink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customXml" Target="../ink/ink13.xml"/><Relationship Id="rId4" Type="http://schemas.openxmlformats.org/officeDocument/2006/relationships/image" Target="../media/image4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github.com/jihoonseon/MCNC/blob/master/Hubble%20constant.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https://github.com/jihoonseon/MCNC/blob/master/Leanear%20Regression.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6DED6-C12E-40E2-9091-9C50C397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머코노초</a:t>
            </a:r>
            <a:r>
              <a:rPr lang="ko-KR" altLang="en-US" dirty="0"/>
              <a:t>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62EEF-AA9A-4068-B066-CF5DD628B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43DE2-7A8C-4AFC-BF1C-E408A623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  <a:r>
              <a:rPr lang="en-US" altLang="ko-KR" dirty="0"/>
              <a:t>_2</a:t>
            </a:r>
            <a:r>
              <a:rPr lang="ko-KR" altLang="en-US" dirty="0" err="1"/>
              <a:t>차함수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23527-A9E3-4959-9FD6-80E75E9BE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9278600" cy="13331759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13FA811-9988-4697-860D-04C0B29E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FE87700-B085-4610-ACE5-69ADC05BA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3F005-98BF-49B4-8DFE-FEE1F8965201}"/>
              </a:ext>
            </a:extLst>
          </p:cNvPr>
          <p:cNvSpPr txBox="1"/>
          <p:nvPr/>
        </p:nvSpPr>
        <p:spPr>
          <a:xfrm>
            <a:off x="946562" y="1825624"/>
            <a:ext cx="319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1. 2</a:t>
            </a:r>
            <a:r>
              <a:rPr lang="ko-KR" altLang="en-US" dirty="0" err="1"/>
              <a:t>차함수</a:t>
            </a:r>
            <a:r>
              <a:rPr lang="ko-KR" altLang="en-US" dirty="0"/>
              <a:t> 식 정의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E25F8-00F4-40E2-A929-DF4185D88C28}"/>
              </a:ext>
            </a:extLst>
          </p:cNvPr>
          <p:cNvSpPr txBox="1"/>
          <p:nvPr/>
        </p:nvSpPr>
        <p:spPr>
          <a:xfrm>
            <a:off x="946561" y="2959448"/>
            <a:ext cx="353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최소제곱법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확률하강법</a:t>
            </a:r>
            <a:r>
              <a:rPr lang="ko-KR" altLang="en-US" dirty="0"/>
              <a:t> 사용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8CD56B-C5BB-4B2E-A83D-2DAD856BE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_x362658496" descr="DRW00003f442ab7">
            <a:extLst>
              <a:ext uri="{FF2B5EF4-FFF2-40B4-BE49-F238E27FC236}">
                <a16:creationId xmlns:a16="http://schemas.microsoft.com/office/drawing/2014/main" id="{763E634B-F240-46B7-A753-04A9C6E64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62" y="2236180"/>
            <a:ext cx="4456330" cy="59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3B7B3743-C09D-46A3-917A-F9FC89EA9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62628976" descr="DRW00003f442ac6">
            <a:extLst>
              <a:ext uri="{FF2B5EF4-FFF2-40B4-BE49-F238E27FC236}">
                <a16:creationId xmlns:a16="http://schemas.microsoft.com/office/drawing/2014/main" id="{14250425-E96D-4937-9349-950B6E6F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11" y="3549649"/>
            <a:ext cx="2430719" cy="83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4C86B660-1E94-490D-9727-14775180C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03E3C636-36AD-4C50-A90C-A3C226F08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5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CA78A-7EF2-4C78-BC8A-CC68D00B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최소제곱법과</a:t>
            </a:r>
            <a:r>
              <a:rPr lang="ko-KR" altLang="en-US" dirty="0"/>
              <a:t> </a:t>
            </a:r>
            <a:r>
              <a:rPr lang="ko-KR" altLang="en-US" dirty="0" err="1"/>
              <a:t>최급하강법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DC2D8-3B78-44A1-A08A-567852696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_x367521000" descr="DRW000033d41d36">
            <a:extLst>
              <a:ext uri="{FF2B5EF4-FFF2-40B4-BE49-F238E27FC236}">
                <a16:creationId xmlns:a16="http://schemas.microsoft.com/office/drawing/2014/main" id="{99F20236-8E8B-4AC9-B4D9-A8AECDEF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0150"/>
            <a:ext cx="3814674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367469592" descr="DRW000033d41d72">
            <a:extLst>
              <a:ext uri="{FF2B5EF4-FFF2-40B4-BE49-F238E27FC236}">
                <a16:creationId xmlns:a16="http://schemas.microsoft.com/office/drawing/2014/main" id="{C7767FF5-78BA-4D8C-973A-0F63A54C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64" y="2299949"/>
            <a:ext cx="2950346" cy="82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367510488" descr="DRW000033d41d90">
            <a:extLst>
              <a:ext uri="{FF2B5EF4-FFF2-40B4-BE49-F238E27FC236}">
                <a16:creationId xmlns:a16="http://schemas.microsoft.com/office/drawing/2014/main" id="{5BF24FB1-4AF6-4B7B-9C50-A3CE426F8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64" y="3130199"/>
            <a:ext cx="1746806" cy="60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233540040" descr="DRW000033d41d9f">
            <a:extLst>
              <a:ext uri="{FF2B5EF4-FFF2-40B4-BE49-F238E27FC236}">
                <a16:creationId xmlns:a16="http://schemas.microsoft.com/office/drawing/2014/main" id="{91B93F37-3E06-45CC-BF68-950CD7D13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64" y="3753325"/>
            <a:ext cx="1746806" cy="60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E4FE2-3D20-4E6D-A149-351F5B7B14B8}"/>
              </a:ext>
            </a:extLst>
          </p:cNvPr>
          <p:cNvSpPr txBox="1"/>
          <p:nvPr/>
        </p:nvSpPr>
        <p:spPr>
          <a:xfrm>
            <a:off x="2679254" y="3249056"/>
            <a:ext cx="32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theta0= theta0-n(</a:t>
            </a:r>
            <a:r>
              <a:rPr lang="en-US" altLang="ko-KR" dirty="0" err="1"/>
              <a:t>dE</a:t>
            </a:r>
            <a:r>
              <a:rPr lang="en-US" altLang="ko-KR" dirty="0"/>
              <a:t>/dtheta0)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8CE63-571C-4DC6-926C-0011D3593E44}"/>
              </a:ext>
            </a:extLst>
          </p:cNvPr>
          <p:cNvSpPr txBox="1"/>
          <p:nvPr/>
        </p:nvSpPr>
        <p:spPr>
          <a:xfrm>
            <a:off x="2740370" y="3889025"/>
            <a:ext cx="32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theta1= theta1-n(</a:t>
            </a:r>
            <a:r>
              <a:rPr lang="en-US" altLang="ko-KR" dirty="0" err="1"/>
              <a:t>dE</a:t>
            </a:r>
            <a:r>
              <a:rPr lang="en-US" altLang="ko-KR" dirty="0"/>
              <a:t>/dtheta1)</a:t>
            </a:r>
            <a:endParaRPr lang="ko-KR" alt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40D474D-EFA4-42AB-B5CE-31491AF93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ADF6522-8029-4FF9-B0DE-FD504C544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70398816" descr="DRW000028502e80">
            <a:extLst>
              <a:ext uri="{FF2B5EF4-FFF2-40B4-BE49-F238E27FC236}">
                <a16:creationId xmlns:a16="http://schemas.microsoft.com/office/drawing/2014/main" id="{B330E015-0EFE-42BF-93C9-58BA7207A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89" y="4376451"/>
            <a:ext cx="1746806" cy="60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7E8006-CE26-4491-BB58-02D743AE7E06}"/>
              </a:ext>
            </a:extLst>
          </p:cNvPr>
          <p:cNvSpPr txBox="1"/>
          <p:nvPr/>
        </p:nvSpPr>
        <p:spPr>
          <a:xfrm>
            <a:off x="2679254" y="4529261"/>
            <a:ext cx="32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theta2= theta2-n(</a:t>
            </a:r>
            <a:r>
              <a:rPr lang="en-US" altLang="ko-KR" dirty="0" err="1"/>
              <a:t>dE</a:t>
            </a:r>
            <a:r>
              <a:rPr lang="en-US" altLang="ko-KR" dirty="0"/>
              <a:t>/dtheta2)</a:t>
            </a:r>
            <a:endParaRPr lang="ko-KR" altLang="en-US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1B82307-E023-4C41-A2FB-234B9BF09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195E165-CED9-451E-86AB-AEE2310FD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369667768" descr="DRW000028502ebc">
            <a:extLst>
              <a:ext uri="{FF2B5EF4-FFF2-40B4-BE49-F238E27FC236}">
                <a16:creationId xmlns:a16="http://schemas.microsoft.com/office/drawing/2014/main" id="{382C4EE9-C8F0-47E9-947E-46279A79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436" y="1798991"/>
            <a:ext cx="3273691" cy="362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7878D96-3CF2-4BBD-B6B3-67A3D1D92F6C}"/>
              </a:ext>
            </a:extLst>
          </p:cNvPr>
          <p:cNvSpPr/>
          <p:nvPr/>
        </p:nvSpPr>
        <p:spPr>
          <a:xfrm>
            <a:off x="410969" y="3279599"/>
            <a:ext cx="314325" cy="29880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_x363328200" descr="DRW000047ec269e">
            <a:extLst>
              <a:ext uri="{FF2B5EF4-FFF2-40B4-BE49-F238E27FC236}">
                <a16:creationId xmlns:a16="http://schemas.microsoft.com/office/drawing/2014/main" id="{52ABF061-C9E1-4B42-BAB3-1DAB1F13F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807" y="2531786"/>
            <a:ext cx="242906" cy="45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363328200" descr="DRW000047ec269e">
            <a:extLst>
              <a:ext uri="{FF2B5EF4-FFF2-40B4-BE49-F238E27FC236}">
                <a16:creationId xmlns:a16="http://schemas.microsoft.com/office/drawing/2014/main" id="{811E5789-FC93-4C34-9679-78A91CF6A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77" y="3223987"/>
            <a:ext cx="198871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_x363328200" descr="DRW000047ec269e">
            <a:extLst>
              <a:ext uri="{FF2B5EF4-FFF2-40B4-BE49-F238E27FC236}">
                <a16:creationId xmlns:a16="http://schemas.microsoft.com/office/drawing/2014/main" id="{FF220C10-A835-49EB-868E-DF270FA81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77" y="3859885"/>
            <a:ext cx="198871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_x363328200" descr="DRW000047ec269e">
            <a:extLst>
              <a:ext uri="{FF2B5EF4-FFF2-40B4-BE49-F238E27FC236}">
                <a16:creationId xmlns:a16="http://schemas.microsoft.com/office/drawing/2014/main" id="{C9BDBEBF-8E07-468A-A469-ABC6B743C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77" y="4512830"/>
            <a:ext cx="198871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39E4CD4-F678-40E4-A382-244992E2E394}"/>
                  </a:ext>
                </a:extLst>
              </p14:cNvPr>
              <p14:cNvContentPartPr/>
              <p14:nvPr/>
            </p14:nvContentPartPr>
            <p14:xfrm>
              <a:off x="407160" y="1587240"/>
              <a:ext cx="9444600" cy="399924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39E4CD4-F678-40E4-A382-244992E2E3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7800" y="1577880"/>
                <a:ext cx="9463320" cy="40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081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CA78A-7EF2-4C78-BC8A-CC68D00B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최소제곱법과</a:t>
            </a:r>
            <a:r>
              <a:rPr lang="ko-KR" altLang="en-US" dirty="0"/>
              <a:t> </a:t>
            </a:r>
            <a:r>
              <a:rPr lang="ko-KR" altLang="en-US" dirty="0" err="1"/>
              <a:t>최급하강법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DC2D8-3B78-44A1-A08A-567852696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_x367521000" descr="DRW000033d41d36">
            <a:extLst>
              <a:ext uri="{FF2B5EF4-FFF2-40B4-BE49-F238E27FC236}">
                <a16:creationId xmlns:a16="http://schemas.microsoft.com/office/drawing/2014/main" id="{99F20236-8E8B-4AC9-B4D9-A8AECDEF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0150"/>
            <a:ext cx="3814674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367469592" descr="DRW000033d41d72">
            <a:extLst>
              <a:ext uri="{FF2B5EF4-FFF2-40B4-BE49-F238E27FC236}">
                <a16:creationId xmlns:a16="http://schemas.microsoft.com/office/drawing/2014/main" id="{C7767FF5-78BA-4D8C-973A-0F63A54C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64" y="2299949"/>
            <a:ext cx="2950346" cy="82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367510488" descr="DRW000033d41d90">
            <a:extLst>
              <a:ext uri="{FF2B5EF4-FFF2-40B4-BE49-F238E27FC236}">
                <a16:creationId xmlns:a16="http://schemas.microsoft.com/office/drawing/2014/main" id="{5BF24FB1-4AF6-4B7B-9C50-A3CE426F8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64" y="3130199"/>
            <a:ext cx="1746806" cy="60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233540040" descr="DRW000033d41d9f">
            <a:extLst>
              <a:ext uri="{FF2B5EF4-FFF2-40B4-BE49-F238E27FC236}">
                <a16:creationId xmlns:a16="http://schemas.microsoft.com/office/drawing/2014/main" id="{91B93F37-3E06-45CC-BF68-950CD7D13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64" y="3753325"/>
            <a:ext cx="1746806" cy="60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E4FE2-3D20-4E6D-A149-351F5B7B14B8}"/>
              </a:ext>
            </a:extLst>
          </p:cNvPr>
          <p:cNvSpPr txBox="1"/>
          <p:nvPr/>
        </p:nvSpPr>
        <p:spPr>
          <a:xfrm>
            <a:off x="2679254" y="3249056"/>
            <a:ext cx="32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theta0= theta0-n(</a:t>
            </a:r>
            <a:r>
              <a:rPr lang="en-US" altLang="ko-KR" dirty="0" err="1"/>
              <a:t>dE</a:t>
            </a:r>
            <a:r>
              <a:rPr lang="en-US" altLang="ko-KR" dirty="0"/>
              <a:t>/dtheta0)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8CE63-571C-4DC6-926C-0011D3593E44}"/>
              </a:ext>
            </a:extLst>
          </p:cNvPr>
          <p:cNvSpPr txBox="1"/>
          <p:nvPr/>
        </p:nvSpPr>
        <p:spPr>
          <a:xfrm>
            <a:off x="2740370" y="3889025"/>
            <a:ext cx="32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theta1= theta1-n(</a:t>
            </a:r>
            <a:r>
              <a:rPr lang="en-US" altLang="ko-KR" dirty="0" err="1"/>
              <a:t>dE</a:t>
            </a:r>
            <a:r>
              <a:rPr lang="en-US" altLang="ko-KR" dirty="0"/>
              <a:t>/dtheta1)</a:t>
            </a:r>
            <a:endParaRPr lang="ko-KR" alt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40D474D-EFA4-42AB-B5CE-31491AF93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ADF6522-8029-4FF9-B0DE-FD504C544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70398816" descr="DRW000028502e80">
            <a:extLst>
              <a:ext uri="{FF2B5EF4-FFF2-40B4-BE49-F238E27FC236}">
                <a16:creationId xmlns:a16="http://schemas.microsoft.com/office/drawing/2014/main" id="{B330E015-0EFE-42BF-93C9-58BA7207A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89" y="4376451"/>
            <a:ext cx="1746806" cy="60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7E8006-CE26-4491-BB58-02D743AE7E06}"/>
              </a:ext>
            </a:extLst>
          </p:cNvPr>
          <p:cNvSpPr txBox="1"/>
          <p:nvPr/>
        </p:nvSpPr>
        <p:spPr>
          <a:xfrm>
            <a:off x="2679254" y="4529261"/>
            <a:ext cx="32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theta2= theta2-n(</a:t>
            </a:r>
            <a:r>
              <a:rPr lang="en-US" altLang="ko-KR" dirty="0" err="1"/>
              <a:t>dE</a:t>
            </a:r>
            <a:r>
              <a:rPr lang="en-US" altLang="ko-KR" dirty="0"/>
              <a:t>/dtheta2)</a:t>
            </a:r>
            <a:endParaRPr lang="ko-KR" alt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A05D520-1527-4067-9555-87BF80A65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369678424" descr="DRW000028502e9e">
            <a:extLst>
              <a:ext uri="{FF2B5EF4-FFF2-40B4-BE49-F238E27FC236}">
                <a16:creationId xmlns:a16="http://schemas.microsoft.com/office/drawing/2014/main" id="{78AD5D0D-05FA-4EBC-AF31-ACE3392A4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164" y="1801186"/>
            <a:ext cx="3835225" cy="363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212370DA-10ED-4654-8527-8AB5A0ACC437}"/>
              </a:ext>
            </a:extLst>
          </p:cNvPr>
          <p:cNvSpPr/>
          <p:nvPr/>
        </p:nvSpPr>
        <p:spPr>
          <a:xfrm>
            <a:off x="410969" y="3924290"/>
            <a:ext cx="314325" cy="29880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_x363328200" descr="DRW000047ec269e">
            <a:extLst>
              <a:ext uri="{FF2B5EF4-FFF2-40B4-BE49-F238E27FC236}">
                <a16:creationId xmlns:a16="http://schemas.microsoft.com/office/drawing/2014/main" id="{5D13F4F5-0E5A-49E7-9516-56C65705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807" y="2531786"/>
            <a:ext cx="242906" cy="45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_x363328200" descr="DRW000047ec269e">
            <a:extLst>
              <a:ext uri="{FF2B5EF4-FFF2-40B4-BE49-F238E27FC236}">
                <a16:creationId xmlns:a16="http://schemas.microsoft.com/office/drawing/2014/main" id="{2716E92F-32C0-44DD-B347-B3009017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77" y="3223987"/>
            <a:ext cx="198871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363328200" descr="DRW000047ec269e">
            <a:extLst>
              <a:ext uri="{FF2B5EF4-FFF2-40B4-BE49-F238E27FC236}">
                <a16:creationId xmlns:a16="http://schemas.microsoft.com/office/drawing/2014/main" id="{90964DE1-4AF1-421E-9AF6-F0C86C8CD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77" y="3859885"/>
            <a:ext cx="198871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_x363328200" descr="DRW000047ec269e">
            <a:extLst>
              <a:ext uri="{FF2B5EF4-FFF2-40B4-BE49-F238E27FC236}">
                <a16:creationId xmlns:a16="http://schemas.microsoft.com/office/drawing/2014/main" id="{FE9183B2-D299-4C94-8900-85C68948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77" y="4512830"/>
            <a:ext cx="198871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939750D-6FA7-439A-878F-B741C0C34CE9}"/>
                  </a:ext>
                </a:extLst>
              </p14:cNvPr>
              <p14:cNvContentPartPr/>
              <p14:nvPr/>
            </p14:nvContentPartPr>
            <p14:xfrm>
              <a:off x="865080" y="3785040"/>
              <a:ext cx="9444600" cy="181152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939750D-6FA7-439A-878F-B741C0C34CE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5720" y="3775680"/>
                <a:ext cx="9463320" cy="18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836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CA78A-7EF2-4C78-BC8A-CC68D00B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최소제곱법과</a:t>
            </a:r>
            <a:r>
              <a:rPr lang="ko-KR" altLang="en-US" dirty="0"/>
              <a:t> </a:t>
            </a:r>
            <a:r>
              <a:rPr lang="ko-KR" altLang="en-US" dirty="0" err="1"/>
              <a:t>최급하강법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DC2D8-3B78-44A1-A08A-567852696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_x367521000" descr="DRW000033d41d36">
            <a:extLst>
              <a:ext uri="{FF2B5EF4-FFF2-40B4-BE49-F238E27FC236}">
                <a16:creationId xmlns:a16="http://schemas.microsoft.com/office/drawing/2014/main" id="{99F20236-8E8B-4AC9-B4D9-A8AECDEF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0150"/>
            <a:ext cx="3814674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367469592" descr="DRW000033d41d72">
            <a:extLst>
              <a:ext uri="{FF2B5EF4-FFF2-40B4-BE49-F238E27FC236}">
                <a16:creationId xmlns:a16="http://schemas.microsoft.com/office/drawing/2014/main" id="{C7767FF5-78BA-4D8C-973A-0F63A54C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64" y="2299949"/>
            <a:ext cx="2950346" cy="82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367510488" descr="DRW000033d41d90">
            <a:extLst>
              <a:ext uri="{FF2B5EF4-FFF2-40B4-BE49-F238E27FC236}">
                <a16:creationId xmlns:a16="http://schemas.microsoft.com/office/drawing/2014/main" id="{5BF24FB1-4AF6-4B7B-9C50-A3CE426F8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64" y="3130199"/>
            <a:ext cx="1746806" cy="60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233540040" descr="DRW000033d41d9f">
            <a:extLst>
              <a:ext uri="{FF2B5EF4-FFF2-40B4-BE49-F238E27FC236}">
                <a16:creationId xmlns:a16="http://schemas.microsoft.com/office/drawing/2014/main" id="{91B93F37-3E06-45CC-BF68-950CD7D13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64" y="3753325"/>
            <a:ext cx="1746806" cy="60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E4FE2-3D20-4E6D-A149-351F5B7B14B8}"/>
              </a:ext>
            </a:extLst>
          </p:cNvPr>
          <p:cNvSpPr txBox="1"/>
          <p:nvPr/>
        </p:nvSpPr>
        <p:spPr>
          <a:xfrm>
            <a:off x="2679254" y="3249056"/>
            <a:ext cx="32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theta0= theta0-n(</a:t>
            </a:r>
            <a:r>
              <a:rPr lang="en-US" altLang="ko-KR" dirty="0" err="1"/>
              <a:t>dE</a:t>
            </a:r>
            <a:r>
              <a:rPr lang="en-US" altLang="ko-KR" dirty="0"/>
              <a:t>/dtheta0)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8CE63-571C-4DC6-926C-0011D3593E44}"/>
              </a:ext>
            </a:extLst>
          </p:cNvPr>
          <p:cNvSpPr txBox="1"/>
          <p:nvPr/>
        </p:nvSpPr>
        <p:spPr>
          <a:xfrm>
            <a:off x="2740370" y="3889025"/>
            <a:ext cx="32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theta1= theta1-n(</a:t>
            </a:r>
            <a:r>
              <a:rPr lang="en-US" altLang="ko-KR" dirty="0" err="1"/>
              <a:t>dE</a:t>
            </a:r>
            <a:r>
              <a:rPr lang="en-US" altLang="ko-KR" dirty="0"/>
              <a:t>/dtheta1)</a:t>
            </a:r>
            <a:endParaRPr lang="ko-KR" alt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40D474D-EFA4-42AB-B5CE-31491AF93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70413288" descr="DRW000028502e71">
            <a:extLst>
              <a:ext uri="{FF2B5EF4-FFF2-40B4-BE49-F238E27FC236}">
                <a16:creationId xmlns:a16="http://schemas.microsoft.com/office/drawing/2014/main" id="{050C6218-EE69-4781-967B-462A1B01F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165" y="1801186"/>
            <a:ext cx="3879308" cy="363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AADF6522-8029-4FF9-B0DE-FD504C544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70398816" descr="DRW000028502e80">
            <a:extLst>
              <a:ext uri="{FF2B5EF4-FFF2-40B4-BE49-F238E27FC236}">
                <a16:creationId xmlns:a16="http://schemas.microsoft.com/office/drawing/2014/main" id="{B330E015-0EFE-42BF-93C9-58BA7207A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89" y="4376451"/>
            <a:ext cx="1746806" cy="60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7E8006-CE26-4491-BB58-02D743AE7E06}"/>
              </a:ext>
            </a:extLst>
          </p:cNvPr>
          <p:cNvSpPr txBox="1"/>
          <p:nvPr/>
        </p:nvSpPr>
        <p:spPr>
          <a:xfrm>
            <a:off x="2679254" y="4529261"/>
            <a:ext cx="32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theta2= theta2-n(</a:t>
            </a:r>
            <a:r>
              <a:rPr lang="en-US" altLang="ko-KR" dirty="0" err="1"/>
              <a:t>dE</a:t>
            </a:r>
            <a:r>
              <a:rPr lang="en-US" altLang="ko-KR" dirty="0"/>
              <a:t>/dtheta2)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DCADD8B-FEBC-4021-B4E2-5A6D31391BA8}"/>
              </a:ext>
            </a:extLst>
          </p:cNvPr>
          <p:cNvSpPr/>
          <p:nvPr/>
        </p:nvSpPr>
        <p:spPr>
          <a:xfrm>
            <a:off x="410969" y="4564526"/>
            <a:ext cx="314325" cy="29880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_x363328200" descr="DRW000047ec269e">
            <a:extLst>
              <a:ext uri="{FF2B5EF4-FFF2-40B4-BE49-F238E27FC236}">
                <a16:creationId xmlns:a16="http://schemas.microsoft.com/office/drawing/2014/main" id="{09C85187-003A-4A97-888F-3D9617E2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807" y="2531786"/>
            <a:ext cx="242906" cy="45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_x363328200" descr="DRW000047ec269e">
            <a:extLst>
              <a:ext uri="{FF2B5EF4-FFF2-40B4-BE49-F238E27FC236}">
                <a16:creationId xmlns:a16="http://schemas.microsoft.com/office/drawing/2014/main" id="{472D1406-B473-46E3-BDAE-F5B326D3E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77" y="3223987"/>
            <a:ext cx="198871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_x363328200" descr="DRW000047ec269e">
            <a:extLst>
              <a:ext uri="{FF2B5EF4-FFF2-40B4-BE49-F238E27FC236}">
                <a16:creationId xmlns:a16="http://schemas.microsoft.com/office/drawing/2014/main" id="{1146B6ED-0ED5-4DBF-958F-C92AF00B5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77" y="3859885"/>
            <a:ext cx="198871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363328200" descr="DRW000047ec269e">
            <a:extLst>
              <a:ext uri="{FF2B5EF4-FFF2-40B4-BE49-F238E27FC236}">
                <a16:creationId xmlns:a16="http://schemas.microsoft.com/office/drawing/2014/main" id="{8480D36C-8E97-4DD1-A08F-7F36CB1D2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77" y="4512830"/>
            <a:ext cx="198871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92141CF-1C87-4544-A135-A864B43A5565}"/>
                  </a:ext>
                </a:extLst>
              </p14:cNvPr>
              <p14:cNvContentPartPr/>
              <p14:nvPr/>
            </p14:nvContentPartPr>
            <p14:xfrm>
              <a:off x="1149840" y="2553840"/>
              <a:ext cx="9495720" cy="32565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92141CF-1C87-4544-A135-A864B43A55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0480" y="2544480"/>
                <a:ext cx="9514440" cy="327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734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43DE2-7A8C-4AFC-BF1C-E408A623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  <a:r>
              <a:rPr lang="en-US" altLang="ko-KR" dirty="0"/>
              <a:t>_n</a:t>
            </a:r>
            <a:r>
              <a:rPr lang="ko-KR" altLang="en-US" dirty="0" err="1"/>
              <a:t>차함수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23527-A9E3-4959-9FD6-80E75E9BE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9278600" cy="13331759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13FA811-9988-4697-860D-04C0B29E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FE87700-B085-4610-ACE5-69ADC05BA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3F005-98BF-49B4-8DFE-FEE1F8965201}"/>
              </a:ext>
            </a:extLst>
          </p:cNvPr>
          <p:cNvSpPr txBox="1"/>
          <p:nvPr/>
        </p:nvSpPr>
        <p:spPr>
          <a:xfrm>
            <a:off x="155987" y="1704975"/>
            <a:ext cx="319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1. 2</a:t>
            </a:r>
            <a:r>
              <a:rPr lang="ko-KR" altLang="en-US" dirty="0" err="1"/>
              <a:t>차함수</a:t>
            </a:r>
            <a:r>
              <a:rPr lang="ko-KR" altLang="en-US" dirty="0"/>
              <a:t> 식 정의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E25F8-00F4-40E2-A929-DF4185D88C28}"/>
              </a:ext>
            </a:extLst>
          </p:cNvPr>
          <p:cNvSpPr txBox="1"/>
          <p:nvPr/>
        </p:nvSpPr>
        <p:spPr>
          <a:xfrm>
            <a:off x="155986" y="2838799"/>
            <a:ext cx="353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최소제곱법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확률하강법</a:t>
            </a:r>
            <a:r>
              <a:rPr lang="ko-KR" altLang="en-US" dirty="0"/>
              <a:t> 사용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8CD56B-C5BB-4B2E-A83D-2DAD856BE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_x362658496" descr="DRW00003f442ab7">
            <a:extLst>
              <a:ext uri="{FF2B5EF4-FFF2-40B4-BE49-F238E27FC236}">
                <a16:creationId xmlns:a16="http://schemas.microsoft.com/office/drawing/2014/main" id="{763E634B-F240-46B7-A753-04A9C6E64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7" y="2115531"/>
            <a:ext cx="4456330" cy="59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3B7B3743-C09D-46A3-917A-F9FC89EA9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62628976" descr="DRW00003f442ac6">
            <a:extLst>
              <a:ext uri="{FF2B5EF4-FFF2-40B4-BE49-F238E27FC236}">
                <a16:creationId xmlns:a16="http://schemas.microsoft.com/office/drawing/2014/main" id="{14250425-E96D-4937-9349-950B6E6F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6" y="3429000"/>
            <a:ext cx="2430719" cy="83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4C86B660-1E94-490D-9727-14775180C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_x362630128" descr="DRW00003f442ad5">
            <a:extLst>
              <a:ext uri="{FF2B5EF4-FFF2-40B4-BE49-F238E27FC236}">
                <a16:creationId xmlns:a16="http://schemas.microsoft.com/office/drawing/2014/main" id="{8BD87BC6-0D3D-4E1B-8D32-7E55E9B0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383" y="2115530"/>
            <a:ext cx="7193629" cy="47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03E3C636-36AD-4C50-A90C-A3C226F08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362629192" descr="DRW00003f442ae4">
            <a:extLst>
              <a:ext uri="{FF2B5EF4-FFF2-40B4-BE49-F238E27FC236}">
                <a16:creationId xmlns:a16="http://schemas.microsoft.com/office/drawing/2014/main" id="{3C07B79D-7F12-427C-BE19-7DC632817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383" y="3429000"/>
            <a:ext cx="6717616" cy="83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5E94E3B-AE7C-4AE9-80B7-015A288B95FA}"/>
              </a:ext>
            </a:extLst>
          </p:cNvPr>
          <p:cNvSpPr txBox="1"/>
          <p:nvPr/>
        </p:nvSpPr>
        <p:spPr>
          <a:xfrm>
            <a:off x="4842383" y="1704975"/>
            <a:ext cx="319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n</a:t>
            </a:r>
            <a:r>
              <a:rPr lang="ko-KR" altLang="en-US" dirty="0" err="1"/>
              <a:t>차함수</a:t>
            </a:r>
            <a:r>
              <a:rPr lang="ko-KR" altLang="en-US" dirty="0"/>
              <a:t> 식 정의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A3548B-E8C6-4482-8051-4988EBA870E3}"/>
              </a:ext>
            </a:extLst>
          </p:cNvPr>
          <p:cNvSpPr txBox="1"/>
          <p:nvPr/>
        </p:nvSpPr>
        <p:spPr>
          <a:xfrm>
            <a:off x="4842383" y="2838799"/>
            <a:ext cx="353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최소제곱법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확률하강법</a:t>
            </a:r>
            <a:r>
              <a:rPr lang="ko-KR" altLang="en-US" dirty="0"/>
              <a:t> 사용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80D9129-04AD-4E1C-9BD3-3ED623843FBF}"/>
                  </a:ext>
                </a:extLst>
              </p14:cNvPr>
              <p14:cNvContentPartPr/>
              <p14:nvPr/>
            </p14:nvContentPartPr>
            <p14:xfrm>
              <a:off x="2178000" y="600120"/>
              <a:ext cx="10085760" cy="39992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80D9129-04AD-4E1C-9BD3-3ED623843F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8640" y="590760"/>
                <a:ext cx="10104480" cy="40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677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B81C6-6308-47F0-BC82-34D32EE6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  <a:r>
              <a:rPr lang="en-US" altLang="ko-KR" dirty="0"/>
              <a:t>_n</a:t>
            </a:r>
            <a:r>
              <a:rPr lang="ko-KR" altLang="en-US" dirty="0" err="1"/>
              <a:t>차함수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5FAB6-D6F2-4249-AA11-12963545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_x367510488" descr="DRW000033d41d90">
            <a:extLst>
              <a:ext uri="{FF2B5EF4-FFF2-40B4-BE49-F238E27FC236}">
                <a16:creationId xmlns:a16="http://schemas.microsoft.com/office/drawing/2014/main" id="{09063F06-1844-4DD2-9A74-E187B9F43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64" y="1825625"/>
            <a:ext cx="1746806" cy="60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233540040" descr="DRW000033d41d9f">
            <a:extLst>
              <a:ext uri="{FF2B5EF4-FFF2-40B4-BE49-F238E27FC236}">
                <a16:creationId xmlns:a16="http://schemas.microsoft.com/office/drawing/2014/main" id="{AE6FC310-C64B-4871-A2CA-F423A35CB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64" y="2448751"/>
            <a:ext cx="1746806" cy="60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9D19A8-D109-4D36-99B3-0CAF724F6BE9}"/>
              </a:ext>
            </a:extLst>
          </p:cNvPr>
          <p:cNvSpPr txBox="1"/>
          <p:nvPr/>
        </p:nvSpPr>
        <p:spPr>
          <a:xfrm>
            <a:off x="2679254" y="1944482"/>
            <a:ext cx="32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theta0= theta0-n(</a:t>
            </a:r>
            <a:r>
              <a:rPr lang="en-US" altLang="ko-KR" dirty="0" err="1"/>
              <a:t>dE</a:t>
            </a:r>
            <a:r>
              <a:rPr lang="en-US" altLang="ko-KR" dirty="0"/>
              <a:t>/dtheta0)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DE2B6-B266-43EA-A6D0-DD3EA5FD184E}"/>
              </a:ext>
            </a:extLst>
          </p:cNvPr>
          <p:cNvSpPr txBox="1"/>
          <p:nvPr/>
        </p:nvSpPr>
        <p:spPr>
          <a:xfrm>
            <a:off x="2740370" y="2584451"/>
            <a:ext cx="32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theta1= theta1-n(</a:t>
            </a:r>
            <a:r>
              <a:rPr lang="en-US" altLang="ko-KR" dirty="0" err="1"/>
              <a:t>dE</a:t>
            </a:r>
            <a:r>
              <a:rPr lang="en-US" altLang="ko-KR" dirty="0"/>
              <a:t>/dtheta1)</a:t>
            </a:r>
            <a:endParaRPr lang="ko-KR" altLang="en-US" dirty="0"/>
          </a:p>
        </p:txBody>
      </p:sp>
      <p:pic>
        <p:nvPicPr>
          <p:cNvPr id="8" name="_x370398816" descr="DRW000028502e80">
            <a:extLst>
              <a:ext uri="{FF2B5EF4-FFF2-40B4-BE49-F238E27FC236}">
                <a16:creationId xmlns:a16="http://schemas.microsoft.com/office/drawing/2014/main" id="{9D3D1689-2CD3-48F1-948E-6D10EC1C2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89" y="3071877"/>
            <a:ext cx="1746806" cy="60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0EC7C8-788D-436E-8F8E-072D8C9B8957}"/>
              </a:ext>
            </a:extLst>
          </p:cNvPr>
          <p:cNvSpPr txBox="1"/>
          <p:nvPr/>
        </p:nvSpPr>
        <p:spPr>
          <a:xfrm>
            <a:off x="2679254" y="3224687"/>
            <a:ext cx="32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theta2= theta2-n(</a:t>
            </a:r>
            <a:r>
              <a:rPr lang="en-US" altLang="ko-KR" dirty="0" err="1"/>
              <a:t>dE</a:t>
            </a:r>
            <a:r>
              <a:rPr lang="en-US" altLang="ko-KR" dirty="0"/>
              <a:t>/dtheta2)</a:t>
            </a:r>
            <a:endParaRPr lang="ko-KR" alt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07352F2-5FA6-4334-A34A-91FDE8CAA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28210248" descr="DRW00000a285955">
            <a:extLst>
              <a:ext uri="{FF2B5EF4-FFF2-40B4-BE49-F238E27FC236}">
                <a16:creationId xmlns:a16="http://schemas.microsoft.com/office/drawing/2014/main" id="{6612FCC2-0DA0-4D4F-9A63-63FFFB829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302" y="1773032"/>
            <a:ext cx="2233229" cy="54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1CD247D2-9D4E-41A3-8459-F57014D26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28210176" descr="DRW00000a285964">
            <a:extLst>
              <a:ext uri="{FF2B5EF4-FFF2-40B4-BE49-F238E27FC236}">
                <a16:creationId xmlns:a16="http://schemas.microsoft.com/office/drawing/2014/main" id="{B8BFBA4B-66E6-409A-B8FA-891507795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302" y="2467508"/>
            <a:ext cx="2528652" cy="54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D381996E-E0DD-410B-B686-DDA6520E9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228208880" descr="DRW00000a285973">
            <a:extLst>
              <a:ext uri="{FF2B5EF4-FFF2-40B4-BE49-F238E27FC236}">
                <a16:creationId xmlns:a16="http://schemas.microsoft.com/office/drawing/2014/main" id="{83B45676-CCDA-4014-9102-2BF637D7B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21" y="3071877"/>
            <a:ext cx="2485009" cy="5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96C5DDA4-F895-4600-A41E-910AA8D4F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28210392" descr="DRW00000a285982">
            <a:extLst>
              <a:ext uri="{FF2B5EF4-FFF2-40B4-BE49-F238E27FC236}">
                <a16:creationId xmlns:a16="http://schemas.microsoft.com/office/drawing/2014/main" id="{9B1D6332-ADC2-4C23-A367-5411C7E84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62" y="3849933"/>
            <a:ext cx="3851268" cy="80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2A0A568A-C048-4C81-89EA-89C8EE594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28210104" descr="DRW00000a285991">
            <a:extLst>
              <a:ext uri="{FF2B5EF4-FFF2-40B4-BE49-F238E27FC236}">
                <a16:creationId xmlns:a16="http://schemas.microsoft.com/office/drawing/2014/main" id="{084F369E-2A5F-4B60-861F-A7F474487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89" y="3829127"/>
            <a:ext cx="2733417" cy="94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_x363328200" descr="DRW000047ec269e">
            <a:extLst>
              <a:ext uri="{FF2B5EF4-FFF2-40B4-BE49-F238E27FC236}">
                <a16:creationId xmlns:a16="http://schemas.microsoft.com/office/drawing/2014/main" id="{F1CF93D9-C01A-4424-BC2E-2CCB4710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77" y="1897873"/>
            <a:ext cx="198871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_x363328200" descr="DRW000047ec269e">
            <a:extLst>
              <a:ext uri="{FF2B5EF4-FFF2-40B4-BE49-F238E27FC236}">
                <a16:creationId xmlns:a16="http://schemas.microsoft.com/office/drawing/2014/main" id="{A87269BD-8637-4DF1-BBE5-35AD362C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77" y="2533771"/>
            <a:ext cx="198871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_x363328200" descr="DRW000047ec269e">
            <a:extLst>
              <a:ext uri="{FF2B5EF4-FFF2-40B4-BE49-F238E27FC236}">
                <a16:creationId xmlns:a16="http://schemas.microsoft.com/office/drawing/2014/main" id="{D86B03AD-479E-477D-9EB7-5ADDB8F2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877" y="3186716"/>
            <a:ext cx="198871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_x363328200" descr="DRW000047ec269e">
            <a:extLst>
              <a:ext uri="{FF2B5EF4-FFF2-40B4-BE49-F238E27FC236}">
                <a16:creationId xmlns:a16="http://schemas.microsoft.com/office/drawing/2014/main" id="{5F068598-174C-47D8-8693-1D0E78E99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795" y="4019699"/>
            <a:ext cx="242906" cy="45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1579593-BD8A-4FD3-A6D7-D7F469D4F962}"/>
                  </a:ext>
                </a:extLst>
              </p14:cNvPr>
              <p14:cNvContentPartPr/>
              <p14:nvPr/>
            </p14:nvContentPartPr>
            <p14:xfrm>
              <a:off x="631080" y="1302480"/>
              <a:ext cx="9037440" cy="368352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1579593-BD8A-4FD3-A6D7-D7F469D4F9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1720" y="1293120"/>
                <a:ext cx="9056160" cy="37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17BF91C-4980-40CF-A1B7-FB618AA614E1}"/>
                  </a:ext>
                </a:extLst>
              </p14:cNvPr>
              <p14:cNvContentPartPr/>
              <p14:nvPr/>
            </p14:nvContentPartPr>
            <p14:xfrm>
              <a:off x="6095880" y="1648440"/>
              <a:ext cx="2412360" cy="702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17BF91C-4980-40CF-A1B7-FB618AA614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86520" y="1639080"/>
                <a:ext cx="2431080" cy="72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3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A2D8C-44D9-45E3-9824-FA3A017C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  <a:r>
              <a:rPr lang="en-US" altLang="ko-KR" dirty="0"/>
              <a:t>_n</a:t>
            </a:r>
            <a:r>
              <a:rPr lang="ko-KR" altLang="en-US" dirty="0" err="1"/>
              <a:t>차함수</a:t>
            </a:r>
            <a:r>
              <a:rPr lang="en-US" altLang="ko-KR" dirty="0"/>
              <a:t>_</a:t>
            </a:r>
            <a:r>
              <a:rPr lang="ko-KR" altLang="en-US" dirty="0"/>
              <a:t>순서도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F0B09-081B-4E15-BC51-9B91D944B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_x228210392" descr="DRW00000a285982">
            <a:extLst>
              <a:ext uri="{FF2B5EF4-FFF2-40B4-BE49-F238E27FC236}">
                <a16:creationId xmlns:a16="http://schemas.microsoft.com/office/drawing/2014/main" id="{6AC60863-D3B7-428C-9258-1BEB55A7F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6686"/>
            <a:ext cx="3593447" cy="75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228210104" descr="DRW00000a285991">
            <a:extLst>
              <a:ext uri="{FF2B5EF4-FFF2-40B4-BE49-F238E27FC236}">
                <a16:creationId xmlns:a16="http://schemas.microsoft.com/office/drawing/2014/main" id="{EE5B3686-2148-4771-A766-BC538228D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8645"/>
            <a:ext cx="2733417" cy="94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363328200" descr="DRW000047ec269e">
            <a:extLst>
              <a:ext uri="{FF2B5EF4-FFF2-40B4-BE49-F238E27FC236}">
                <a16:creationId xmlns:a16="http://schemas.microsoft.com/office/drawing/2014/main" id="{11AF1CAB-E8F4-4666-BAE2-B6ACC834B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493" y="1752550"/>
            <a:ext cx="242906" cy="45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47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C21D4-49BD-4992-A543-926F3E54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A3EFB-296D-4DCC-B4E2-2581272A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808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DCA2D-E6E7-4D2B-BB4B-83FC7C75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중회귀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0B6A0-18AC-4B7F-AD1F-91C402464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다</a:t>
            </a:r>
            <a:r>
              <a:rPr lang="en-US" altLang="ko-KR" dirty="0"/>
              <a:t>)</a:t>
            </a:r>
            <a:r>
              <a:rPr lang="ko-KR" altLang="en-US" dirty="0" err="1"/>
              <a:t>중회귀</a:t>
            </a:r>
            <a:br>
              <a:rPr lang="en-US" altLang="ko-KR" dirty="0"/>
            </a:br>
            <a:r>
              <a:rPr lang="ko-KR" altLang="en-US" dirty="0"/>
              <a:t>변수가 여러 개인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 선형회귀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 err="1"/>
              <a:t>차함수</a:t>
            </a:r>
            <a:r>
              <a:rPr lang="ko-KR" altLang="en-US" dirty="0"/>
              <a:t>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다항 회귀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 err="1"/>
              <a:t>차함수</a:t>
            </a:r>
            <a:r>
              <a:rPr lang="en-US" altLang="ko-KR" sz="1600" dirty="0"/>
              <a:t>(</a:t>
            </a:r>
            <a:r>
              <a:rPr lang="ko-KR" altLang="en-US" sz="1600" dirty="0"/>
              <a:t>혹은 그보다 고차함수</a:t>
            </a:r>
            <a:r>
              <a:rPr lang="en-US" altLang="ko-KR" sz="1600" dirty="0"/>
              <a:t>)</a:t>
            </a:r>
            <a:r>
              <a:rPr lang="ko-KR" altLang="en-US" dirty="0"/>
              <a:t> 모델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41C052E-2D04-41D9-943F-42D185B2A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28211112" descr="DRW00000a2859a0">
            <a:extLst>
              <a:ext uri="{FF2B5EF4-FFF2-40B4-BE49-F238E27FC236}">
                <a16:creationId xmlns:a16="http://schemas.microsoft.com/office/drawing/2014/main" id="{DC61A2CC-6A9A-409A-8514-0B8A1E94C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08" y="3429000"/>
            <a:ext cx="2785326" cy="44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62B698-B7DA-4ED3-97AF-A8A2F8D2B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228211688" descr="DRW00000a2859af">
            <a:extLst>
              <a:ext uri="{FF2B5EF4-FFF2-40B4-BE49-F238E27FC236}">
                <a16:creationId xmlns:a16="http://schemas.microsoft.com/office/drawing/2014/main" id="{0409551F-CDBC-4079-AD36-94D8439B6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08" y="4838346"/>
            <a:ext cx="3385028" cy="4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73D7E14E-BC47-494A-980E-AFB8C6EA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228212336" descr="DRW00000a2859be">
            <a:extLst>
              <a:ext uri="{FF2B5EF4-FFF2-40B4-BE49-F238E27FC236}">
                <a16:creationId xmlns:a16="http://schemas.microsoft.com/office/drawing/2014/main" id="{546EB770-F1EC-4B27-8A2D-34F89D09F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722" y="2019655"/>
            <a:ext cx="6429128" cy="4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35D80BD-5C3D-43BF-B6BF-DFB4006C0E25}"/>
                  </a:ext>
                </a:extLst>
              </p14:cNvPr>
              <p14:cNvContentPartPr/>
              <p14:nvPr/>
            </p14:nvContentPartPr>
            <p14:xfrm>
              <a:off x="0" y="895320"/>
              <a:ext cx="11999160" cy="49150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35D80BD-5C3D-43BF-B6BF-DFB4006C0E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360" y="885960"/>
                <a:ext cx="12017880" cy="49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173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9CE3B-44CA-45D6-80A7-8F3731CA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중회귀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46302-7CB8-49D9-B82E-FEC8AE56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6DD881-CA66-4D50-9735-40EF6AD3B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DC1D1B-6FEF-4DF6-BAF7-AD6083514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9522"/>
            <a:ext cx="6639527" cy="49817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CDBFCA5-72A5-4083-B1A5-B997051EBBB6}"/>
                  </a:ext>
                </a:extLst>
              </p14:cNvPr>
              <p14:cNvContentPartPr/>
              <p14:nvPr/>
            </p14:nvContentPartPr>
            <p14:xfrm>
              <a:off x="264600" y="10080"/>
              <a:ext cx="9953280" cy="64310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CDBFCA5-72A5-4083-B1A5-B997051EBB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240" y="720"/>
                <a:ext cx="9972000" cy="64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33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D787F-4EB7-4039-9A7D-DDE2182C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5B53E-5C26-4909-8BF7-395E38B8B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61101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최소제곱법</a:t>
            </a:r>
            <a:endParaRPr lang="en-US" altLang="ko-KR" dirty="0"/>
          </a:p>
          <a:p>
            <a:r>
              <a:rPr lang="ko-KR" altLang="en-US" dirty="0" err="1"/>
              <a:t>최급하강법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선형 회귀</a:t>
            </a:r>
            <a:br>
              <a:rPr lang="en-US" altLang="ko-KR" dirty="0"/>
            </a:br>
            <a:r>
              <a:rPr lang="en-US" altLang="ko-KR" dirty="0"/>
              <a:t>-&gt;1</a:t>
            </a:r>
            <a:r>
              <a:rPr lang="ko-KR" altLang="en-US" dirty="0"/>
              <a:t>차 함수 모델일 때 </a:t>
            </a:r>
            <a:r>
              <a:rPr lang="en-US" altLang="ko-KR" dirty="0"/>
              <a:t>theta0</a:t>
            </a:r>
            <a:r>
              <a:rPr lang="ko-KR" altLang="en-US" dirty="0"/>
              <a:t>와 </a:t>
            </a:r>
            <a:r>
              <a:rPr lang="en-US" altLang="ko-KR" dirty="0"/>
              <a:t>theta1</a:t>
            </a:r>
            <a:r>
              <a:rPr lang="ko-KR" altLang="en-US" dirty="0"/>
              <a:t>의 값을 구할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순서도 작성</a:t>
            </a:r>
            <a:r>
              <a:rPr lang="en-US" altLang="ko-KR" dirty="0"/>
              <a:t>, </a:t>
            </a:r>
            <a:r>
              <a:rPr lang="ko-KR" altLang="en-US" dirty="0"/>
              <a:t>과제 그래프 분석</a:t>
            </a:r>
            <a:endParaRPr lang="en-US" altLang="ko-KR" dirty="0"/>
          </a:p>
          <a:p>
            <a:r>
              <a:rPr lang="ko-KR" altLang="en-US" dirty="0" err="1"/>
              <a:t>깃허브</a:t>
            </a:r>
            <a:r>
              <a:rPr lang="ko-KR" altLang="en-US" dirty="0"/>
              <a:t> 사용법</a:t>
            </a:r>
            <a:r>
              <a:rPr lang="en-US" altLang="ko-KR" dirty="0"/>
              <a:t>, </a:t>
            </a:r>
            <a:r>
              <a:rPr lang="ko-KR" altLang="en-US" dirty="0"/>
              <a:t>제로페이지 사용법</a:t>
            </a:r>
            <a:endParaRPr lang="en-US" altLang="ko-KR" dirty="0"/>
          </a:p>
          <a:p>
            <a:r>
              <a:rPr lang="ko-KR" altLang="en-US" dirty="0"/>
              <a:t>다항식 회귀</a:t>
            </a:r>
            <a:br>
              <a:rPr lang="en-US" altLang="ko-KR" dirty="0"/>
            </a:br>
            <a:r>
              <a:rPr lang="en-US" altLang="ko-KR" dirty="0"/>
              <a:t>-&gt; 2</a:t>
            </a:r>
            <a:r>
              <a:rPr lang="ko-KR" altLang="en-US" dirty="0"/>
              <a:t>차 함수 또는 그 이상의 함수일 때 </a:t>
            </a:r>
            <a:r>
              <a:rPr lang="en-US" altLang="ko-KR" dirty="0"/>
              <a:t>theta0, theta1, … theta(n)</a:t>
            </a:r>
            <a:r>
              <a:rPr lang="ko-KR" altLang="en-US" dirty="0"/>
              <a:t>을 구한다</a:t>
            </a:r>
            <a:endParaRPr lang="en-US" altLang="ko-KR" dirty="0"/>
          </a:p>
          <a:p>
            <a:r>
              <a:rPr lang="ko-KR" altLang="en-US" dirty="0" err="1"/>
              <a:t>중회귀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변수가 하나 이상일 때 중요도를 따진다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58E071D-E4D5-4116-AB72-E13D28E271CC}"/>
                  </a:ext>
                </a:extLst>
              </p14:cNvPr>
              <p14:cNvContentPartPr/>
              <p14:nvPr/>
            </p14:nvContentPartPr>
            <p14:xfrm>
              <a:off x="478440" y="2909880"/>
              <a:ext cx="11225520" cy="39790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58E071D-E4D5-4116-AB72-E13D28E271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080" y="2900520"/>
                <a:ext cx="11244240" cy="399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908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9CE3B-44CA-45D6-80A7-8F3731CA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중회귀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46302-7CB8-49D9-B82E-FEC8AE56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6DD881-CA66-4D50-9735-40EF6AD3B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64871304" descr="DRW00000a2859cd">
            <a:extLst>
              <a:ext uri="{FF2B5EF4-FFF2-40B4-BE49-F238E27FC236}">
                <a16:creationId xmlns:a16="http://schemas.microsoft.com/office/drawing/2014/main" id="{BBC8ECCF-B373-4514-9655-DA20B5AAB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906273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6631FD2-1670-46E2-98DB-77F3B9A193B9}"/>
                  </a:ext>
                </a:extLst>
              </p14:cNvPr>
              <p14:cNvContentPartPr/>
              <p14:nvPr/>
            </p14:nvContentPartPr>
            <p14:xfrm>
              <a:off x="661680" y="5209560"/>
              <a:ext cx="5231160" cy="12823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6631FD2-1670-46E2-98DB-77F3B9A193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320" y="5200200"/>
                <a:ext cx="5249880" cy="130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324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EB417-906B-4233-8E26-A207CE8E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중회귀</a:t>
            </a:r>
            <a:r>
              <a:rPr lang="en-US" altLang="ko-KR" dirty="0"/>
              <a:t>_</a:t>
            </a:r>
            <a:r>
              <a:rPr lang="ko-KR" altLang="en-US" dirty="0"/>
              <a:t>순서도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0DB27-D340-4E78-A624-9D0807C77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BDF9A8F-7716-466F-AEAC-856C33B20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63378096" descr="DRW000047ec26ae">
            <a:extLst>
              <a:ext uri="{FF2B5EF4-FFF2-40B4-BE49-F238E27FC236}">
                <a16:creationId xmlns:a16="http://schemas.microsoft.com/office/drawing/2014/main" id="{91AAE129-7077-481A-8FB0-2ED1DE628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2473171" cy="88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7FB86B-0296-415B-985C-1E0169849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63380472" descr="DRW000047ec26bd">
            <a:extLst>
              <a:ext uri="{FF2B5EF4-FFF2-40B4-BE49-F238E27FC236}">
                <a16:creationId xmlns:a16="http://schemas.microsoft.com/office/drawing/2014/main" id="{7A8191AD-7F8F-41CA-AEA2-F35694E32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13428"/>
            <a:ext cx="3336020" cy="71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DAA76C8-0670-4E04-84E6-4041EFDD04FA}"/>
                  </a:ext>
                </a:extLst>
              </p14:cNvPr>
              <p14:cNvContentPartPr/>
              <p14:nvPr/>
            </p14:nvContentPartPr>
            <p14:xfrm>
              <a:off x="844560" y="2492640"/>
              <a:ext cx="3491280" cy="10587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DAA76C8-0670-4E04-84E6-4041EFDD04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5200" y="2483280"/>
                <a:ext cx="3510000" cy="107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319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DF828-0EE7-46B0-9FCD-1D7D31DE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중회귀</a:t>
            </a:r>
            <a:r>
              <a:rPr lang="en-US" altLang="ko-KR" dirty="0"/>
              <a:t>_</a:t>
            </a:r>
            <a:r>
              <a:rPr lang="ko-KR" altLang="en-US" dirty="0"/>
              <a:t>참고 확률 </a:t>
            </a:r>
            <a:r>
              <a:rPr lang="ko-KR" altLang="en-US" dirty="0" err="1"/>
              <a:t>경사하강법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BB809-0607-418E-B80C-38402D6A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1DFC38-2506-43DF-A94E-6A10A6155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363380904" descr="DRW000047ec26cc">
            <a:extLst>
              <a:ext uri="{FF2B5EF4-FFF2-40B4-BE49-F238E27FC236}">
                <a16:creationId xmlns:a16="http://schemas.microsoft.com/office/drawing/2014/main" id="{40B93BD5-7CC2-41CA-A2AA-45460E6A3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3093"/>
            <a:ext cx="3977289" cy="73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61D825-98DD-402A-94FC-CC2B003F6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3" name="_x363390984" descr="DRW000047ec26db">
            <a:extLst>
              <a:ext uri="{FF2B5EF4-FFF2-40B4-BE49-F238E27FC236}">
                <a16:creationId xmlns:a16="http://schemas.microsoft.com/office/drawing/2014/main" id="{32E14598-F1F1-4792-A02D-CED0B8E6A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95493"/>
            <a:ext cx="3941270" cy="40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E635F430-BA10-419F-9CF3-3F2A4505E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5" name="_x363354552" descr="DRW000047ec26ea">
            <a:extLst>
              <a:ext uri="{FF2B5EF4-FFF2-40B4-BE49-F238E27FC236}">
                <a16:creationId xmlns:a16="http://schemas.microsoft.com/office/drawing/2014/main" id="{587A19F6-0A05-4F12-BDD7-08B9B9CBF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19" y="3506267"/>
            <a:ext cx="3941270" cy="51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D791E69-FC11-444D-8A85-81D21570C971}"/>
                  </a:ext>
                </a:extLst>
              </p14:cNvPr>
              <p14:cNvContentPartPr/>
              <p14:nvPr/>
            </p14:nvContentPartPr>
            <p14:xfrm>
              <a:off x="234000" y="406800"/>
              <a:ext cx="10645560" cy="600372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D791E69-FC11-444D-8A85-81D21570C9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4640" y="397440"/>
                <a:ext cx="1066428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7317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24EFA-BD3B-46F9-A722-D1740749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062C9-E196-408C-9C0B-4E1F1C9D4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머코노초</a:t>
            </a:r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)_w2_1</a:t>
            </a:r>
            <a:br>
              <a:rPr lang="en-US" altLang="ko-KR" dirty="0"/>
            </a:br>
            <a:r>
              <a:rPr lang="ko-KR" altLang="en-US" dirty="0"/>
              <a:t>다항회귀를 이용해서</a:t>
            </a:r>
            <a:br>
              <a:rPr lang="en-US" altLang="ko-KR" dirty="0"/>
            </a:br>
            <a:r>
              <a:rPr lang="ko-KR" altLang="en-US" dirty="0"/>
              <a:t>모의투자하기</a:t>
            </a:r>
            <a:endParaRPr lang="en-US" altLang="ko-KR" dirty="0"/>
          </a:p>
          <a:p>
            <a:r>
              <a:rPr lang="ko-KR" altLang="en-US" dirty="0" err="1"/>
              <a:t>머코노초</a:t>
            </a:r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)_w2_2</a:t>
            </a:r>
            <a:br>
              <a:rPr lang="en-US" altLang="ko-KR" dirty="0"/>
            </a:br>
            <a:r>
              <a:rPr lang="ko-KR" altLang="en-US" dirty="0"/>
              <a:t>중회귀를 이용해서</a:t>
            </a:r>
            <a:r>
              <a:rPr lang="en-US" altLang="ko-KR" dirty="0"/>
              <a:t> </a:t>
            </a:r>
            <a:r>
              <a:rPr lang="ko-KR" altLang="en-US" dirty="0"/>
              <a:t>가장 </a:t>
            </a:r>
            <a:br>
              <a:rPr lang="en-US" altLang="ko-KR"/>
            </a:br>
            <a:r>
              <a:rPr lang="ko-KR" altLang="en-US"/>
              <a:t>큰 영향 끼치는 거 찾기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2424D2-1286-447C-8859-2449A7366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87" y="1598629"/>
            <a:ext cx="6404428" cy="48053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29CE01E-BDC7-4EF9-B1D3-C94F7CB93588}"/>
                  </a:ext>
                </a:extLst>
              </p14:cNvPr>
              <p14:cNvContentPartPr/>
              <p14:nvPr/>
            </p14:nvContentPartPr>
            <p14:xfrm>
              <a:off x="712440" y="234000"/>
              <a:ext cx="10848960" cy="48438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29CE01E-BDC7-4EF9-B1D3-C94F7CB935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080" y="224640"/>
                <a:ext cx="10867680" cy="48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6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E06A7-365B-47A5-832A-F26185D53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797323"/>
          </a:xfrm>
        </p:spPr>
        <p:txBody>
          <a:bodyPr/>
          <a:lstStyle/>
          <a:p>
            <a:r>
              <a:rPr lang="en-US" altLang="ko-KR" dirty="0"/>
              <a:t>theta0</a:t>
            </a:r>
            <a:r>
              <a:rPr lang="ko-KR" altLang="en-US" dirty="0"/>
              <a:t>가 상수일 때</a:t>
            </a:r>
            <a:r>
              <a:rPr lang="en-US" altLang="ko-KR" dirty="0"/>
              <a:t>, thata1</a:t>
            </a:r>
            <a:r>
              <a:rPr lang="ko-KR" altLang="en-US" dirty="0"/>
              <a:t>구하기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https://github.com/jihoonseon/MCNC/blob/master/Hubble%20constant.c</a:t>
            </a:r>
            <a:r>
              <a:rPr lang="en-US" altLang="ko-KR" dirty="0"/>
              <a:t> </a:t>
            </a:r>
            <a:r>
              <a:rPr lang="ko-KR" altLang="en-US" dirty="0"/>
              <a:t>접속해서 보고 순서도 작성하기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2600EE-3B7A-498C-AA9D-FC6CC7F8970A}"/>
              </a:ext>
            </a:extLst>
          </p:cNvPr>
          <p:cNvSpPr/>
          <p:nvPr/>
        </p:nvSpPr>
        <p:spPr>
          <a:xfrm>
            <a:off x="620486" y="2139158"/>
            <a:ext cx="5050972" cy="1117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temp1 = theta1 - n * f_theta1(px, </a:t>
            </a:r>
            <a:r>
              <a:rPr lang="en-US" altLang="ko-KR" dirty="0" err="1"/>
              <a:t>py</a:t>
            </a:r>
            <a:r>
              <a:rPr lang="en-US" altLang="ko-KR" dirty="0"/>
              <a:t>, theta1);</a:t>
            </a:r>
          </a:p>
          <a:p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px,</a:t>
            </a:r>
            <a:r>
              <a:rPr lang="ko-KR" altLang="en-US" dirty="0"/>
              <a:t> </a:t>
            </a:r>
            <a:r>
              <a:rPr lang="en-US" altLang="ko-KR" dirty="0" err="1"/>
              <a:t>py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값과 </a:t>
            </a:r>
            <a:r>
              <a:rPr lang="en-US" altLang="ko-KR" dirty="0"/>
              <a:t>y</a:t>
            </a:r>
            <a:r>
              <a:rPr lang="ko-KR" altLang="en-US" dirty="0"/>
              <a:t>값이 </a:t>
            </a:r>
            <a:r>
              <a:rPr lang="ko-KR" altLang="en-US" dirty="0" err="1"/>
              <a:t>저장되어있는</a:t>
            </a:r>
            <a:r>
              <a:rPr lang="ko-KR" altLang="en-US" dirty="0"/>
              <a:t> 배열의 주소</a:t>
            </a:r>
            <a:r>
              <a:rPr lang="en-US" altLang="ko-KR" dirty="0"/>
              <a:t>. Theta1</a:t>
            </a:r>
            <a:r>
              <a:rPr lang="ko-KR" altLang="en-US" dirty="0"/>
              <a:t>은 값이 계속 갱신될 변수</a:t>
            </a:r>
            <a:r>
              <a:rPr lang="en-US" altLang="ko-KR" dirty="0"/>
              <a:t>.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027E075-A520-4E2A-B8E5-FAA451CD7C16}"/>
              </a:ext>
            </a:extLst>
          </p:cNvPr>
          <p:cNvSpPr/>
          <p:nvPr/>
        </p:nvSpPr>
        <p:spPr>
          <a:xfrm>
            <a:off x="620486" y="3429000"/>
            <a:ext cx="5050972" cy="1117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theta1=temp1;</a:t>
            </a:r>
          </a:p>
          <a:p>
            <a:r>
              <a:rPr lang="en-US" altLang="ko-KR" dirty="0"/>
              <a:t>temp1</a:t>
            </a:r>
            <a:r>
              <a:rPr lang="ko-KR" altLang="en-US" dirty="0"/>
              <a:t>에 저장했던 </a:t>
            </a:r>
            <a:r>
              <a:rPr lang="ko-KR" altLang="en-US" dirty="0" err="1"/>
              <a:t>갱신값을</a:t>
            </a:r>
            <a:r>
              <a:rPr lang="ko-KR" altLang="en-US" dirty="0"/>
              <a:t> </a:t>
            </a:r>
            <a:r>
              <a:rPr lang="en-US" altLang="ko-KR" dirty="0"/>
              <a:t>theta1</a:t>
            </a:r>
            <a:r>
              <a:rPr lang="ko-KR" altLang="en-US" dirty="0"/>
              <a:t>에 대입하여 </a:t>
            </a:r>
            <a:r>
              <a:rPr lang="en-US" altLang="ko-KR" dirty="0"/>
              <a:t>theta1</a:t>
            </a:r>
            <a:r>
              <a:rPr lang="ko-KR" altLang="en-US" dirty="0"/>
              <a:t>을 갱신함</a:t>
            </a:r>
            <a:r>
              <a:rPr lang="en-US" altLang="ko-KR" dirty="0"/>
              <a:t>.</a:t>
            </a:r>
          </a:p>
        </p:txBody>
      </p:sp>
      <p:sp>
        <p:nvSpPr>
          <p:cNvPr id="11" name="화살표: U자형 10">
            <a:extLst>
              <a:ext uri="{FF2B5EF4-FFF2-40B4-BE49-F238E27FC236}">
                <a16:creationId xmlns:a16="http://schemas.microsoft.com/office/drawing/2014/main" id="{6391124C-991C-4172-8D31-1C6BFE093C20}"/>
              </a:ext>
            </a:extLst>
          </p:cNvPr>
          <p:cNvSpPr/>
          <p:nvPr/>
        </p:nvSpPr>
        <p:spPr>
          <a:xfrm rot="16200000" flipV="1">
            <a:off x="5168901" y="2914708"/>
            <a:ext cx="1861456" cy="85634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26801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A302C-F59F-42F1-9E31-E50BA83110B7}"/>
              </a:ext>
            </a:extLst>
          </p:cNvPr>
          <p:cNvSpPr txBox="1"/>
          <p:nvPr/>
        </p:nvSpPr>
        <p:spPr>
          <a:xfrm>
            <a:off x="6516916" y="2940620"/>
            <a:ext cx="85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반복한다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1ACCB-4FE2-40B9-B56D-DFBB2E62693F}"/>
              </a:ext>
            </a:extLst>
          </p:cNvPr>
          <p:cNvSpPr/>
          <p:nvPr/>
        </p:nvSpPr>
        <p:spPr>
          <a:xfrm>
            <a:off x="7373259" y="2136338"/>
            <a:ext cx="37954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f_theta1(px, </a:t>
            </a:r>
            <a:r>
              <a:rPr lang="en-US" altLang="ko-KR" dirty="0" err="1"/>
              <a:t>py</a:t>
            </a:r>
            <a:r>
              <a:rPr lang="en-US" altLang="ko-KR" dirty="0"/>
              <a:t>, theta1); </a:t>
            </a:r>
            <a:r>
              <a:rPr lang="ko-KR" altLang="en-US" dirty="0"/>
              <a:t>함수 정의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포인터 </a:t>
            </a:r>
            <a:r>
              <a:rPr lang="en-US" altLang="ko-KR" dirty="0"/>
              <a:t>px,</a:t>
            </a:r>
            <a:r>
              <a:rPr lang="ko-KR" altLang="en-US" dirty="0"/>
              <a:t> </a:t>
            </a:r>
            <a:r>
              <a:rPr lang="en-US" altLang="ko-KR" dirty="0" err="1"/>
              <a:t>py</a:t>
            </a:r>
            <a:r>
              <a:rPr lang="ko-KR" altLang="en-US" dirty="0"/>
              <a:t>와 </a:t>
            </a:r>
            <a:r>
              <a:rPr lang="en-US" altLang="ko-KR" dirty="0"/>
              <a:t>theta1 </a:t>
            </a:r>
            <a:r>
              <a:rPr lang="ko-KR" altLang="en-US" dirty="0"/>
              <a:t>값을 받는다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dE</a:t>
            </a:r>
            <a:r>
              <a:rPr lang="en-US" altLang="ko-KR" dirty="0"/>
              <a:t>/dtheta1</a:t>
            </a:r>
            <a:r>
              <a:rPr lang="ko-KR" altLang="en-US" dirty="0"/>
              <a:t>인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를</a:t>
            </a:r>
            <a:r>
              <a:rPr lang="ko-KR" altLang="en-US" dirty="0"/>
              <a:t> 반환한다</a:t>
            </a:r>
            <a:r>
              <a:rPr lang="en-US" altLang="ko-KR" dirty="0"/>
              <a:t>.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B5581ED-37B2-4C55-B4B3-264BE43B9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370393488" descr="DRW000028502eda">
            <a:extLst>
              <a:ext uri="{FF2B5EF4-FFF2-40B4-BE49-F238E27FC236}">
                <a16:creationId xmlns:a16="http://schemas.microsoft.com/office/drawing/2014/main" id="{65EE76BF-1708-426C-9F59-836CA06A0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1" y="3644900"/>
            <a:ext cx="2817693" cy="54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03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6D224-4BC3-4117-AA69-3917F0B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E(x)</a:t>
            </a:r>
            <a:r>
              <a:rPr lang="ko-KR" altLang="en-US" dirty="0"/>
              <a:t>그래프 분석</a:t>
            </a:r>
            <a:r>
              <a:rPr lang="en-US" altLang="ko-KR" dirty="0"/>
              <a:t>_</a:t>
            </a:r>
            <a:r>
              <a:rPr lang="en-US" altLang="ko-KR" sz="2800" dirty="0"/>
              <a:t>(E(x)</a:t>
            </a:r>
            <a:r>
              <a:rPr lang="ko-KR" altLang="en-US" sz="2800" dirty="0"/>
              <a:t>변형식</a:t>
            </a:r>
            <a:r>
              <a:rPr lang="en-US" altLang="ko-KR" sz="28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CD1D4-8799-4A79-A899-2955F179C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5C111E-44FE-4E82-9843-AB3F665E6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79" y="1615678"/>
            <a:ext cx="8201991" cy="49175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4B71FC-8AE0-4F63-A377-E49C4B290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9" y="2270919"/>
            <a:ext cx="3999602" cy="3906044"/>
          </a:xfrm>
          <a:prstGeom prst="rect">
            <a:avLst/>
          </a:prstGeom>
        </p:spPr>
      </p:pic>
      <p:pic>
        <p:nvPicPr>
          <p:cNvPr id="7" name="_x367469592" descr="DRW000033d41d72">
            <a:extLst>
              <a:ext uri="{FF2B5EF4-FFF2-40B4-BE49-F238E27FC236}">
                <a16:creationId xmlns:a16="http://schemas.microsoft.com/office/drawing/2014/main" id="{448B73D6-4989-4E7A-A55A-59026B928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552" y="1825625"/>
            <a:ext cx="3769471" cy="10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367510488" descr="DRW000033d41d90">
            <a:extLst>
              <a:ext uri="{FF2B5EF4-FFF2-40B4-BE49-F238E27FC236}">
                <a16:creationId xmlns:a16="http://schemas.microsoft.com/office/drawing/2014/main" id="{1B2F1000-8F90-4125-8589-70310C8C7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994" y="2874318"/>
            <a:ext cx="1746806" cy="60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233540040" descr="DRW000033d41d9f">
            <a:extLst>
              <a:ext uri="{FF2B5EF4-FFF2-40B4-BE49-F238E27FC236}">
                <a16:creationId xmlns:a16="http://schemas.microsoft.com/office/drawing/2014/main" id="{62540645-73CE-42EF-9BF0-3BDE4AFDB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994" y="3497444"/>
            <a:ext cx="1746806" cy="60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319FAEF-5699-4968-964B-4FB8F97FA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3328200" descr="DRW000047ec269e">
            <a:extLst>
              <a:ext uri="{FF2B5EF4-FFF2-40B4-BE49-F238E27FC236}">
                <a16:creationId xmlns:a16="http://schemas.microsoft.com/office/drawing/2014/main" id="{1F445E9F-400F-4C12-ACBC-7D30B9934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807" y="1980974"/>
            <a:ext cx="408373" cy="75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363328200" descr="DRW000047ec269e">
            <a:extLst>
              <a:ext uri="{FF2B5EF4-FFF2-40B4-BE49-F238E27FC236}">
                <a16:creationId xmlns:a16="http://schemas.microsoft.com/office/drawing/2014/main" id="{4AE3386E-A971-4294-932D-D41E58BFB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350" y="2939535"/>
            <a:ext cx="217117" cy="40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363328200" descr="DRW000047ec269e">
            <a:extLst>
              <a:ext uri="{FF2B5EF4-FFF2-40B4-BE49-F238E27FC236}">
                <a16:creationId xmlns:a16="http://schemas.microsoft.com/office/drawing/2014/main" id="{6983B5E2-8025-4666-8A36-0C0C5BC98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350" y="3579956"/>
            <a:ext cx="217117" cy="40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30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E06A7-365B-47A5-832A-F26185D53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797323"/>
          </a:xfrm>
        </p:spPr>
        <p:txBody>
          <a:bodyPr/>
          <a:lstStyle/>
          <a:p>
            <a:r>
              <a:rPr lang="en-US" altLang="ko-KR" dirty="0"/>
              <a:t>theta0</a:t>
            </a:r>
            <a:r>
              <a:rPr lang="ko-KR" altLang="en-US" dirty="0"/>
              <a:t>가 상수일 때</a:t>
            </a:r>
            <a:r>
              <a:rPr lang="en-US" altLang="ko-KR" dirty="0"/>
              <a:t>, thata1</a:t>
            </a:r>
            <a:r>
              <a:rPr lang="ko-KR" altLang="en-US" dirty="0"/>
              <a:t>구하기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https://github.com/jihoonseon/MCNC/blob/master/Leanear%20Regression.c</a:t>
            </a:r>
            <a:r>
              <a:rPr lang="ko-KR" altLang="en-US" dirty="0"/>
              <a:t>접속해서 보고 순서도 작성하기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2600EE-3B7A-498C-AA9D-FC6CC7F8970A}"/>
              </a:ext>
            </a:extLst>
          </p:cNvPr>
          <p:cNvSpPr/>
          <p:nvPr/>
        </p:nvSpPr>
        <p:spPr>
          <a:xfrm>
            <a:off x="620486" y="1853351"/>
            <a:ext cx="5050972" cy="1117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temp0 = theta0 - n * f_theta0(px, </a:t>
            </a:r>
            <a:r>
              <a:rPr lang="en-US" altLang="ko-KR" dirty="0" err="1"/>
              <a:t>py</a:t>
            </a:r>
            <a:r>
              <a:rPr lang="en-US" altLang="ko-KR" dirty="0"/>
              <a:t>, theta0);</a:t>
            </a:r>
          </a:p>
          <a:p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px,</a:t>
            </a:r>
            <a:r>
              <a:rPr lang="ko-KR" altLang="en-US" dirty="0"/>
              <a:t> </a:t>
            </a:r>
            <a:r>
              <a:rPr lang="en-US" altLang="ko-KR" dirty="0" err="1"/>
              <a:t>py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값과 </a:t>
            </a:r>
            <a:r>
              <a:rPr lang="en-US" altLang="ko-KR" dirty="0"/>
              <a:t>y</a:t>
            </a:r>
            <a:r>
              <a:rPr lang="ko-KR" altLang="en-US" dirty="0"/>
              <a:t>값이 </a:t>
            </a:r>
            <a:r>
              <a:rPr lang="ko-KR" altLang="en-US" dirty="0" err="1"/>
              <a:t>저장되어있는</a:t>
            </a:r>
            <a:r>
              <a:rPr lang="ko-KR" altLang="en-US" dirty="0"/>
              <a:t> 배열의 주소</a:t>
            </a:r>
            <a:r>
              <a:rPr lang="en-US" altLang="ko-KR" dirty="0"/>
              <a:t>. Theta0</a:t>
            </a:r>
            <a:r>
              <a:rPr lang="ko-KR" altLang="en-US" dirty="0"/>
              <a:t>은 값이 계속 갱신될 변수</a:t>
            </a:r>
            <a:r>
              <a:rPr lang="en-US" altLang="ko-KR" dirty="0"/>
              <a:t>.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027E075-A520-4E2A-B8E5-FAA451CD7C16}"/>
              </a:ext>
            </a:extLst>
          </p:cNvPr>
          <p:cNvSpPr/>
          <p:nvPr/>
        </p:nvSpPr>
        <p:spPr>
          <a:xfrm>
            <a:off x="620486" y="4283212"/>
            <a:ext cx="5050972" cy="1117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theta0=temp0;</a:t>
            </a:r>
          </a:p>
          <a:p>
            <a:r>
              <a:rPr lang="en-US" altLang="ko-KR" dirty="0"/>
              <a:t>temp0</a:t>
            </a:r>
            <a:r>
              <a:rPr lang="ko-KR" altLang="en-US" dirty="0"/>
              <a:t>에 저장했던 </a:t>
            </a:r>
            <a:r>
              <a:rPr lang="ko-KR" altLang="en-US" dirty="0" err="1"/>
              <a:t>갱신값을</a:t>
            </a:r>
            <a:r>
              <a:rPr lang="ko-KR" altLang="en-US" dirty="0"/>
              <a:t> </a:t>
            </a:r>
            <a:r>
              <a:rPr lang="en-US" altLang="ko-KR" dirty="0"/>
              <a:t>theta0</a:t>
            </a:r>
            <a:r>
              <a:rPr lang="ko-KR" altLang="en-US" dirty="0"/>
              <a:t>에 대입하여 </a:t>
            </a:r>
            <a:r>
              <a:rPr lang="en-US" altLang="ko-KR" dirty="0"/>
              <a:t>theta0</a:t>
            </a:r>
            <a:r>
              <a:rPr lang="ko-KR" altLang="en-US" dirty="0"/>
              <a:t>을 갱신함</a:t>
            </a:r>
            <a:r>
              <a:rPr lang="en-US" altLang="ko-KR" dirty="0"/>
              <a:t>.</a:t>
            </a:r>
          </a:p>
        </p:txBody>
      </p:sp>
      <p:sp>
        <p:nvSpPr>
          <p:cNvPr id="11" name="화살표: U자형 10">
            <a:extLst>
              <a:ext uri="{FF2B5EF4-FFF2-40B4-BE49-F238E27FC236}">
                <a16:creationId xmlns:a16="http://schemas.microsoft.com/office/drawing/2014/main" id="{6391124C-991C-4172-8D31-1C6BFE093C20}"/>
              </a:ext>
            </a:extLst>
          </p:cNvPr>
          <p:cNvSpPr/>
          <p:nvPr/>
        </p:nvSpPr>
        <p:spPr>
          <a:xfrm rot="16200000" flipV="1">
            <a:off x="4224481" y="3859128"/>
            <a:ext cx="3750296" cy="85634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26801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7A302C-F59F-42F1-9E31-E50BA83110B7}"/>
              </a:ext>
            </a:extLst>
          </p:cNvPr>
          <p:cNvSpPr txBox="1"/>
          <p:nvPr/>
        </p:nvSpPr>
        <p:spPr>
          <a:xfrm>
            <a:off x="6516916" y="2940620"/>
            <a:ext cx="85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반복한다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F1ACCB-4FE2-40B9-B56D-DFBB2E62693F}"/>
              </a:ext>
            </a:extLst>
          </p:cNvPr>
          <p:cNvSpPr/>
          <p:nvPr/>
        </p:nvSpPr>
        <p:spPr>
          <a:xfrm>
            <a:off x="7271659" y="1615855"/>
            <a:ext cx="37954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f_theta0(px, </a:t>
            </a:r>
            <a:r>
              <a:rPr lang="en-US" altLang="ko-KR" dirty="0" err="1"/>
              <a:t>py</a:t>
            </a:r>
            <a:r>
              <a:rPr lang="en-US" altLang="ko-KR" dirty="0"/>
              <a:t>, theta0); </a:t>
            </a:r>
            <a:r>
              <a:rPr lang="ko-KR" altLang="en-US" dirty="0"/>
              <a:t>함수 정의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포인터 </a:t>
            </a:r>
            <a:r>
              <a:rPr lang="en-US" altLang="ko-KR" dirty="0"/>
              <a:t>px,</a:t>
            </a:r>
            <a:r>
              <a:rPr lang="ko-KR" altLang="en-US" dirty="0"/>
              <a:t> </a:t>
            </a:r>
            <a:r>
              <a:rPr lang="en-US" altLang="ko-KR" dirty="0" err="1"/>
              <a:t>py</a:t>
            </a:r>
            <a:r>
              <a:rPr lang="ko-KR" altLang="en-US" dirty="0"/>
              <a:t>와 </a:t>
            </a:r>
            <a:r>
              <a:rPr lang="en-US" altLang="ko-KR" dirty="0"/>
              <a:t>theta0 </a:t>
            </a:r>
            <a:r>
              <a:rPr lang="ko-KR" altLang="en-US" dirty="0"/>
              <a:t>값을 받는다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dE</a:t>
            </a:r>
            <a:r>
              <a:rPr lang="en-US" altLang="ko-KR" dirty="0"/>
              <a:t>/dtheta0</a:t>
            </a:r>
            <a:r>
              <a:rPr lang="ko-KR" altLang="en-US" dirty="0"/>
              <a:t>인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를</a:t>
            </a:r>
            <a:r>
              <a:rPr lang="ko-KR" altLang="en-US" dirty="0"/>
              <a:t> 반환한다</a:t>
            </a:r>
            <a:r>
              <a:rPr lang="en-US" altLang="ko-KR" dirty="0"/>
              <a:t>.</a:t>
            </a:r>
          </a:p>
        </p:txBody>
      </p:sp>
      <p:pic>
        <p:nvPicPr>
          <p:cNvPr id="4097" name="_x220316488" descr="DRW000028502ecb">
            <a:extLst>
              <a:ext uri="{FF2B5EF4-FFF2-40B4-BE49-F238E27FC236}">
                <a16:creationId xmlns:a16="http://schemas.microsoft.com/office/drawing/2014/main" id="{4E64C39B-1B59-4265-BD2A-EC3F36876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4" y="3093183"/>
            <a:ext cx="2764977" cy="66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96152FC-DAF4-49C6-8F3E-ACBB71491A13}"/>
              </a:ext>
            </a:extLst>
          </p:cNvPr>
          <p:cNvSpPr/>
          <p:nvPr/>
        </p:nvSpPr>
        <p:spPr>
          <a:xfrm>
            <a:off x="620486" y="3083578"/>
            <a:ext cx="5050972" cy="1117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temp1 = theta1 - n * f_theta1(px, </a:t>
            </a:r>
            <a:r>
              <a:rPr lang="en-US" altLang="ko-KR" dirty="0" err="1"/>
              <a:t>py</a:t>
            </a:r>
            <a:r>
              <a:rPr lang="en-US" altLang="ko-KR" dirty="0"/>
              <a:t>, theta1);</a:t>
            </a:r>
          </a:p>
          <a:p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px,</a:t>
            </a:r>
            <a:r>
              <a:rPr lang="ko-KR" altLang="en-US" dirty="0"/>
              <a:t> </a:t>
            </a:r>
            <a:r>
              <a:rPr lang="en-US" altLang="ko-KR" dirty="0" err="1"/>
              <a:t>py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값과 </a:t>
            </a:r>
            <a:r>
              <a:rPr lang="en-US" altLang="ko-KR" dirty="0"/>
              <a:t>y</a:t>
            </a:r>
            <a:r>
              <a:rPr lang="ko-KR" altLang="en-US" dirty="0"/>
              <a:t>값이 </a:t>
            </a:r>
            <a:r>
              <a:rPr lang="ko-KR" altLang="en-US" dirty="0" err="1"/>
              <a:t>저장되어있는</a:t>
            </a:r>
            <a:r>
              <a:rPr lang="ko-KR" altLang="en-US" dirty="0"/>
              <a:t> 배열의 주소</a:t>
            </a:r>
            <a:r>
              <a:rPr lang="en-US" altLang="ko-KR" dirty="0"/>
              <a:t>. Theta1</a:t>
            </a:r>
            <a:r>
              <a:rPr lang="ko-KR" altLang="en-US" dirty="0"/>
              <a:t>은 값이 계속 갱신될 변수</a:t>
            </a:r>
            <a:r>
              <a:rPr lang="en-US" altLang="ko-KR" dirty="0"/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BA42F72-4DB2-42DB-88B3-0712D6CFDF1C}"/>
              </a:ext>
            </a:extLst>
          </p:cNvPr>
          <p:cNvSpPr/>
          <p:nvPr/>
        </p:nvSpPr>
        <p:spPr>
          <a:xfrm>
            <a:off x="620486" y="5482846"/>
            <a:ext cx="5050972" cy="1117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theta1=temp1;</a:t>
            </a:r>
          </a:p>
          <a:p>
            <a:r>
              <a:rPr lang="en-US" altLang="ko-KR" dirty="0"/>
              <a:t>temp1</a:t>
            </a:r>
            <a:r>
              <a:rPr lang="ko-KR" altLang="en-US" dirty="0"/>
              <a:t>에 저장했던 </a:t>
            </a:r>
            <a:r>
              <a:rPr lang="ko-KR" altLang="en-US" dirty="0" err="1"/>
              <a:t>갱신값을</a:t>
            </a:r>
            <a:r>
              <a:rPr lang="ko-KR" altLang="en-US" dirty="0"/>
              <a:t> </a:t>
            </a:r>
            <a:r>
              <a:rPr lang="en-US" altLang="ko-KR" dirty="0"/>
              <a:t>theta1</a:t>
            </a:r>
            <a:r>
              <a:rPr lang="ko-KR" altLang="en-US" dirty="0"/>
              <a:t>에 대입하여 </a:t>
            </a:r>
            <a:r>
              <a:rPr lang="en-US" altLang="ko-KR" dirty="0"/>
              <a:t>theta1</a:t>
            </a:r>
            <a:r>
              <a:rPr lang="ko-KR" altLang="en-US" dirty="0"/>
              <a:t>을 갱신함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C54732-77D9-4420-B229-968EEDD3B733}"/>
              </a:ext>
            </a:extLst>
          </p:cNvPr>
          <p:cNvSpPr/>
          <p:nvPr/>
        </p:nvSpPr>
        <p:spPr>
          <a:xfrm>
            <a:off x="7271659" y="4253784"/>
            <a:ext cx="37954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f_theta1(px, </a:t>
            </a:r>
            <a:r>
              <a:rPr lang="en-US" altLang="ko-KR" dirty="0" err="1"/>
              <a:t>py</a:t>
            </a:r>
            <a:r>
              <a:rPr lang="en-US" altLang="ko-KR" dirty="0"/>
              <a:t>, theta1); </a:t>
            </a:r>
            <a:r>
              <a:rPr lang="ko-KR" altLang="en-US" dirty="0"/>
              <a:t>함수 정의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포인터 </a:t>
            </a:r>
            <a:r>
              <a:rPr lang="en-US" altLang="ko-KR" dirty="0"/>
              <a:t>px,</a:t>
            </a:r>
            <a:r>
              <a:rPr lang="ko-KR" altLang="en-US" dirty="0"/>
              <a:t> </a:t>
            </a:r>
            <a:r>
              <a:rPr lang="en-US" altLang="ko-KR" dirty="0" err="1"/>
              <a:t>py</a:t>
            </a:r>
            <a:r>
              <a:rPr lang="ko-KR" altLang="en-US" dirty="0"/>
              <a:t>와 </a:t>
            </a:r>
            <a:r>
              <a:rPr lang="en-US" altLang="ko-KR" dirty="0"/>
              <a:t>theta1 </a:t>
            </a:r>
            <a:r>
              <a:rPr lang="ko-KR" altLang="en-US" dirty="0"/>
              <a:t>값을 받는다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dE</a:t>
            </a:r>
            <a:r>
              <a:rPr lang="en-US" altLang="ko-KR" dirty="0"/>
              <a:t>/dtheta1</a:t>
            </a:r>
            <a:r>
              <a:rPr lang="ko-KR" altLang="en-US" dirty="0"/>
              <a:t>인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를</a:t>
            </a:r>
            <a:r>
              <a:rPr lang="ko-KR" altLang="en-US" dirty="0"/>
              <a:t> 반환한다</a:t>
            </a:r>
            <a:r>
              <a:rPr lang="en-US" altLang="ko-KR" dirty="0"/>
              <a:t>.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CE6645-4628-4A95-A786-084A8C1BF2A6}"/>
              </a:ext>
            </a:extLst>
          </p:cNvPr>
          <p:cNvCxnSpPr/>
          <p:nvPr/>
        </p:nvCxnSpPr>
        <p:spPr>
          <a:xfrm>
            <a:off x="7182035" y="4201178"/>
            <a:ext cx="4030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_x370393488" descr="DRW000028502eda">
            <a:extLst>
              <a:ext uri="{FF2B5EF4-FFF2-40B4-BE49-F238E27FC236}">
                <a16:creationId xmlns:a16="http://schemas.microsoft.com/office/drawing/2014/main" id="{3E88FD3F-62E3-4CE1-B833-6F2DD03AF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260" y="5768966"/>
            <a:ext cx="3131455" cy="60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80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6D224-4BC3-4117-AA69-3917F0B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E(x)</a:t>
            </a:r>
            <a:r>
              <a:rPr lang="ko-KR" altLang="en-US" dirty="0"/>
              <a:t>그래프 분석</a:t>
            </a:r>
            <a:r>
              <a:rPr lang="en-US" altLang="ko-KR" dirty="0"/>
              <a:t>_</a:t>
            </a:r>
            <a:r>
              <a:rPr lang="en-US" altLang="ko-KR" sz="2800" dirty="0"/>
              <a:t>(E(x)</a:t>
            </a:r>
            <a:r>
              <a:rPr lang="ko-KR" altLang="en-US" sz="2800" dirty="0"/>
              <a:t>변형식</a:t>
            </a:r>
            <a:r>
              <a:rPr lang="en-US" altLang="ko-KR" sz="28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CD1D4-8799-4A79-A899-2955F179C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5C111E-44FE-4E82-9843-AB3F665E6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79" y="1615678"/>
            <a:ext cx="8201991" cy="49175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4B71FC-8AE0-4F63-A377-E49C4B290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9" y="2270919"/>
            <a:ext cx="3999602" cy="3906044"/>
          </a:xfrm>
          <a:prstGeom prst="rect">
            <a:avLst/>
          </a:prstGeom>
        </p:spPr>
      </p:pic>
      <p:pic>
        <p:nvPicPr>
          <p:cNvPr id="7" name="_x367469592" descr="DRW000033d41d72">
            <a:extLst>
              <a:ext uri="{FF2B5EF4-FFF2-40B4-BE49-F238E27FC236}">
                <a16:creationId xmlns:a16="http://schemas.microsoft.com/office/drawing/2014/main" id="{448B73D6-4989-4E7A-A55A-59026B928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552" y="1825625"/>
            <a:ext cx="3769471" cy="10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_x367510488" descr="DRW000033d41d90">
            <a:extLst>
              <a:ext uri="{FF2B5EF4-FFF2-40B4-BE49-F238E27FC236}">
                <a16:creationId xmlns:a16="http://schemas.microsoft.com/office/drawing/2014/main" id="{1B2F1000-8F90-4125-8589-70310C8C7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994" y="2874318"/>
            <a:ext cx="1746806" cy="60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233540040" descr="DRW000033d41d9f">
            <a:extLst>
              <a:ext uri="{FF2B5EF4-FFF2-40B4-BE49-F238E27FC236}">
                <a16:creationId xmlns:a16="http://schemas.microsoft.com/office/drawing/2014/main" id="{62540645-73CE-42EF-9BF0-3BDE4AFDB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994" y="3497444"/>
            <a:ext cx="1746806" cy="60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319FAEF-5699-4968-964B-4FB8F97FA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3328200" descr="DRW000047ec269e">
            <a:extLst>
              <a:ext uri="{FF2B5EF4-FFF2-40B4-BE49-F238E27FC236}">
                <a16:creationId xmlns:a16="http://schemas.microsoft.com/office/drawing/2014/main" id="{1F445E9F-400F-4C12-ACBC-7D30B9934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807" y="1980974"/>
            <a:ext cx="408373" cy="75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363328200" descr="DRW000047ec269e">
            <a:extLst>
              <a:ext uri="{FF2B5EF4-FFF2-40B4-BE49-F238E27FC236}">
                <a16:creationId xmlns:a16="http://schemas.microsoft.com/office/drawing/2014/main" id="{4AE3386E-A971-4294-932D-D41E58BFB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350" y="2939535"/>
            <a:ext cx="217117" cy="40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363328200" descr="DRW000047ec269e">
            <a:extLst>
              <a:ext uri="{FF2B5EF4-FFF2-40B4-BE49-F238E27FC236}">
                <a16:creationId xmlns:a16="http://schemas.microsoft.com/office/drawing/2014/main" id="{6983B5E2-8025-4666-8A36-0C0C5BC98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350" y="3579956"/>
            <a:ext cx="217117" cy="40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94625EC-D0E7-45E2-99F8-5CECDCE89795}"/>
                  </a:ext>
                </a:extLst>
              </p14:cNvPr>
              <p14:cNvContentPartPr/>
              <p14:nvPr/>
            </p14:nvContentPartPr>
            <p14:xfrm>
              <a:off x="956520" y="101520"/>
              <a:ext cx="11103480" cy="61362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94625EC-D0E7-45E2-99F8-5CECDCE897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7160" y="92160"/>
                <a:ext cx="11122200" cy="615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465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A2FCD-6B5C-4A2B-99D4-EF3B9A7D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C2EFF-CA3F-4C56-8879-0A2A2AA3E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endParaRPr lang="en-US" altLang="ko-KR" dirty="0"/>
          </a:p>
          <a:p>
            <a:r>
              <a:rPr lang="ko-KR" altLang="en-US" dirty="0"/>
              <a:t>제로페이지</a:t>
            </a:r>
          </a:p>
        </p:txBody>
      </p:sp>
    </p:spTree>
    <p:extLst>
      <p:ext uri="{BB962C8B-B14F-4D97-AF65-F5344CB8AC3E}">
        <p14:creationId xmlns:p14="http://schemas.microsoft.com/office/powerpoint/2010/main" val="206086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899B8-AF32-4EA7-931A-3BC3E0EA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  <a:r>
              <a:rPr lang="en-US" altLang="ko-KR" dirty="0"/>
              <a:t>_2</a:t>
            </a:r>
            <a:r>
              <a:rPr lang="ko-KR" altLang="en-US" dirty="0" err="1"/>
              <a:t>차함수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62C78F28-C1A7-438E-AEDD-1E686000D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8037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12A0EF5-3AC9-49BD-9F54-8D5B0B9CE16F}"/>
              </a:ext>
            </a:extLst>
          </p:cNvPr>
          <p:cNvSpPr/>
          <p:nvPr/>
        </p:nvSpPr>
        <p:spPr>
          <a:xfrm>
            <a:off x="1322773" y="3524250"/>
            <a:ext cx="8364152" cy="2255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36A90-F02B-4F61-A9DA-9A9140169F4A}"/>
              </a:ext>
            </a:extLst>
          </p:cNvPr>
          <p:cNvSpPr txBox="1"/>
          <p:nvPr/>
        </p:nvSpPr>
        <p:spPr>
          <a:xfrm>
            <a:off x="9397754" y="6006431"/>
            <a:ext cx="8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BA146-9967-4E03-80A4-94606DC70A70}"/>
              </a:ext>
            </a:extLst>
          </p:cNvPr>
          <p:cNvSpPr txBox="1"/>
          <p:nvPr/>
        </p:nvSpPr>
        <p:spPr>
          <a:xfrm>
            <a:off x="228231" y="3339584"/>
            <a:ext cx="8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550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DD985B-294C-43B8-BAAA-D24C21441C2F}"/>
              </a:ext>
            </a:extLst>
          </p:cNvPr>
          <p:cNvSpPr txBox="1"/>
          <p:nvPr/>
        </p:nvSpPr>
        <p:spPr>
          <a:xfrm flipH="1">
            <a:off x="1375355" y="6375763"/>
            <a:ext cx="940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데이터를 보고 </a:t>
            </a:r>
            <a:r>
              <a:rPr lang="ko-KR" altLang="en-US" dirty="0" err="1"/>
              <a:t>예측값을</a:t>
            </a:r>
            <a:r>
              <a:rPr lang="ko-KR" altLang="en-US" dirty="0"/>
              <a:t> 찾아냈다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904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899B8-AF32-4EA7-931A-3BC3E0EA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  <a:r>
              <a:rPr lang="en-US" altLang="ko-KR" dirty="0"/>
              <a:t>_2</a:t>
            </a:r>
            <a:r>
              <a:rPr lang="ko-KR" altLang="en-US" dirty="0" err="1"/>
              <a:t>차함수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62C78F28-C1A7-438E-AEDD-1E686000D40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DFD7786D-4CF6-41CA-9DC8-49AD5BCE0266}"/>
              </a:ext>
            </a:extLst>
          </p:cNvPr>
          <p:cNvSpPr/>
          <p:nvPr/>
        </p:nvSpPr>
        <p:spPr>
          <a:xfrm>
            <a:off x="2906235" y="2629694"/>
            <a:ext cx="7343775" cy="2743200"/>
          </a:xfrm>
          <a:custGeom>
            <a:avLst/>
            <a:gdLst>
              <a:gd name="connsiteX0" fmla="*/ 0 w 7343775"/>
              <a:gd name="connsiteY0" fmla="*/ 2743200 h 2743200"/>
              <a:gd name="connsiteX1" fmla="*/ 5410200 w 7343775"/>
              <a:gd name="connsiteY1" fmla="*/ 2076450 h 2743200"/>
              <a:gd name="connsiteX2" fmla="*/ 7324725 w 7343775"/>
              <a:gd name="connsiteY2" fmla="*/ 0 h 2743200"/>
              <a:gd name="connsiteX3" fmla="*/ 7324725 w 7343775"/>
              <a:gd name="connsiteY3" fmla="*/ 0 h 2743200"/>
              <a:gd name="connsiteX4" fmla="*/ 7343775 w 7343775"/>
              <a:gd name="connsiteY4" fmla="*/ 9525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3775" h="2743200">
                <a:moveTo>
                  <a:pt x="0" y="2743200"/>
                </a:moveTo>
                <a:cubicBezTo>
                  <a:pt x="2094706" y="2638425"/>
                  <a:pt x="4189413" y="2533650"/>
                  <a:pt x="5410200" y="2076450"/>
                </a:cubicBezTo>
                <a:cubicBezTo>
                  <a:pt x="6630987" y="1619250"/>
                  <a:pt x="7324725" y="0"/>
                  <a:pt x="7324725" y="0"/>
                </a:cubicBezTo>
                <a:lnTo>
                  <a:pt x="7324725" y="0"/>
                </a:lnTo>
                <a:lnTo>
                  <a:pt x="7343775" y="95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5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480</Words>
  <Application>Microsoft Office PowerPoint</Application>
  <PresentationFormat>와이드스크린</PresentationFormat>
  <Paragraphs>103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머코노초 상황</vt:lpstr>
      <vt:lpstr>PowerPoint 프레젠테이션</vt:lpstr>
      <vt:lpstr>PowerPoint 프레젠테이션</vt:lpstr>
      <vt:lpstr>E(x)그래프 분석_(E(x)변형식)</vt:lpstr>
      <vt:lpstr>PowerPoint 프레젠테이션</vt:lpstr>
      <vt:lpstr>E(x)그래프 분석_(E(x)변형식)</vt:lpstr>
      <vt:lpstr>PowerPoint 프레젠테이션</vt:lpstr>
      <vt:lpstr>모델_2차함수</vt:lpstr>
      <vt:lpstr>모델_2차함수</vt:lpstr>
      <vt:lpstr>모델_2차함수</vt:lpstr>
      <vt:lpstr>최소제곱법과 최급하강법</vt:lpstr>
      <vt:lpstr>최소제곱법과 최급하강법</vt:lpstr>
      <vt:lpstr>최소제곱법과 최급하강법</vt:lpstr>
      <vt:lpstr>모델_n차함수</vt:lpstr>
      <vt:lpstr>모델_n차함수</vt:lpstr>
      <vt:lpstr>모델_n차함수_순서도 작성</vt:lpstr>
      <vt:lpstr>PowerPoint 프레젠테이션</vt:lpstr>
      <vt:lpstr>중회귀</vt:lpstr>
      <vt:lpstr>중회귀</vt:lpstr>
      <vt:lpstr>중회귀</vt:lpstr>
      <vt:lpstr>중회귀_순서도 작성</vt:lpstr>
      <vt:lpstr>중회귀_참고 확률 경사하강법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 지훈</dc:creator>
  <cp:lastModifiedBy>선 지훈</cp:lastModifiedBy>
  <cp:revision>57</cp:revision>
  <cp:lastPrinted>2019-07-17T14:01:36Z</cp:lastPrinted>
  <dcterms:created xsi:type="dcterms:W3CDTF">2019-07-10T16:43:06Z</dcterms:created>
  <dcterms:modified xsi:type="dcterms:W3CDTF">2019-07-18T07:34:16Z</dcterms:modified>
</cp:coreProperties>
</file>