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45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ABD70-2D63-BF99-5619-34426B66A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4F641D-0AD8-A41F-2153-E7FF898CD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54148-E220-B9E2-578E-AE65ADDA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133D-2C96-4B70-8032-F056AA3A455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938ED-57F4-DC7E-3DBA-B38B6848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B2E29-55AA-794A-905E-3C607DCE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D596-795A-41DF-AE7B-2B78CCE92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3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29859-B3B7-05BB-B27A-AF0F668A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DD8E96-6CC0-ADCC-7A96-B94E5FF99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08533-4918-1A39-FF82-8BAE3025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133D-2C96-4B70-8032-F056AA3A455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344DD-B9C4-432E-3470-52294147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E2F10-1F51-7C1F-E95F-400AB93F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D596-795A-41DF-AE7B-2B78CCE92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6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A43262-376E-F2CD-939C-60483D3FB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57BD8-0408-ED8E-30EC-FAC72D85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C2891-1FE0-BB31-0E06-9EDF9B98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133D-2C96-4B70-8032-F056AA3A455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5C664-AD5A-FC9F-8FD1-D590D5B3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803D7-D9B8-0C77-AD9A-0645AB05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D596-795A-41DF-AE7B-2B78CCE92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0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83AE9-CAC7-FE59-B000-0E953BE0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36C26-5203-D965-A0F0-1E971C62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7945B-145E-71C0-01F1-8492D130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133D-2C96-4B70-8032-F056AA3A455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3F542-B2C4-4EC2-6B9B-0E0F082D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21B55-02FD-AFB8-30FB-26EA28AE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D596-795A-41DF-AE7B-2B78CCE92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8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A397-B465-956E-A1A0-FA439A2C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618DE-D806-8F4E-B9A9-E86F17848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9070A-4C01-16BE-22FE-632F6ECB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133D-2C96-4B70-8032-F056AA3A455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61A2D-ECB0-B590-FAC5-BE3E32CC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E8862-2D08-A71B-1F10-F2E2230D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D596-795A-41DF-AE7B-2B78CCE92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2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1A4D6-61C7-016C-7C83-4435FE59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A9009-2D3D-EEE1-8182-B7F4DA09B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507756-49CA-B5DD-B4A7-572F49914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E002E5-9FF5-B4A8-50F7-076B0ADC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133D-2C96-4B70-8032-F056AA3A455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7F1CA-3503-B7DD-BB15-A22705BA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88CCA-225B-DD24-D4B6-F3B3C8EF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D596-795A-41DF-AE7B-2B78CCE92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58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6721-7971-050D-05E1-89AD45C7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7EF6D-F643-511C-2B16-5E767F02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0A2ABA-8961-1DA0-9CCA-7AF60921A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0A8C8-5350-8579-DD35-E716756B0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F6E8CF-7EA5-29AF-B364-703329634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79D6FD-85F5-409D-581E-04F21DA8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133D-2C96-4B70-8032-F056AA3A455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584020-AD5F-BD49-1403-61B218AE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3A2D36-F5D7-5E1E-6756-E4940AFD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D596-795A-41DF-AE7B-2B78CCE92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8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289F0-590D-72AC-765C-605539CE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8A6DC-207A-E9D1-6AD1-7EF0A460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133D-2C96-4B70-8032-F056AA3A455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1ED0A-8460-B259-B5C8-442C47C6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5A71B1-F0FE-ADA1-20B2-2F1A8A09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D596-795A-41DF-AE7B-2B78CCE92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4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DC9A3C-AC95-3EB9-D1AD-FE6B2D2F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133D-2C96-4B70-8032-F056AA3A455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58D33-BEFB-D96D-4B27-BD86A506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AABC9-E977-D64B-4A5C-BD48013F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D596-795A-41DF-AE7B-2B78CCE92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8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768E4-85D7-1FBF-1C27-4A4F49ED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952F9-67DC-16D1-8016-336314932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2EEB77-365D-46B7-0726-3BC47D752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23C63C-E17D-0F49-FE9F-5223088D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133D-2C96-4B70-8032-F056AA3A455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86B14-EF44-1CF2-D552-2A26598D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9D1410-6EB7-6334-05E9-E4A87C03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D596-795A-41DF-AE7B-2B78CCE92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4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59203-00BF-C2B2-A491-188648D2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3C57F2-C2E1-C3CF-1839-27518CD13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6919D-36F9-BF9A-5C9F-4B71FC526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F1AAF-4EB6-91B8-C84A-04401127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133D-2C96-4B70-8032-F056AA3A455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833301-A63B-281C-F2C9-EEA88217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6BCAA-6D8B-23C3-72DB-206F0BC4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D596-795A-41DF-AE7B-2B78CCE92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2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6F1F60-70BF-0F4B-8D53-C7ABC692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0B25B1-D4D9-0068-7558-DACD8BD3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F71D7-F0F0-2B20-3238-719F09839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133D-2C96-4B70-8032-F056AA3A455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3A68F-E067-E1D2-2BB9-17963FEE4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71500-BE46-B71D-6798-29143D891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D596-795A-41DF-AE7B-2B78CCE92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3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44EB0-B77A-0D55-E9AF-62BB2869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4EB0E-6313-6D01-AE5B-B3EB3B76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dot time = 1</a:t>
            </a:r>
          </a:p>
          <a:p>
            <a:r>
              <a:rPr lang="en-US" altLang="ko-KR" dirty="0"/>
              <a:t> dash time = 3</a:t>
            </a:r>
          </a:p>
          <a:p>
            <a:r>
              <a:rPr lang="en-US" altLang="ko-KR" dirty="0"/>
              <a:t> between character = 3</a:t>
            </a:r>
          </a:p>
          <a:p>
            <a:r>
              <a:rPr lang="en-US" altLang="ko-KR" dirty="0"/>
              <a:t> between words = 7</a:t>
            </a:r>
          </a:p>
          <a:p>
            <a:endParaRPr lang="en-US" altLang="ko-KR" dirty="0"/>
          </a:p>
          <a:p>
            <a:r>
              <a:rPr lang="en-US" altLang="ko-KR" dirty="0"/>
              <a:t> we want to visualize it using</a:t>
            </a:r>
          </a:p>
          <a:p>
            <a:r>
              <a:rPr lang="en-US" altLang="ko-KR" dirty="0"/>
              <a:t> out plain2mos translator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710048-3343-F15B-448D-A69687F9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609" y="1027906"/>
            <a:ext cx="2448267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2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B501A-2A6B-ABB4-95E1-E942DC62CF67}"/>
              </a:ext>
            </a:extLst>
          </p:cNvPr>
          <p:cNvSpPr/>
          <p:nvPr/>
        </p:nvSpPr>
        <p:spPr>
          <a:xfrm>
            <a:off x="406880" y="413617"/>
            <a:ext cx="2915728" cy="12335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SERVER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EB89F-D5B0-117E-6F4D-7D8AC9E603C9}"/>
              </a:ext>
            </a:extLst>
          </p:cNvPr>
          <p:cNvSpPr/>
          <p:nvPr/>
        </p:nvSpPr>
        <p:spPr>
          <a:xfrm>
            <a:off x="8642231" y="413616"/>
            <a:ext cx="2915728" cy="12335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Client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8934AE5-D5AF-A317-BFBD-5F3176F0058A}"/>
              </a:ext>
            </a:extLst>
          </p:cNvPr>
          <p:cNvCxnSpPr/>
          <p:nvPr/>
        </p:nvCxnSpPr>
        <p:spPr>
          <a:xfrm flipH="1">
            <a:off x="3322608" y="785004"/>
            <a:ext cx="5319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8ED5AB-07CF-B2C1-9F61-75F4E3926A61}"/>
              </a:ext>
            </a:extLst>
          </p:cNvPr>
          <p:cNvSpPr txBox="1"/>
          <p:nvPr/>
        </p:nvSpPr>
        <p:spPr>
          <a:xfrm>
            <a:off x="4994695" y="413616"/>
            <a:ext cx="193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Are you alive? (2)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E9E950C-D6B9-AE05-1ECB-65A7539E2D1A}"/>
              </a:ext>
            </a:extLst>
          </p:cNvPr>
          <p:cNvCxnSpPr>
            <a:cxnSpLocks/>
          </p:cNvCxnSpPr>
          <p:nvPr/>
        </p:nvCxnSpPr>
        <p:spPr>
          <a:xfrm>
            <a:off x="3322608" y="1302589"/>
            <a:ext cx="5319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2C1032-4DD5-4F9D-632E-7E31B52B1D6D}"/>
              </a:ext>
            </a:extLst>
          </p:cNvPr>
          <p:cNvSpPr txBox="1"/>
          <p:nvPr/>
        </p:nvSpPr>
        <p:spPr>
          <a:xfrm>
            <a:off x="5365632" y="1302147"/>
            <a:ext cx="91439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ACK (2)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A3E4B5D-9BC8-A066-693B-1032A24EAA4E}"/>
              </a:ext>
            </a:extLst>
          </p:cNvPr>
          <p:cNvCxnSpPr/>
          <p:nvPr/>
        </p:nvCxnSpPr>
        <p:spPr>
          <a:xfrm flipH="1">
            <a:off x="3301041" y="2575982"/>
            <a:ext cx="5319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6378E7-EBCC-D1FC-A13E-64B5E0D57D90}"/>
              </a:ext>
            </a:extLst>
          </p:cNvPr>
          <p:cNvCxnSpPr/>
          <p:nvPr/>
        </p:nvCxnSpPr>
        <p:spPr>
          <a:xfrm flipH="1">
            <a:off x="3301039" y="2740843"/>
            <a:ext cx="5319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5A86882-46D9-EC3B-BAD7-1ADF0088B4F7}"/>
              </a:ext>
            </a:extLst>
          </p:cNvPr>
          <p:cNvCxnSpPr/>
          <p:nvPr/>
        </p:nvCxnSpPr>
        <p:spPr>
          <a:xfrm flipH="1">
            <a:off x="3301039" y="3444614"/>
            <a:ext cx="5319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609D90-F9C9-65E7-F837-6AB97CFFE5B3}"/>
              </a:ext>
            </a:extLst>
          </p:cNvPr>
          <p:cNvSpPr txBox="1"/>
          <p:nvPr/>
        </p:nvSpPr>
        <p:spPr>
          <a:xfrm>
            <a:off x="4514491" y="2188611"/>
            <a:ext cx="29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Then here is plain text (11)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B8521FB-3C49-DC6C-5025-DBF249E54420}"/>
              </a:ext>
            </a:extLst>
          </p:cNvPr>
          <p:cNvSpPr/>
          <p:nvPr/>
        </p:nvSpPr>
        <p:spPr>
          <a:xfrm>
            <a:off x="5839500" y="2861556"/>
            <a:ext cx="89813" cy="833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A36D507-5CC3-6A20-BB91-BCB1F3C0B47C}"/>
              </a:ext>
            </a:extLst>
          </p:cNvPr>
          <p:cNvSpPr/>
          <p:nvPr/>
        </p:nvSpPr>
        <p:spPr>
          <a:xfrm>
            <a:off x="5839500" y="3030125"/>
            <a:ext cx="89813" cy="833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0CF6D7-E2F5-7F52-33FA-514CD5D66214}"/>
              </a:ext>
            </a:extLst>
          </p:cNvPr>
          <p:cNvSpPr/>
          <p:nvPr/>
        </p:nvSpPr>
        <p:spPr>
          <a:xfrm>
            <a:off x="5839500" y="3228379"/>
            <a:ext cx="89813" cy="833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A88DDB5-321F-FEFB-8A46-5A08E7FEC336}"/>
              </a:ext>
            </a:extLst>
          </p:cNvPr>
          <p:cNvCxnSpPr/>
          <p:nvPr/>
        </p:nvCxnSpPr>
        <p:spPr>
          <a:xfrm flipH="1">
            <a:off x="3301039" y="4181214"/>
            <a:ext cx="5319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6EE5004-BADE-14D9-8DB6-0A59EA770B47}"/>
              </a:ext>
            </a:extLst>
          </p:cNvPr>
          <p:cNvSpPr txBox="1"/>
          <p:nvPr/>
        </p:nvSpPr>
        <p:spPr>
          <a:xfrm>
            <a:off x="5181241" y="4181214"/>
            <a:ext cx="29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I’m done (12)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11BE2B-0609-5487-0B19-62C559BE4D32}"/>
              </a:ext>
            </a:extLst>
          </p:cNvPr>
          <p:cNvSpPr/>
          <p:nvPr/>
        </p:nvSpPr>
        <p:spPr>
          <a:xfrm>
            <a:off x="840356" y="4550546"/>
            <a:ext cx="2188594" cy="667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PLAIN2MOS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171E90-BA60-0C70-99DF-25E88EA41FEB}"/>
              </a:ext>
            </a:extLst>
          </p:cNvPr>
          <p:cNvCxnSpPr>
            <a:cxnSpLocks/>
          </p:cNvCxnSpPr>
          <p:nvPr/>
        </p:nvCxnSpPr>
        <p:spPr>
          <a:xfrm>
            <a:off x="3322608" y="5322139"/>
            <a:ext cx="5319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777632-2B54-6C12-D70D-6ADE906B4270}"/>
              </a:ext>
            </a:extLst>
          </p:cNvPr>
          <p:cNvSpPr txBox="1"/>
          <p:nvPr/>
        </p:nvSpPr>
        <p:spPr>
          <a:xfrm>
            <a:off x="3800248" y="4848583"/>
            <a:ext cx="469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Give MOS, according to time sequence (11)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FB1EA5C-8950-C8F2-ADD5-73E875BAB400}"/>
              </a:ext>
            </a:extLst>
          </p:cNvPr>
          <p:cNvCxnSpPr>
            <a:cxnSpLocks/>
          </p:cNvCxnSpPr>
          <p:nvPr/>
        </p:nvCxnSpPr>
        <p:spPr>
          <a:xfrm>
            <a:off x="3322608" y="5484064"/>
            <a:ext cx="5319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F01C8E7-8133-F90D-C26A-291C03B858B3}"/>
              </a:ext>
            </a:extLst>
          </p:cNvPr>
          <p:cNvCxnSpPr>
            <a:cxnSpLocks/>
          </p:cNvCxnSpPr>
          <p:nvPr/>
        </p:nvCxnSpPr>
        <p:spPr>
          <a:xfrm>
            <a:off x="3322608" y="5674564"/>
            <a:ext cx="5319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C93A92-E032-2992-EB35-D8ABCE8A7816}"/>
              </a:ext>
            </a:extLst>
          </p:cNvPr>
          <p:cNvSpPr/>
          <p:nvPr/>
        </p:nvSpPr>
        <p:spPr>
          <a:xfrm>
            <a:off x="9136631" y="5340879"/>
            <a:ext cx="2188594" cy="667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VISUALIZE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BC8AA7-D653-AEE7-DCFB-D896F2129CE9}"/>
              </a:ext>
            </a:extLst>
          </p:cNvPr>
          <p:cNvSpPr txBox="1"/>
          <p:nvPr/>
        </p:nvSpPr>
        <p:spPr>
          <a:xfrm>
            <a:off x="8844456" y="6008248"/>
            <a:ext cx="277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(by checking timer)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0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2EE48D-639F-4AD2-7B1B-A32353B489AA}"/>
              </a:ext>
            </a:extLst>
          </p:cNvPr>
          <p:cNvSpPr/>
          <p:nvPr/>
        </p:nvSpPr>
        <p:spPr>
          <a:xfrm>
            <a:off x="1476375" y="2143125"/>
            <a:ext cx="971550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SIGNAL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92A777-2671-1332-4F07-C72E4BC3D5B5}"/>
              </a:ext>
            </a:extLst>
          </p:cNvPr>
          <p:cNvSpPr/>
          <p:nvPr/>
        </p:nvSpPr>
        <p:spPr>
          <a:xfrm>
            <a:off x="2600325" y="2143125"/>
            <a:ext cx="8343900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6CC209B-9EBB-F723-FC50-FB3F7A28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How can we send data?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7B3AB57-47DA-54C4-18C1-1F3331CA0855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962150" y="3505200"/>
            <a:ext cx="0" cy="942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0E3F53-E2CB-4833-5150-9AE1402B31C4}"/>
              </a:ext>
            </a:extLst>
          </p:cNvPr>
          <p:cNvCxnSpPr>
            <a:cxnSpLocks/>
          </p:cNvCxnSpPr>
          <p:nvPr/>
        </p:nvCxnSpPr>
        <p:spPr>
          <a:xfrm flipV="1">
            <a:off x="6800850" y="3505200"/>
            <a:ext cx="0" cy="942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23462F-ED36-E4EA-EB93-05AB2B5C024F}"/>
              </a:ext>
            </a:extLst>
          </p:cNvPr>
          <p:cNvSpPr txBox="1"/>
          <p:nvPr/>
        </p:nvSpPr>
        <p:spPr>
          <a:xfrm>
            <a:off x="1081087" y="4558789"/>
            <a:ext cx="176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2 bytes</a:t>
            </a:r>
          </a:p>
          <a:p>
            <a:pPr algn="ctr"/>
            <a:r>
              <a:rPr lang="en-US" altLang="ko-KR" sz="2400" dirty="0"/>
              <a:t>(2, 11, 12)</a:t>
            </a:r>
            <a:endParaRPr lang="ko-KR" alt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B62FB8-81B2-A40F-1AFD-205113ED1BC3}"/>
              </a:ext>
            </a:extLst>
          </p:cNvPr>
          <p:cNvSpPr txBox="1"/>
          <p:nvPr/>
        </p:nvSpPr>
        <p:spPr>
          <a:xfrm>
            <a:off x="4626768" y="4454014"/>
            <a:ext cx="434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MAX PACKET SIZE - 2 bytes</a:t>
            </a:r>
          </a:p>
          <a:p>
            <a:pPr algn="ctr"/>
            <a:r>
              <a:rPr lang="en-US" altLang="ko-KR" sz="2400" dirty="0"/>
              <a:t>(plain or MOS txt)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293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16B8D4-CF69-0A55-FF73-A0090861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83" y="0"/>
            <a:ext cx="53017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02B8E2-8414-8F78-8C85-AECB6A49B393}"/>
              </a:ext>
            </a:extLst>
          </p:cNvPr>
          <p:cNvSpPr txBox="1"/>
          <p:nvPr/>
        </p:nvSpPr>
        <p:spPr>
          <a:xfrm>
            <a:off x="1181102" y="3013501"/>
            <a:ext cx="4460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002060"/>
                </a:solidFill>
              </a:rPr>
              <a:t>RESULT OF “hi”</a:t>
            </a:r>
            <a:endParaRPr lang="ko-KR" alt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0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110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MOS CODE</vt:lpstr>
      <vt:lpstr>PowerPoint 프레젠테이션</vt:lpstr>
      <vt:lpstr>How can we send data?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 CODE</dc:title>
  <dc:creator>J JH</dc:creator>
  <cp:lastModifiedBy>J JH</cp:lastModifiedBy>
  <cp:revision>1</cp:revision>
  <dcterms:created xsi:type="dcterms:W3CDTF">2022-05-21T11:14:44Z</dcterms:created>
  <dcterms:modified xsi:type="dcterms:W3CDTF">2022-05-21T11:22:30Z</dcterms:modified>
</cp:coreProperties>
</file>