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96ef3c16b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96ef3c16b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96ef3c16b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96ef3c16b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96ef3c16b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96ef3c16b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96ef3c16b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96ef3c16b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96ef3c16b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96ef3c16b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96ef3c16b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96ef3c16b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96ef3c16b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396ef3c16b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96ef3c16b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96ef3c16b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84158" y="5191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Green Meadow Waldorf School</a:t>
            </a:r>
            <a:r>
              <a:rPr lang="en">
                <a:solidFill>
                  <a:srgbClr val="38761D"/>
                </a:solidFill>
              </a:rPr>
              <a:t> 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5200"/>
              <a:t>Alumni Data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350200"/>
            <a:ext cx="8924599" cy="479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>
            <p:ph type="title"/>
          </p:nvPr>
        </p:nvSpPr>
        <p:spPr>
          <a:xfrm>
            <a:off x="1056750" y="62075"/>
            <a:ext cx="70305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GMWS Connect Alumni </a:t>
            </a:r>
            <a:r>
              <a:rPr lang="en"/>
              <a:t>Registration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943675" y="242175"/>
            <a:ext cx="134700" cy="490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197500" y="519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GMWS Graduates in Past 25 Years 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75" y="1301024"/>
            <a:ext cx="8197941" cy="37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/>
          <p:nvPr/>
        </p:nvSpPr>
        <p:spPr>
          <a:xfrm>
            <a:off x="3945075" y="5003350"/>
            <a:ext cx="776100" cy="19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 GMWS Graduates by Year 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01" y="1793962"/>
            <a:ext cx="8820398" cy="26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4">
            <a:alphaModFix/>
          </a:blip>
          <a:srcRect b="0" l="0" r="0" t="55567"/>
          <a:stretch/>
        </p:blipFill>
        <p:spPr>
          <a:xfrm>
            <a:off x="612675" y="4628450"/>
            <a:ext cx="2089326" cy="2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666025" y="422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GMWS Graduates Distribution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813" y="1213200"/>
            <a:ext cx="7221176" cy="358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They Go?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25" y="1308100"/>
            <a:ext cx="3711575" cy="37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300" y="1359825"/>
            <a:ext cx="2449384" cy="33932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6677200" y="1308100"/>
            <a:ext cx="15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(3.25%)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746900" y="1470850"/>
            <a:ext cx="97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(2.87%)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6833700" y="1688200"/>
            <a:ext cx="15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(2.49%)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6885425" y="1861300"/>
            <a:ext cx="15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(2.29%)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6833700" y="2068300"/>
            <a:ext cx="113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(1.91%)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366775" y="2251750"/>
            <a:ext cx="150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(1.72%)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Ranked Colleges Alumni Went to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757550" y="1453050"/>
            <a:ext cx="39975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Yale University (1)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Cornell University (4)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Vanderbilt University (1)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University of California-Los Angeles (1)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New York University (6)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Emory University (1)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Wake Forest University (1)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Tufts University (5)</a:t>
            </a:r>
            <a:endParaRPr b="1" sz="1400"/>
          </a:p>
        </p:txBody>
      </p:sp>
      <p:sp>
        <p:nvSpPr>
          <p:cNvPr id="328" name="Google Shape;328;p19"/>
          <p:cNvSpPr txBox="1"/>
          <p:nvPr>
            <p:ph idx="2" type="body"/>
          </p:nvPr>
        </p:nvSpPr>
        <p:spPr>
          <a:xfrm>
            <a:off x="4903650" y="1453050"/>
            <a:ext cx="37191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Swarthmore College (2)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Wellesley College (2)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Bowdoin College (1)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Middlebury College (1)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Dartmouth College (1)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Vassar College (6)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Wesleyan University (6)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Smith College (7)</a:t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293450" y="270400"/>
            <a:ext cx="70305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or Public?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Liberal Arts</a:t>
            </a:r>
            <a:r>
              <a:rPr lang="en"/>
              <a:t> or University?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375" y="1501900"/>
            <a:ext cx="3857499" cy="34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75" y="1501900"/>
            <a:ext cx="3709924" cy="3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45200" y="329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 and Occupation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550" y="1411599"/>
            <a:ext cx="2847249" cy="342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700" y="915450"/>
            <a:ext cx="4164700" cy="41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 rot="-719439">
            <a:off x="568100" y="3052339"/>
            <a:ext cx="3228849" cy="492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Media &amp; Communications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7.27%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 rot="-4030140">
            <a:off x="1844139" y="3584925"/>
            <a:ext cx="2204300" cy="338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Entrepreneurship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 rot="4374202">
            <a:off x="3003246" y="4485347"/>
            <a:ext cx="1657233" cy="338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Social Services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