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FAD59-3A79-9F03-F9FC-7DFD920FC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7D1783-7FF4-1708-E187-9D41E38BA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1AA75-A3C5-DDBE-5835-CF0B013F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7A82C-051C-1243-052F-D6EF0917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BEA7E-9B45-711B-0DB1-DD262081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5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87CAD-C160-7F5A-7F76-22F33840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C2FD4-81B5-AC50-4EE6-7AB5E4B28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0F78B-F425-00DC-A12A-40842E1C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0B4CE-52D5-D924-65EA-FB4E2050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87E86-92FA-163C-B053-11D78FAE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8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75CF29-8733-C97A-3AD7-9FF5CB1C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EF1D65-297E-2EDA-0509-01CCE5CF1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3EA32-32D4-DEF9-AAEC-E7367DC5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29823-DFCD-E080-DB7F-FC69E974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41DB4-86F1-2F59-DCE1-C19F2DE3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70274-A1AC-64A5-DAD6-BC635D53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F7D2C-BC78-A2DE-9C15-9FC4E56C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175B1-7154-7101-502B-97EF1DCA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58691-2091-0D08-9857-528CC42B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6D59F-17C9-898E-23F0-3084DC5D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6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FDEE5-1D7B-D271-519D-5A9D9D12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A356A-BB90-03F7-90C9-A7B3F059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EF569-4BB8-0408-9C8A-62B9241D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C1F9E-1925-01EE-EBFA-8F4CFA94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D2F44-8895-EFF9-400F-699A8491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5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F0598-537B-C6FD-B646-17DC8909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BBABA-8DB8-E19F-BDDA-7E077D83C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43C1C8-B0AA-DE53-6D83-7212B7EDE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6BC24-7309-C1C0-A7DE-B971BABA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52454-EAE9-4F7D-4794-5D21DEC4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45DA1-6484-5C49-C2F5-A2BC7C6E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5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D8FB5-9AA6-4E56-DE43-12FF5E60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E5D6F1-6B35-4ABE-DA8F-F5C236F83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8F1AA8-B572-C78A-54A2-682454C7B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4BD18A-1E9C-44B4-D6A6-A76118441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3FBCD-1A62-30C4-8329-ED929CF7E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D9039-05C3-7A59-EE4C-9D3ACEE9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801C20-5005-D1CB-8719-139EC402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8514B9-4EE5-C80C-2624-1DD1CEDC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61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3CF7-D85C-BA71-72F8-440CA83F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36A512-FC96-1BF0-E6A3-E9AC9606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95AD8B-A33D-559D-D594-71CB13E7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C7BF74-8334-79B6-E482-97CF7195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3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DFB278-221B-2E4A-EEAF-AB213409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A1FBA1-0A89-7664-A09C-1319DB56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8F50B0-7CCE-375A-25E4-B24922AD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11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E9B34-CBB0-13F6-B558-10A6BED8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6F7FF-FC96-6647-FCBD-5CCE9BDFA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04CF4-E6C3-3BA9-D70D-183D00436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07B28-46B0-EB49-F910-D33D3148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7F8F4-60A3-E29D-CA2F-DE5D4B26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DB367-BB82-6D4B-F74A-4B841E20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9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422-F808-7996-7267-E4C4FC0B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EAD740-AB9B-92CA-482A-9B0B94A2C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35A345-28E8-A582-5C34-F89DC1E2C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7ADE7-ADF7-C86C-99EE-CC232493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A2C8A-DF0E-182C-6CB3-5CF9C5E5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D3E880-39FB-F2F2-571C-C675DCD1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9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46A51F-D194-BFB1-66F9-B0916BA2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0B163F-8FE4-01BE-4AF9-AF3D04F37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2256B-99E2-CDA2-0EDB-73CB72303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AEEC-CB03-4A56-AF80-507DACD049E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5E880-ED1E-4411-0EFF-3A94FEBF2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22619-5180-BE60-C9AC-9EFDB8FA3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8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73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D9E504-5CD8-AD2C-B139-718A8BBCC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501" y="2595844"/>
            <a:ext cx="1582997" cy="166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30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1122BA-9685-8F5A-F89E-3A93EE89FEC9}"/>
              </a:ext>
            </a:extLst>
          </p:cNvPr>
          <p:cNvSpPr txBox="1"/>
          <p:nvPr/>
        </p:nvSpPr>
        <p:spPr>
          <a:xfrm>
            <a:off x="918930" y="539557"/>
            <a:ext cx="2129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E5B92F6-C983-0570-0270-A33B7D05C90B}"/>
              </a:ext>
            </a:extLst>
          </p:cNvPr>
          <p:cNvGrpSpPr/>
          <p:nvPr/>
        </p:nvGrpSpPr>
        <p:grpSpPr>
          <a:xfrm>
            <a:off x="2099137" y="1942690"/>
            <a:ext cx="1260000" cy="1260000"/>
            <a:chOff x="2613148" y="1994097"/>
            <a:chExt cx="1260000" cy="1260000"/>
          </a:xfrm>
          <a:noFill/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8593C94-3DBF-5C68-3F52-5535A6C881BC}"/>
                </a:ext>
              </a:extLst>
            </p:cNvPr>
            <p:cNvSpPr/>
            <p:nvPr/>
          </p:nvSpPr>
          <p:spPr>
            <a:xfrm>
              <a:off x="2613148" y="1994097"/>
              <a:ext cx="1260000" cy="12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4B8F54-D448-43D8-03AA-DE6A7C7B4B5C}"/>
                </a:ext>
              </a:extLst>
            </p:cNvPr>
            <p:cNvSpPr txBox="1"/>
            <p:nvPr/>
          </p:nvSpPr>
          <p:spPr>
            <a:xfrm>
              <a:off x="2923990" y="2270154"/>
              <a:ext cx="638316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Bahnschrift SemiLight" panose="020B0502040204020203" pitchFamily="34" charset="0"/>
                </a:rPr>
                <a:t>01</a:t>
              </a:r>
              <a:endParaRPr lang="ko-KR" altLang="en-US" sz="4000" b="1" dirty="0">
                <a:latin typeface="Bahnschrift SemiLight" panose="020B0502040204020203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659157-65D6-E48D-A664-FB0DC8AE182E}"/>
              </a:ext>
            </a:extLst>
          </p:cNvPr>
          <p:cNvGrpSpPr/>
          <p:nvPr/>
        </p:nvGrpSpPr>
        <p:grpSpPr>
          <a:xfrm>
            <a:off x="4218620" y="3979687"/>
            <a:ext cx="1260000" cy="1260000"/>
            <a:chOff x="2613148" y="1994097"/>
            <a:chExt cx="1260000" cy="1260000"/>
          </a:xfrm>
          <a:noFill/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0F3BFC6-EC30-25B8-286B-429A97AE60F5}"/>
                </a:ext>
              </a:extLst>
            </p:cNvPr>
            <p:cNvSpPr/>
            <p:nvPr/>
          </p:nvSpPr>
          <p:spPr>
            <a:xfrm>
              <a:off x="2613148" y="1994097"/>
              <a:ext cx="1260000" cy="12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4E88A4-4EEF-3750-9AB8-EA7834607AD7}"/>
                </a:ext>
              </a:extLst>
            </p:cNvPr>
            <p:cNvSpPr txBox="1"/>
            <p:nvPr/>
          </p:nvSpPr>
          <p:spPr>
            <a:xfrm>
              <a:off x="2882032" y="2261217"/>
              <a:ext cx="732893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Bahnschrift SemiLight" panose="020B0502040204020203" pitchFamily="34" charset="0"/>
                </a:rPr>
                <a:t>02</a:t>
              </a:r>
              <a:endParaRPr lang="ko-KR" altLang="en-US" sz="4000" b="1" dirty="0">
                <a:latin typeface="Bahnschrift SemiLight" panose="020B0502040204020203" pitchFamily="34" charset="0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891748-8FA7-2AF9-1A76-370D2A079595}"/>
              </a:ext>
            </a:extLst>
          </p:cNvPr>
          <p:cNvGrpSpPr/>
          <p:nvPr/>
        </p:nvGrpSpPr>
        <p:grpSpPr>
          <a:xfrm>
            <a:off x="6743479" y="2615505"/>
            <a:ext cx="1260000" cy="1260000"/>
            <a:chOff x="2613148" y="1994097"/>
            <a:chExt cx="1260000" cy="1260000"/>
          </a:xfrm>
          <a:noFill/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FA300EE-115A-E38B-7FAC-9C4266B412D4}"/>
                </a:ext>
              </a:extLst>
            </p:cNvPr>
            <p:cNvSpPr/>
            <p:nvPr/>
          </p:nvSpPr>
          <p:spPr>
            <a:xfrm>
              <a:off x="2613148" y="1994097"/>
              <a:ext cx="1260000" cy="12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E1FB4A-AF44-8052-5CD1-2E8B53180E76}"/>
                </a:ext>
              </a:extLst>
            </p:cNvPr>
            <p:cNvSpPr txBox="1"/>
            <p:nvPr/>
          </p:nvSpPr>
          <p:spPr>
            <a:xfrm>
              <a:off x="2867501" y="2270154"/>
              <a:ext cx="739305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Bahnschrift SemiLight" panose="020B0502040204020203" pitchFamily="34" charset="0"/>
                </a:rPr>
                <a:t>03</a:t>
              </a:r>
              <a:endParaRPr lang="ko-KR" altLang="en-US" sz="4000" b="1" dirty="0">
                <a:latin typeface="Bahnschrift SemiLight" panose="020B0502040204020203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A944C2C-A0BF-7304-5F32-9CE0D109902D}"/>
              </a:ext>
            </a:extLst>
          </p:cNvPr>
          <p:cNvGrpSpPr/>
          <p:nvPr/>
        </p:nvGrpSpPr>
        <p:grpSpPr>
          <a:xfrm>
            <a:off x="9245716" y="4526200"/>
            <a:ext cx="1260000" cy="1260000"/>
            <a:chOff x="2613148" y="1994097"/>
            <a:chExt cx="1260000" cy="1260000"/>
          </a:xfrm>
          <a:noFill/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CA9A987-D733-8BDE-1811-1BC251F4F8D7}"/>
                </a:ext>
              </a:extLst>
            </p:cNvPr>
            <p:cNvSpPr/>
            <p:nvPr/>
          </p:nvSpPr>
          <p:spPr>
            <a:xfrm>
              <a:off x="2613148" y="1994097"/>
              <a:ext cx="1260000" cy="12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4DD9E2-6A4E-DAB7-0669-C28DF05B6659}"/>
                </a:ext>
              </a:extLst>
            </p:cNvPr>
            <p:cNvSpPr txBox="1"/>
            <p:nvPr/>
          </p:nvSpPr>
          <p:spPr>
            <a:xfrm>
              <a:off x="2863076" y="2261217"/>
              <a:ext cx="760144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Bahnschrift SemiLight" panose="020B0502040204020203" pitchFamily="34" charset="0"/>
                </a:rPr>
                <a:t>04</a:t>
              </a:r>
              <a:endParaRPr lang="ko-KR" altLang="en-US" sz="4000" b="1" dirty="0">
                <a:latin typeface="Bahnschrift SemiLight" panose="020B0502040204020203" pitchFamily="34" charset="0"/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DCB2B5-0F37-C170-34EE-4B0DBEBEBE5B}"/>
              </a:ext>
            </a:extLst>
          </p:cNvPr>
          <p:cNvCxnSpPr>
            <a:cxnSpLocks/>
          </p:cNvCxnSpPr>
          <p:nvPr/>
        </p:nvCxnSpPr>
        <p:spPr>
          <a:xfrm flipV="1">
            <a:off x="0" y="2615505"/>
            <a:ext cx="2244436" cy="576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361E2E0-F7FA-A8C0-3765-9245EEFC8373}"/>
              </a:ext>
            </a:extLst>
          </p:cNvPr>
          <p:cNvCxnSpPr>
            <a:cxnSpLocks/>
          </p:cNvCxnSpPr>
          <p:nvPr/>
        </p:nvCxnSpPr>
        <p:spPr>
          <a:xfrm flipH="1" flipV="1">
            <a:off x="3065116" y="2926633"/>
            <a:ext cx="1422388" cy="15995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0868E2-038E-48FA-C488-E7E08B87A3E3}"/>
              </a:ext>
            </a:extLst>
          </p:cNvPr>
          <p:cNvCxnSpPr>
            <a:cxnSpLocks/>
          </p:cNvCxnSpPr>
          <p:nvPr/>
        </p:nvCxnSpPr>
        <p:spPr>
          <a:xfrm flipV="1">
            <a:off x="5184599" y="3518720"/>
            <a:ext cx="1870927" cy="11797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5CB7854-3E4A-26AF-8E6A-6D51A70E8725}"/>
              </a:ext>
            </a:extLst>
          </p:cNvPr>
          <p:cNvCxnSpPr>
            <a:cxnSpLocks/>
          </p:cNvCxnSpPr>
          <p:nvPr/>
        </p:nvCxnSpPr>
        <p:spPr>
          <a:xfrm flipH="1" flipV="1">
            <a:off x="7687766" y="3482045"/>
            <a:ext cx="1983087" cy="14009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4A17241-E450-9BA9-4032-793D5E6BD901}"/>
              </a:ext>
            </a:extLst>
          </p:cNvPr>
          <p:cNvCxnSpPr>
            <a:cxnSpLocks/>
          </p:cNvCxnSpPr>
          <p:nvPr/>
        </p:nvCxnSpPr>
        <p:spPr>
          <a:xfrm flipV="1">
            <a:off x="10255788" y="4122136"/>
            <a:ext cx="2000867" cy="6682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860F86B-69AE-EE03-6F75-BC36EAB5216F}"/>
              </a:ext>
            </a:extLst>
          </p:cNvPr>
          <p:cNvGrpSpPr/>
          <p:nvPr/>
        </p:nvGrpSpPr>
        <p:grpSpPr>
          <a:xfrm>
            <a:off x="3524680" y="2061384"/>
            <a:ext cx="2324675" cy="903215"/>
            <a:chOff x="3524680" y="2061384"/>
            <a:chExt cx="2324675" cy="90321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FB57CEF-C04C-95EC-C28D-16C912F2B9F7}"/>
                </a:ext>
              </a:extLst>
            </p:cNvPr>
            <p:cNvSpPr txBox="1"/>
            <p:nvPr/>
          </p:nvSpPr>
          <p:spPr>
            <a:xfrm>
              <a:off x="3524680" y="2061384"/>
              <a:ext cx="23246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팀 및 프로젝트 개요</a:t>
              </a:r>
              <a:endPara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747CE46-47BD-626A-3F80-508C06E500C4}"/>
                </a:ext>
              </a:extLst>
            </p:cNvPr>
            <p:cNvSpPr txBox="1"/>
            <p:nvPr/>
          </p:nvSpPr>
          <p:spPr>
            <a:xfrm>
              <a:off x="3524680" y="2502934"/>
              <a:ext cx="1996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팀 구성 및 조원 역할 부여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프로젝트 구성 소개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51F3BC3-DE83-06BB-9EFB-B22C84B5DDA4}"/>
              </a:ext>
            </a:extLst>
          </p:cNvPr>
          <p:cNvGrpSpPr/>
          <p:nvPr/>
        </p:nvGrpSpPr>
        <p:grpSpPr>
          <a:xfrm>
            <a:off x="2210164" y="4346020"/>
            <a:ext cx="1842171" cy="906038"/>
            <a:chOff x="3524680" y="2058561"/>
            <a:chExt cx="1842171" cy="90603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1E6A26-43B8-A599-70E3-3C73C8984C40}"/>
                </a:ext>
              </a:extLst>
            </p:cNvPr>
            <p:cNvSpPr txBox="1"/>
            <p:nvPr/>
          </p:nvSpPr>
          <p:spPr>
            <a:xfrm>
              <a:off x="3835663" y="2058561"/>
              <a:ext cx="1531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계획 및 과정</a:t>
              </a:r>
              <a:endPara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5204A8-6234-93B5-88D7-0C14166B3EF0}"/>
                </a:ext>
              </a:extLst>
            </p:cNvPr>
            <p:cNvSpPr txBox="1"/>
            <p:nvPr/>
          </p:nvSpPr>
          <p:spPr>
            <a:xfrm>
              <a:off x="3524680" y="2502934"/>
              <a:ext cx="18421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개발 계획 및 과정 발표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사용 플랫폼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, Git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소개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9EB9D8D-60A5-A9E6-911E-515778BB2D65}"/>
              </a:ext>
            </a:extLst>
          </p:cNvPr>
          <p:cNvGrpSpPr/>
          <p:nvPr/>
        </p:nvGrpSpPr>
        <p:grpSpPr>
          <a:xfrm>
            <a:off x="8224916" y="2615505"/>
            <a:ext cx="1867947" cy="903215"/>
            <a:chOff x="3524680" y="2061384"/>
            <a:chExt cx="1867947" cy="90321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9B4C91D-30DD-800F-E7DC-E6F1AB7B6913}"/>
                </a:ext>
              </a:extLst>
            </p:cNvPr>
            <p:cNvSpPr txBox="1"/>
            <p:nvPr/>
          </p:nvSpPr>
          <p:spPr>
            <a:xfrm>
              <a:off x="3524680" y="2061384"/>
              <a:ext cx="1330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 &amp; AI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94D476A-2957-4FA8-10A9-FE129CAB93AE}"/>
                </a:ext>
              </a:extLst>
            </p:cNvPr>
            <p:cNvSpPr txBox="1"/>
            <p:nvPr/>
          </p:nvSpPr>
          <p:spPr>
            <a:xfrm>
              <a:off x="3524680" y="2502934"/>
              <a:ext cx="18679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API, AWS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및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AI</a:t>
              </a:r>
            </a:p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FRONT-END, BACK-END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B84142F-6D41-46BB-EA3E-C6BCBF028808}"/>
              </a:ext>
            </a:extLst>
          </p:cNvPr>
          <p:cNvGrpSpPr/>
          <p:nvPr/>
        </p:nvGrpSpPr>
        <p:grpSpPr>
          <a:xfrm>
            <a:off x="7667025" y="4981806"/>
            <a:ext cx="1447832" cy="900901"/>
            <a:chOff x="3524680" y="2063698"/>
            <a:chExt cx="1447832" cy="90090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66B2571-DFFB-3FF0-AAC9-EC689C2CE583}"/>
                </a:ext>
              </a:extLst>
            </p:cNvPr>
            <p:cNvSpPr txBox="1"/>
            <p:nvPr/>
          </p:nvSpPr>
          <p:spPr>
            <a:xfrm>
              <a:off x="3753909" y="2063698"/>
              <a:ext cx="1218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구현 결과</a:t>
              </a:r>
              <a:endPara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ADD4D99-6DB3-943F-4A75-7318CCA6FA10}"/>
                </a:ext>
              </a:extLst>
            </p:cNvPr>
            <p:cNvSpPr txBox="1"/>
            <p:nvPr/>
          </p:nvSpPr>
          <p:spPr>
            <a:xfrm>
              <a:off x="3524680" y="2502934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웹 페이지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, AI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예측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트러블슈팅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43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50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나눔고딕</vt:lpstr>
      <vt:lpstr>맑은 고딕</vt:lpstr>
      <vt:lpstr>Aptos</vt:lpstr>
      <vt:lpstr>Arial</vt:lpstr>
      <vt:lpstr>Bahnschrift SemiLight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태의 홍</dc:creator>
  <cp:lastModifiedBy>태의 홍</cp:lastModifiedBy>
  <cp:revision>7</cp:revision>
  <dcterms:created xsi:type="dcterms:W3CDTF">2024-06-04T06:36:13Z</dcterms:created>
  <dcterms:modified xsi:type="dcterms:W3CDTF">2024-06-04T08:02:25Z</dcterms:modified>
</cp:coreProperties>
</file>