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419475" cy="3240088"/>
  <p:notesSz cx="7772400" cy="10058400"/>
  <p:defaultTextStyle>
    <a:defPPr>
      <a:defRPr lang="ko-KR"/>
    </a:defPPr>
    <a:lvl1pPr marL="0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1pPr>
    <a:lvl2pPr marL="265801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2pPr>
    <a:lvl3pPr marL="5316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3pPr>
    <a:lvl4pPr marL="797403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4pPr>
    <a:lvl5pPr marL="1063204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5pPr>
    <a:lvl6pPr marL="1329005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6pPr>
    <a:lvl7pPr marL="15948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7pPr>
    <a:lvl8pPr marL="1860607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8pPr>
    <a:lvl9pPr marL="2126408" algn="l" defTabSz="531603" rtl="0" eaLnBrk="1" latinLnBrk="1" hangingPunct="1">
      <a:defRPr sz="10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4608" autoAdjust="0"/>
  </p:normalViewPr>
  <p:slideViewPr>
    <p:cSldViewPr snapToGrid="0">
      <p:cViewPr varScale="1">
        <p:scale>
          <a:sx n="202" d="100"/>
          <a:sy n="202" d="100"/>
        </p:scale>
        <p:origin x="2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95500" y="1257300"/>
            <a:ext cx="35814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1pPr>
    <a:lvl2pPr marL="39383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2pPr>
    <a:lvl3pPr marL="78767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3pPr>
    <a:lvl4pPr marL="118151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4pPr>
    <a:lvl5pPr marL="157535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5pPr>
    <a:lvl6pPr marL="1969188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6pPr>
    <a:lvl7pPr marL="2363026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7pPr>
    <a:lvl8pPr marL="2756864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8pPr>
    <a:lvl9pPr marL="3150702" algn="l" defTabSz="787676" rtl="0" eaLnBrk="1" latinLnBrk="1" hangingPunct="1">
      <a:defRPr sz="10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095500" y="1257300"/>
            <a:ext cx="3581400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70980" y="758068"/>
            <a:ext cx="307739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70980" y="1739618"/>
            <a:ext cx="307739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70975" y="75806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747975" y="75806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70975" y="173961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747975" y="173961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70973" y="758068"/>
            <a:ext cx="99084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11490" y="758068"/>
            <a:ext cx="99084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252007" y="758068"/>
            <a:ext cx="99084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70973" y="1739618"/>
            <a:ext cx="99084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11490" y="1739618"/>
            <a:ext cx="99084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252007" y="1739618"/>
            <a:ext cx="990840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70980" y="758068"/>
            <a:ext cx="3077393" cy="187908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70980" y="758068"/>
            <a:ext cx="3077393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0975" y="758068"/>
            <a:ext cx="1501742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747975" y="758068"/>
            <a:ext cx="1501742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0980" y="129271"/>
            <a:ext cx="3077393" cy="25077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0975" y="75806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747975" y="758068"/>
            <a:ext cx="1501742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70975" y="173961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0975" y="758068"/>
            <a:ext cx="1501742" cy="187908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747975" y="75806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747975" y="173961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0980" y="129264"/>
            <a:ext cx="3077393" cy="5408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70975" y="75806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747975" y="758068"/>
            <a:ext cx="1501742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70980" y="1739618"/>
            <a:ext cx="3077393" cy="8961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3850" cy="3240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8"/>
            <a:ext cx="53850" cy="5662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38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59" indent="-262859" algn="l" defTabSz="1051438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576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297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840014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732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451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170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2888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605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1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3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156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873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591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31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29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747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361566-B6CB-47C4-89B9-38F6F2D8A3DF}"/>
              </a:ext>
            </a:extLst>
          </p:cNvPr>
          <p:cNvGrpSpPr/>
          <p:nvPr/>
        </p:nvGrpSpPr>
        <p:grpSpPr>
          <a:xfrm>
            <a:off x="-58568" y="-43075"/>
            <a:ext cx="3478043" cy="3283163"/>
            <a:chOff x="122407" y="-43075"/>
            <a:chExt cx="3478043" cy="32831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DE56F5-5193-4D83-94C4-8837A2B8F5D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45" y="1620088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06D5577-C201-490E-BFB7-89F6B4C571B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50" y="1620088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E7EDF87-0293-48F4-9ACB-81DD0B6B623C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450" y="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F49710F-A9F8-47EF-9C38-0307CE041284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45" y="0"/>
              <a:ext cx="1620000" cy="16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AA4DDAD-7718-4CD2-89BE-070969DE5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587" y="0"/>
              <a:ext cx="1608757" cy="1613647"/>
            </a:xfrm>
            <a:prstGeom prst="straightConnector1">
              <a:avLst/>
            </a:prstGeom>
            <a:ln>
              <a:solidFill>
                <a:schemeClr val="bg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DB29360-B2CF-46A4-890C-6DC282C6AC36}"/>
                    </a:ext>
                  </a:extLst>
                </p:cNvPr>
                <p:cNvSpPr txBox="1"/>
                <p:nvPr/>
              </p:nvSpPr>
              <p:spPr>
                <a:xfrm>
                  <a:off x="618886" y="1319092"/>
                  <a:ext cx="246465" cy="2532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𝟏𝟎𝟎</m:t>
                        </m:r>
                        <m:r>
                          <a:rPr lang="en-US" altLang="ko-KR" sz="10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°</m:t>
                        </m:r>
                      </m:oMath>
                    </m:oMathPara>
                  </a14:m>
                  <a:endParaRPr lang="ko-KR" altLang="en-US" sz="10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DB29360-B2CF-46A4-890C-6DC282C6A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886" y="1319092"/>
                  <a:ext cx="246465" cy="253274"/>
                </a:xfrm>
                <a:prstGeom prst="rect">
                  <a:avLst/>
                </a:prstGeom>
                <a:blipFill>
                  <a:blip r:embed="rId7"/>
                  <a:stretch>
                    <a:fillRect l="-32500" r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20D69F-357C-4908-A803-397CD34418DA}"/>
                </a:ext>
              </a:extLst>
            </p:cNvPr>
            <p:cNvSpPr txBox="1"/>
            <p:nvPr/>
          </p:nvSpPr>
          <p:spPr>
            <a:xfrm>
              <a:off x="598722" y="-43075"/>
              <a:ext cx="11416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Raw</a:t>
              </a:r>
              <a:endParaRPr lang="ko-KR" altLang="en-US" sz="11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9DE598-7CAB-4474-AAE1-818256996A53}"/>
                </a:ext>
              </a:extLst>
            </p:cNvPr>
            <p:cNvSpPr txBox="1"/>
            <p:nvPr/>
          </p:nvSpPr>
          <p:spPr>
            <a:xfrm>
              <a:off x="2170448" y="-43075"/>
              <a:ext cx="12400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Reconstructed</a:t>
              </a:r>
              <a:endParaRPr lang="ko-KR" altLang="en-US" sz="11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14188E-BA84-4CF2-A5C2-7BDE212F8ECD}"/>
                </a:ext>
              </a:extLst>
            </p:cNvPr>
            <p:cNvSpPr txBox="1"/>
            <p:nvPr/>
          </p:nvSpPr>
          <p:spPr>
            <a:xfrm rot="16200000">
              <a:off x="-82280" y="679195"/>
              <a:ext cx="6709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Singlet</a:t>
              </a:r>
              <a:endParaRPr lang="ko-KR" altLang="en-US" sz="11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F46201-A366-4A3C-BE03-4A96D4A4D989}"/>
                </a:ext>
              </a:extLst>
            </p:cNvPr>
            <p:cNvSpPr txBox="1"/>
            <p:nvPr/>
          </p:nvSpPr>
          <p:spPr>
            <a:xfrm rot="16200000">
              <a:off x="-72501" y="2317283"/>
              <a:ext cx="6709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Ours</a:t>
              </a:r>
              <a:endParaRPr lang="ko-KR" altLang="en-US" sz="11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7</Words>
  <Application>Microsoft Office PowerPoint</Application>
  <PresentationFormat>사용자 지정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DejaVu Sans</vt:lpstr>
      <vt:lpstr>맑은 고딕</vt:lpstr>
      <vt:lpstr>Arial</vt:lpstr>
      <vt:lpstr>Cambria Math</vt:lpstr>
      <vt:lpstr>helvetica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19</cp:revision>
  <dcterms:modified xsi:type="dcterms:W3CDTF">2025-02-20T06:05:45Z</dcterms:modified>
  <dc:language>en-US</dc:language>
</cp:coreProperties>
</file>