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140200" cy="4140200"/>
  <p:notesSz cx="7772400" cy="10058400"/>
  <p:defaultTextStyle>
    <a:defPPr>
      <a:defRPr lang="ko-KR"/>
    </a:defPPr>
    <a:lvl1pPr marL="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8" autoAdjust="0"/>
    <p:restoredTop sz="94712"/>
  </p:normalViewPr>
  <p:slideViewPr>
    <p:cSldViewPr snapToGrid="0">
      <p:cViewPr varScale="1">
        <p:scale>
          <a:sx n="174" d="100"/>
          <a:sy n="174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2024. 9. 14.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207011" y="968658"/>
            <a:ext cx="3726017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07011" y="2222888"/>
            <a:ext cx="3726017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07009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116392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07009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2116392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207010" y="96865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466837" y="96865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726664" y="96865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07010" y="222288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466837" y="222288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726664" y="2222888"/>
            <a:ext cx="1199680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07011" y="968656"/>
            <a:ext cx="3726017" cy="240109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07011" y="968656"/>
            <a:ext cx="3726017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07009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2116392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207011" y="165174"/>
            <a:ext cx="3726017" cy="3204363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07009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116392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207009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207009" y="968656"/>
            <a:ext cx="1818266" cy="240109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116392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2116392" y="222288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7011" y="165173"/>
            <a:ext cx="3726017" cy="691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207009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116392" y="968658"/>
            <a:ext cx="1818266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07011" y="2222888"/>
            <a:ext cx="3726017" cy="114512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0" y="0"/>
            <a:ext cx="65200" cy="41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0" y="3"/>
            <a:ext cx="65200" cy="72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69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67" indent="-262867" algn="l" defTabSz="1051469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0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336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070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804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539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273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007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74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3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69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203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937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671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406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14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87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311D4C-A20D-47E8-B012-D87C97EBF0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" t="2302" r="63292" b="52609"/>
          <a:stretch/>
        </p:blipFill>
        <p:spPr>
          <a:xfrm>
            <a:off x="8164" y="-7395"/>
            <a:ext cx="4132036" cy="41467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A172FE-E4E6-99D8-16E9-43EAFB6E69A9}"/>
              </a:ext>
            </a:extLst>
          </p:cNvPr>
          <p:cNvSpPr txBox="1"/>
          <p:nvPr/>
        </p:nvSpPr>
        <p:spPr>
          <a:xfrm>
            <a:off x="3240633" y="3540557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bg1"/>
                </a:solidFill>
              </a:rPr>
              <a:t>1.2 </a:t>
            </a:r>
            <a:r>
              <a:rPr kumimoji="1" lang="en-US" altLang="ko-Kore-KR" sz="1400" dirty="0">
                <a:solidFill>
                  <a:schemeClr val="bg1"/>
                </a:solidFill>
                <a:latin typeface="Symbol" pitchFamily="2" charset="2"/>
              </a:rPr>
              <a:t>m</a:t>
            </a:r>
            <a:r>
              <a:rPr kumimoji="1" lang="en-US" altLang="ko-Kore-KR" sz="1400" dirty="0">
                <a:solidFill>
                  <a:schemeClr val="bg1"/>
                </a:solidFill>
              </a:rPr>
              <a:t>m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</Words>
  <Application>Microsoft Macintosh PowerPoint</Application>
  <PresentationFormat>사용자 지정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Symbol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6</cp:revision>
  <dcterms:modified xsi:type="dcterms:W3CDTF">2024-09-15T05:33:10Z</dcterms:modified>
  <dc:language>en-US</dc:language>
</cp:coreProperties>
</file>